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9" r:id="rId5"/>
    <p:sldId id="268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6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B026-6D78-8940-B9D0-D3065B95EBDD}" type="datetimeFigureOut">
              <a:rPr lang="en-US" smtClean="0"/>
              <a:t>16-01-15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9728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6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1-12 at 1.0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2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195979" y="2194560"/>
            <a:ext cx="6189500" cy="82604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3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GeoGrid Environmental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The Open Layers Plugin</dc:title>
  <dc:creator>Dewey Dunnington</dc:creator>
  <cp:lastModifiedBy>Dewey Dunnington</cp:lastModifiedBy>
  <cp:revision>12</cp:revision>
  <dcterms:created xsi:type="dcterms:W3CDTF">2015-01-04T06:48:33Z</dcterms:created>
  <dcterms:modified xsi:type="dcterms:W3CDTF">2016-01-16T01:54:59Z</dcterms:modified>
</cp:coreProperties>
</file>