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-1760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8937C-86F9-CA4B-BF27-0696C2400CDC}" type="datetimeFigureOut">
              <a:rPr lang="en-US" smtClean="0"/>
              <a:t>15-01-04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A49DB-2E2A-BB4A-A4CF-278A772B4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586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8937C-86F9-CA4B-BF27-0696C2400CDC}" type="datetimeFigureOut">
              <a:rPr lang="en-US" smtClean="0"/>
              <a:t>15-01-04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A49DB-2E2A-BB4A-A4CF-278A772B4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790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8937C-86F9-CA4B-BF27-0696C2400CDC}" type="datetimeFigureOut">
              <a:rPr lang="en-US" smtClean="0"/>
              <a:t>15-01-04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A49DB-2E2A-BB4A-A4CF-278A772B4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473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8937C-86F9-CA4B-BF27-0696C2400CDC}" type="datetimeFigureOut">
              <a:rPr lang="en-US" smtClean="0"/>
              <a:t>15-01-04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A49DB-2E2A-BB4A-A4CF-278A772B4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885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8937C-86F9-CA4B-BF27-0696C2400CDC}" type="datetimeFigureOut">
              <a:rPr lang="en-US" smtClean="0"/>
              <a:t>15-01-04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A49DB-2E2A-BB4A-A4CF-278A772B4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771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8937C-86F9-CA4B-BF27-0696C2400CDC}" type="datetimeFigureOut">
              <a:rPr lang="en-US" smtClean="0"/>
              <a:t>15-01-04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A49DB-2E2A-BB4A-A4CF-278A772B4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631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8937C-86F9-CA4B-BF27-0696C2400CDC}" type="datetimeFigureOut">
              <a:rPr lang="en-US" smtClean="0"/>
              <a:t>15-01-04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A49DB-2E2A-BB4A-A4CF-278A772B4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643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8937C-86F9-CA4B-BF27-0696C2400CDC}" type="datetimeFigureOut">
              <a:rPr lang="en-US" smtClean="0"/>
              <a:t>15-01-04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A49DB-2E2A-BB4A-A4CF-278A772B4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719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8937C-86F9-CA4B-BF27-0696C2400CDC}" type="datetimeFigureOut">
              <a:rPr lang="en-US" smtClean="0"/>
              <a:t>15-01-04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A49DB-2E2A-BB4A-A4CF-278A772B4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3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8937C-86F9-CA4B-BF27-0696C2400CDC}" type="datetimeFigureOut">
              <a:rPr lang="en-US" smtClean="0"/>
              <a:t>15-01-04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A49DB-2E2A-BB4A-A4CF-278A772B4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853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8937C-86F9-CA4B-BF27-0696C2400CDC}" type="datetimeFigureOut">
              <a:rPr lang="en-US" smtClean="0"/>
              <a:t>15-01-04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A49DB-2E2A-BB4A-A4CF-278A772B4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891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8937C-86F9-CA4B-BF27-0696C2400CDC}" type="datetimeFigureOut">
              <a:rPr lang="en-US" smtClean="0"/>
              <a:t>15-01-04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2A49DB-2E2A-BB4A-A4CF-278A772B4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067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1</a:t>
            </a:r>
            <a:r>
              <a:rPr lang="en-US" dirty="0" smtClean="0"/>
              <a:t>. Installing QGIS (</a:t>
            </a:r>
            <a:r>
              <a:rPr lang="en-US" dirty="0" err="1" smtClean="0"/>
              <a:t>MacOS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967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4-12-24 at 11.16.54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6728"/>
            <a:ext cx="9144000" cy="482632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5732234"/>
            <a:ext cx="2567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 Install GDAL Complete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501041" y="547591"/>
            <a:ext cx="1305037" cy="1153438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767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4-12-24 at 11.17.54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0113"/>
            <a:ext cx="9144000" cy="480267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5732234"/>
            <a:ext cx="2000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dirty="0" smtClean="0"/>
              <a:t>. Install </a:t>
            </a:r>
            <a:r>
              <a:rPr lang="en-US" dirty="0" err="1" smtClean="0"/>
              <a:t>matplotlib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563466" y="652449"/>
            <a:ext cx="1305037" cy="1153438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737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4-12-24 at 11.16.08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482138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5732234"/>
            <a:ext cx="1493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r>
              <a:rPr lang="en-US" dirty="0" smtClean="0"/>
              <a:t>. Install QGIS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2551813" y="547591"/>
            <a:ext cx="1305037" cy="1153438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695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1</a:t>
            </a:r>
            <a:r>
              <a:rPr lang="en-US" dirty="0" smtClean="0"/>
              <a:t>. Installing QGIS (Windows)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(just double click on the file: </a:t>
            </a:r>
            <a:r>
              <a:rPr lang="cs-CZ" dirty="0" smtClean="0"/>
              <a:t>QGIS-OSGeo4W-2.6.1-1-Setup-x86_64.</a:t>
            </a:r>
            <a:r>
              <a:rPr lang="cs-CZ" dirty="0" smtClean="0"/>
              <a:t>exe, no </a:t>
            </a:r>
            <a:r>
              <a:rPr lang="cs-CZ" dirty="0" err="1" smtClean="0"/>
              <a:t>need</a:t>
            </a:r>
            <a:r>
              <a:rPr lang="cs-CZ" dirty="0" smtClean="0"/>
              <a:t> to </a:t>
            </a:r>
            <a:r>
              <a:rPr lang="cs-CZ" dirty="0" err="1" smtClean="0"/>
              <a:t>install</a:t>
            </a:r>
            <a:r>
              <a:rPr lang="cs-CZ" dirty="0" smtClean="0"/>
              <a:t> </a:t>
            </a:r>
            <a:r>
              <a:rPr lang="cs-CZ" dirty="0" err="1" smtClean="0"/>
              <a:t>the</a:t>
            </a:r>
            <a:r>
              <a:rPr lang="cs-CZ" dirty="0" smtClean="0"/>
              <a:t> </a:t>
            </a:r>
            <a:r>
              <a:rPr lang="cs-CZ" dirty="0" smtClean="0"/>
              <a:t>extra </a:t>
            </a:r>
            <a:r>
              <a:rPr lang="cs-CZ" dirty="0" err="1" smtClean="0"/>
              <a:t>datasets</a:t>
            </a:r>
            <a:r>
              <a:rPr lang="cs-CZ" dirty="0" smtClean="0"/>
              <a:t>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-1421901" y="314770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8315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57</Words>
  <Application>Microsoft Macintosh PowerPoint</Application>
  <PresentationFormat>On-screen Show (4:3)</PresentationFormat>
  <Paragraphs>6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1. Installing QGIS (MacOS)</vt:lpstr>
      <vt:lpstr>PowerPoint Presentation</vt:lpstr>
      <vt:lpstr>PowerPoint Presentation</vt:lpstr>
      <vt:lpstr>PowerPoint Presentation</vt:lpstr>
      <vt:lpstr>1. Installing QGIS (Windows)</vt:lpstr>
    </vt:vector>
  </TitlesOfParts>
  <Company>GeoGrid Environmental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Installing QGIS (MacOS)</dc:title>
  <dc:creator>Dewey Dunnington</dc:creator>
  <cp:lastModifiedBy>Dewey Dunnington</cp:lastModifiedBy>
  <cp:revision>3</cp:revision>
  <dcterms:created xsi:type="dcterms:W3CDTF">2014-12-24T17:36:02Z</dcterms:created>
  <dcterms:modified xsi:type="dcterms:W3CDTF">2015-01-04T05:18:20Z</dcterms:modified>
</cp:coreProperties>
</file>