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9" r:id="rId5"/>
    <p:sldId id="268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4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1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4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9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4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0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B026-6D78-8940-B9D0-D3065B95EBDD}" type="datetimeFigureOut">
              <a:rPr lang="en-US" smtClean="0"/>
              <a:t>17-04-19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5944F-99F4-F841-9C2C-21CBB9198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1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1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972802" cy="685800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864278" y="114870"/>
            <a:ext cx="1936321" cy="30423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3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4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1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648378" y="953070"/>
            <a:ext cx="2266521" cy="57093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6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1-12 at 1.02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458379" y="3747070"/>
            <a:ext cx="1596340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3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2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654979" y="3861370"/>
            <a:ext cx="1596340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5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3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8058579" y="3005903"/>
            <a:ext cx="1596340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0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4.4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 flipV="1">
            <a:off x="1195979" y="2194560"/>
            <a:ext cx="6189500" cy="82604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385479" y="2921570"/>
            <a:ext cx="1596340" cy="19806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39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39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1-12 at 1.0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31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Macintosh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GeoGrid Environmental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The Open Layers Plugin</dc:title>
  <dc:creator>Dewey Dunnington</dc:creator>
  <cp:lastModifiedBy>Dewey Dunnington</cp:lastModifiedBy>
  <cp:revision>13</cp:revision>
  <dcterms:created xsi:type="dcterms:W3CDTF">2015-01-04T06:48:33Z</dcterms:created>
  <dcterms:modified xsi:type="dcterms:W3CDTF">2017-04-19T17:09:23Z</dcterms:modified>
</cp:coreProperties>
</file>