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4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FE2B-35A6-D146-872A-AEBA3B4599AC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4A38-1CCE-6D49-9485-D1743F93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0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FE2B-35A6-D146-872A-AEBA3B4599AC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4A38-1CCE-6D49-9485-D1743F93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FE2B-35A6-D146-872A-AEBA3B4599AC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4A38-1CCE-6D49-9485-D1743F93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FE2B-35A6-D146-872A-AEBA3B4599AC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4A38-1CCE-6D49-9485-D1743F93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7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FE2B-35A6-D146-872A-AEBA3B4599AC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4A38-1CCE-6D49-9485-D1743F93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1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FE2B-35A6-D146-872A-AEBA3B4599AC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4A38-1CCE-6D49-9485-D1743F93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1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FE2B-35A6-D146-872A-AEBA3B4599AC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4A38-1CCE-6D49-9485-D1743F93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7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FE2B-35A6-D146-872A-AEBA3B4599AC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4A38-1CCE-6D49-9485-D1743F93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FE2B-35A6-D146-872A-AEBA3B4599AC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4A38-1CCE-6D49-9485-D1743F93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9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FE2B-35A6-D146-872A-AEBA3B4599AC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4A38-1CCE-6D49-9485-D1743F93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FE2B-35A6-D146-872A-AEBA3B4599AC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4A38-1CCE-6D49-9485-D1743F93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4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DFE2B-35A6-D146-872A-AEBA3B4599AC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64A38-1CCE-6D49-9485-D1743F93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0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1-04 at 11.30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5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1-04 at 11.41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" y="1180884"/>
            <a:ext cx="406400" cy="34311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6430505" y="1244384"/>
            <a:ext cx="884695" cy="19806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5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1-04 at 11.42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423905" y="2006384"/>
            <a:ext cx="1532395" cy="55901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11505" y="4028252"/>
            <a:ext cx="884695" cy="19806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1-04 at 11.42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6544805" y="1625384"/>
            <a:ext cx="884695" cy="19806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2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1-04 at 11.47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740905" y="1777784"/>
            <a:ext cx="884695" cy="19806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708150" y="1678752"/>
            <a:ext cx="317500" cy="1980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04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1-04 at 11.49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0" y="0"/>
            <a:ext cx="10972800" cy="6858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668005" y="1358684"/>
            <a:ext cx="884695" cy="19806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55605" y="3149384"/>
            <a:ext cx="884695" cy="19806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9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1-04 at 11.50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5538" y="0"/>
            <a:ext cx="10972800" cy="6858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9616862" y="6555532"/>
            <a:ext cx="364525" cy="30246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1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1-04 at 11.54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" y="0"/>
            <a:ext cx="109728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9703" y="6079016"/>
            <a:ext cx="489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WGS 84 / UTM Zone 20N as the Project CRS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407905" y="4012984"/>
            <a:ext cx="1418095" cy="19806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74505" y="317284"/>
            <a:ext cx="884695" cy="19806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7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1-04 at 11.55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05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</Words>
  <Application>Microsoft Macintosh PowerPoint</Application>
  <PresentationFormat>On-screen Show (4:3)</PresentationFormat>
  <Paragraphs>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GeoGrid Environmental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 Nova Scotia Study Sites Map</dc:title>
  <dc:creator>Dewey Dunnington</dc:creator>
  <cp:lastModifiedBy>Dewey Dunnington</cp:lastModifiedBy>
  <cp:revision>4</cp:revision>
  <dcterms:created xsi:type="dcterms:W3CDTF">2015-01-05T03:51:31Z</dcterms:created>
  <dcterms:modified xsi:type="dcterms:W3CDTF">2017-04-19T17:26:41Z</dcterms:modified>
</cp:coreProperties>
</file>