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87" r:id="rId4"/>
    <p:sldId id="289" r:id="rId5"/>
    <p:sldId id="290" r:id="rId6"/>
    <p:sldId id="291" r:id="rId7"/>
    <p:sldId id="292" r:id="rId8"/>
    <p:sldId id="320" r:id="rId9"/>
    <p:sldId id="311" r:id="rId10"/>
    <p:sldId id="293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GIS" id="{7C9332BD-4120-1D49-9CFF-A44E5EC4F1AB}">
          <p14:sldIdLst/>
        </p14:section>
        <p14:section name="Coordinate Reference Systems" id="{B9334C66-5745-3C4D-AA52-7C8D6E32E959}">
          <p14:sldIdLst>
            <p14:sldId id="285"/>
            <p14:sldId id="286"/>
            <p14:sldId id="287"/>
            <p14:sldId id="289"/>
            <p14:sldId id="290"/>
            <p14:sldId id="291"/>
            <p14:sldId id="292"/>
            <p14:sldId id="320"/>
            <p14:sldId id="311"/>
            <p14:sldId id="293"/>
            <p14:sldId id="294"/>
          </p14:sldIdLst>
        </p14:section>
        <p14:section name="Day 2 Intro" id="{FCA5078B-7256-724E-B52B-D33A9B2ABD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83EE-1162-D542-858E-C0ADC43E5B4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7A40-14D9-104E-8ED7-AECBEB48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D8C0-A902-7548-932F-00098DB3109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1591-FA14-1F47-8E18-32DE56F2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Projections/CRSs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CRS for a dataset can be projected (XY values in distance units) or geographic (latitude/longitude)</a:t>
            </a:r>
          </a:p>
          <a:p>
            <a:r>
              <a:rPr lang="en-US" dirty="0"/>
              <a:t>The projection in which you view geographic data can be different than the CRS of the dataset (“on-the-fly projection”)</a:t>
            </a:r>
          </a:p>
          <a:p>
            <a:r>
              <a:rPr lang="en-US" dirty="0"/>
              <a:t>If your data is not plotting in the right place, you have a CRS problem!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WGS84 = Latitude/Longitude</a:t>
            </a:r>
          </a:p>
          <a:p>
            <a:r>
              <a:rPr lang="en-US" dirty="0"/>
              <a:t>NAD83 = Latitude/Longitude fixed for North American Plate</a:t>
            </a:r>
          </a:p>
          <a:p>
            <a:r>
              <a:rPr lang="en-US" dirty="0"/>
              <a:t>Nova Scotia is UTM Zone 20N</a:t>
            </a:r>
          </a:p>
          <a:p>
            <a:r>
              <a:rPr lang="en-US" dirty="0"/>
              <a:t>For small areas (less than 50-100 km across) use UTM!</a:t>
            </a:r>
          </a:p>
          <a:p>
            <a:r>
              <a:rPr lang="en-US" dirty="0"/>
              <a:t>For large areas (between UTM zones) use World Mercator or Albers Equal Area Conic</a:t>
            </a:r>
          </a:p>
          <a:p>
            <a:r>
              <a:rPr lang="en-US" dirty="0"/>
              <a:t>For the arctic, you may need to use other projections</a:t>
            </a:r>
          </a:p>
        </p:txBody>
      </p:sp>
    </p:spTree>
    <p:extLst>
      <p:ext uri="{BB962C8B-B14F-4D97-AF65-F5344CB8AC3E}">
        <p14:creationId xmlns:p14="http://schemas.microsoft.com/office/powerpoint/2010/main" val="28600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Reference Systems (CRS)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Data (raster and vector) is represented by coordinates (X and Y).</a:t>
            </a:r>
          </a:p>
          <a:p>
            <a:r>
              <a:rPr lang="en-US" dirty="0"/>
              <a:t>These X and Y coordinates can mean any number of things!</a:t>
            </a:r>
          </a:p>
          <a:p>
            <a:pPr lvl="1"/>
            <a:r>
              <a:rPr lang="en-US" dirty="0"/>
              <a:t>Latitude, Longitude, UTM Easting, UTM Northing, Arbitrary XY data from a defined grid</a:t>
            </a:r>
          </a:p>
          <a:p>
            <a:r>
              <a:rPr lang="en-US" dirty="0"/>
              <a:t>Every GIS data file has a CRS, because X and Y coordinates must be represented somehow.</a:t>
            </a:r>
          </a:p>
        </p:txBody>
      </p:sp>
    </p:spTree>
    <p:extLst>
      <p:ext uri="{BB962C8B-B14F-4D97-AF65-F5344CB8AC3E}">
        <p14:creationId xmlns:p14="http://schemas.microsoft.com/office/powerpoint/2010/main" val="198595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(“Project CRS”)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Earth is a sphere (actually, an ellipsoid), so to represent it on something flat (your screen, a piece of paper) we need a projection.</a:t>
            </a:r>
          </a:p>
          <a:p>
            <a:r>
              <a:rPr lang="en-US" dirty="0"/>
              <a:t>Projections are never perfect, always distort some combination of shape (angles), scale (distance), and area.</a:t>
            </a:r>
          </a:p>
          <a:p>
            <a:r>
              <a:rPr lang="en-US" dirty="0"/>
              <a:t>Mathematically, projections convert Latitude/Longitude values (angles) to X/Y values (distances).</a:t>
            </a:r>
          </a:p>
        </p:txBody>
      </p:sp>
    </p:spTree>
    <p:extLst>
      <p:ext uri="{BB962C8B-B14F-4D97-AF65-F5344CB8AC3E}">
        <p14:creationId xmlns:p14="http://schemas.microsoft.com/office/powerpoint/2010/main" val="49417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Mercator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209"/>
          <a:stretch/>
        </p:blipFill>
        <p:spPr>
          <a:xfrm>
            <a:off x="0" y="2003249"/>
            <a:ext cx="5969000" cy="3660501"/>
          </a:xfrm>
          <a:prstGeom prst="rect">
            <a:avLst/>
          </a:prstGeom>
        </p:spPr>
      </p:pic>
      <p:pic>
        <p:nvPicPr>
          <p:cNvPr id="5" name="Picture 4" descr="Screen Shot 2014-04-24 at 10.51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04" y="2003248"/>
            <a:ext cx="6541609" cy="4102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105711" y="5668153"/>
            <a:ext cx="1712861" cy="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818572" y="4165189"/>
            <a:ext cx="0" cy="150296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1233" y="548348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8531" y="37958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520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Transverse Mercator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distortion for a very specific strip of the world</a:t>
            </a:r>
          </a:p>
          <a:p>
            <a:r>
              <a:rPr lang="en-US" dirty="0"/>
              <a:t>Used for local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" y="2680869"/>
            <a:ext cx="7939864" cy="41771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19108" y="6419636"/>
            <a:ext cx="1712861" cy="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31969" y="4916672"/>
            <a:ext cx="0" cy="150296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4630" y="623497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1928" y="4547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570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4 at 12.4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30" y="1167356"/>
            <a:ext cx="5525872" cy="56952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132227" y="3851756"/>
            <a:ext cx="1144075" cy="736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Universal Transverse Mercator Zones</a:t>
            </a:r>
          </a:p>
        </p:txBody>
      </p:sp>
    </p:spTree>
    <p:extLst>
      <p:ext uri="{BB962C8B-B14F-4D97-AF65-F5344CB8AC3E}">
        <p14:creationId xmlns:p14="http://schemas.microsoft.com/office/powerpoint/2010/main" val="161139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296"/>
            <a:ext cx="9144000" cy="4471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 Projection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78410" y="5083280"/>
            <a:ext cx="1712861" cy="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991271" y="3580316"/>
            <a:ext cx="0" cy="150296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3932" y="489861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1230" y="3210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553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7005" cy="1143000"/>
          </a:xfrm>
        </p:spPr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961" y="1751246"/>
            <a:ext cx="2242811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Earth’s Surface (Latitude, Longitude)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6246" y="5496408"/>
            <a:ext cx="19302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Coordinates (in distance units)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046" y="3680798"/>
            <a:ext cx="2082642" cy="778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</a:t>
            </a:r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2291367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2291367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9365" y="2529296"/>
            <a:ext cx="0" cy="115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6819" y="4458848"/>
            <a:ext cx="0" cy="1037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726605" y="274638"/>
            <a:ext cx="41170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Coordinate Reference Systems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726604" y="1600200"/>
            <a:ext cx="3960195" cy="5257800"/>
          </a:xfrm>
        </p:spPr>
        <p:txBody>
          <a:bodyPr>
            <a:normAutofit/>
          </a:bodyPr>
          <a:lstStyle/>
          <a:p>
            <a:r>
              <a:rPr lang="en-US" dirty="0"/>
              <a:t>The XY coordinates of a particular dataset</a:t>
            </a:r>
          </a:p>
          <a:p>
            <a:r>
              <a:rPr lang="en-US" dirty="0"/>
              <a:t>Can be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(positions on the earth’s surface) or map coordinates (that can be related to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using a projection)</a:t>
            </a:r>
          </a:p>
        </p:txBody>
      </p:sp>
    </p:spTree>
    <p:extLst>
      <p:ext uri="{BB962C8B-B14F-4D97-AF65-F5344CB8AC3E}">
        <p14:creationId xmlns:p14="http://schemas.microsoft.com/office/powerpoint/2010/main" val="7082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Projections/CRSs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043" y="4413974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835" y="2293193"/>
            <a:ext cx="2662209" cy="283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map you look at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043" y="5934893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CRS/Projection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2835" y="558948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CRS/Projection</a:t>
            </a: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2306148" y="5474268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773940" y="512886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5043" y="1763046"/>
            <a:ext cx="2662209" cy="1060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(layer you add to QGIS)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5043" y="3283965"/>
            <a:ext cx="2662209" cy="7195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CRS/Projection</a:t>
            </a: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2306148" y="2823340"/>
            <a:ext cx="0" cy="46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>
            <a:off x="3637252" y="2293193"/>
            <a:ext cx="1805583" cy="8137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</p:cNvCxnSpPr>
          <p:nvPr/>
        </p:nvCxnSpPr>
        <p:spPr>
          <a:xfrm flipV="1">
            <a:off x="3637252" y="4265830"/>
            <a:ext cx="1805583" cy="6782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395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Coordinate Reference Systems</vt:lpstr>
      <vt:lpstr>Coordinate Reference Systems (CRS)</vt:lpstr>
      <vt:lpstr>Projections (“Project CRS”)</vt:lpstr>
      <vt:lpstr>Mercator Projection</vt:lpstr>
      <vt:lpstr>Transverse Mercator Projection</vt:lpstr>
      <vt:lpstr>Universal Transverse Mercator Zones</vt:lpstr>
      <vt:lpstr>Conic Projection</vt:lpstr>
      <vt:lpstr>Projections</vt:lpstr>
      <vt:lpstr>Projections/CRSs</vt:lpstr>
      <vt:lpstr>Projections/CRSs</vt:lpstr>
      <vt:lpstr>Common CRSs</vt:lpstr>
    </vt:vector>
  </TitlesOfParts>
  <Company>GeoGrid Environmental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in Environmental Assessment</dc:title>
  <dc:creator>Dewey Dunnington</dc:creator>
  <cp:lastModifiedBy/>
  <cp:revision>63</cp:revision>
  <cp:lastPrinted>2016-01-13T19:42:15Z</cp:lastPrinted>
  <dcterms:created xsi:type="dcterms:W3CDTF">2014-09-30T13:40:45Z</dcterms:created>
  <dcterms:modified xsi:type="dcterms:W3CDTF">2018-04-28T00:53:54Z</dcterms:modified>
</cp:coreProperties>
</file>