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01" r:id="rId2"/>
    <p:sldId id="302" r:id="rId3"/>
    <p:sldId id="303" r:id="rId4"/>
    <p:sldId id="304" r:id="rId5"/>
    <p:sldId id="305" r:id="rId6"/>
    <p:sldId id="321" r:id="rId7"/>
    <p:sldId id="307" r:id="rId8"/>
    <p:sldId id="308" r:id="rId9"/>
    <p:sldId id="30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17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783EE-1162-D542-858E-C0ADC43E5B44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F7A40-14D9-104E-8ED7-AECBEB48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1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0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1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1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1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1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8D8C0-A902-7548-932F-00098DB31091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5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ld_view.tif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826" y="675069"/>
            <a:ext cx="8065712" cy="21739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799" y="5068767"/>
            <a:ext cx="7772400" cy="1470025"/>
          </a:xfrm>
        </p:spPr>
        <p:txBody>
          <a:bodyPr/>
          <a:lstStyle/>
          <a:p>
            <a:r>
              <a:rPr lang="en-US" dirty="0"/>
              <a:t>Introduction to GIS Short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6087933"/>
            <a:ext cx="9144000" cy="770067"/>
          </a:xfrm>
        </p:spPr>
        <p:txBody>
          <a:bodyPr/>
          <a:lstStyle/>
          <a:p>
            <a:r>
              <a:rPr lang="en-US" dirty="0"/>
              <a:t>Day 2 Refresher</a:t>
            </a:r>
          </a:p>
        </p:txBody>
      </p:sp>
      <p:pic>
        <p:nvPicPr>
          <p:cNvPr id="4" name="Picture 3" descr="restored_view2.ti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694" y="2952012"/>
            <a:ext cx="8191560" cy="21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3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Geographic Information?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GIS = Geographic Information System(s)</a:t>
            </a:r>
          </a:p>
          <a:p>
            <a:r>
              <a:rPr lang="en-US" dirty="0"/>
              <a:t>Geographic Information is any information with a location associated with it (so, everything)</a:t>
            </a:r>
          </a:p>
          <a:p>
            <a:endParaRPr lang="en-US" dirty="0"/>
          </a:p>
          <a:p>
            <a:r>
              <a:rPr lang="en-US" dirty="0"/>
              <a:t>Any information you can put on a map</a:t>
            </a:r>
          </a:p>
          <a:p>
            <a:r>
              <a:rPr lang="en-US" dirty="0"/>
              <a:t>(and </a:t>
            </a:r>
            <a:r>
              <a:rPr lang="en-US" i="1" dirty="0"/>
              <a:t>want</a:t>
            </a:r>
            <a:r>
              <a:rPr lang="en-US" dirty="0"/>
              <a:t> to)</a:t>
            </a:r>
          </a:p>
        </p:txBody>
      </p:sp>
    </p:spTree>
    <p:extLst>
      <p:ext uri="{BB962C8B-B14F-4D97-AF65-F5344CB8AC3E}">
        <p14:creationId xmlns:p14="http://schemas.microsoft.com/office/powerpoint/2010/main" val="32760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  <a:p>
            <a:r>
              <a:rPr lang="en-US" dirty="0"/>
              <a:t>Lines</a:t>
            </a:r>
          </a:p>
          <a:p>
            <a:r>
              <a:rPr lang="en-US" dirty="0"/>
              <a:t>Polygons</a:t>
            </a:r>
          </a:p>
          <a:p>
            <a:r>
              <a:rPr lang="en-US" dirty="0"/>
              <a:t>Features, Fields, Attributes</a:t>
            </a:r>
          </a:p>
        </p:txBody>
      </p:sp>
      <p:pic>
        <p:nvPicPr>
          <p:cNvPr id="4" name="Picture 3" descr="Screen Shot 2014-04-24 at 12.37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38904"/>
            <a:ext cx="3909762" cy="2712720"/>
          </a:xfrm>
          <a:prstGeom prst="rect">
            <a:avLst/>
          </a:prstGeom>
        </p:spPr>
      </p:pic>
      <p:pic>
        <p:nvPicPr>
          <p:cNvPr id="5" name="Picture 4" descr="Screen Shot 2014-04-24 at 12.16.24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18"/>
          <a:stretch/>
        </p:blipFill>
        <p:spPr>
          <a:xfrm>
            <a:off x="5800492" y="3931295"/>
            <a:ext cx="2428294" cy="292670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780692" y="3931295"/>
            <a:ext cx="372869" cy="12183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9127" y="3931295"/>
            <a:ext cx="454434" cy="7989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25387" y="3931295"/>
            <a:ext cx="128174" cy="18591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5387" y="3931295"/>
            <a:ext cx="152400" cy="16844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561384" y="3931295"/>
            <a:ext cx="1351647" cy="1498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481901" y="3931295"/>
            <a:ext cx="431130" cy="1498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13031" y="3931295"/>
            <a:ext cx="419475" cy="1498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561384" y="3931295"/>
            <a:ext cx="2924683" cy="16844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796508" y="3931295"/>
            <a:ext cx="1689558" cy="16844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623809" y="3931295"/>
            <a:ext cx="862257" cy="16844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085732" y="1899094"/>
            <a:ext cx="81565" cy="1048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085732" y="2493289"/>
            <a:ext cx="396169" cy="699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2703292" y="2877767"/>
            <a:ext cx="1176864" cy="477686"/>
          </a:xfrm>
          <a:custGeom>
            <a:avLst/>
            <a:gdLst>
              <a:gd name="connsiteX0" fmla="*/ 209738 w 1176864"/>
              <a:gd name="connsiteY0" fmla="*/ 314574 h 477686"/>
              <a:gd name="connsiteX1" fmla="*/ 0 w 1176864"/>
              <a:gd name="connsiteY1" fmla="*/ 209716 h 477686"/>
              <a:gd name="connsiteX2" fmla="*/ 314607 w 1176864"/>
              <a:gd name="connsiteY2" fmla="*/ 104858 h 477686"/>
              <a:gd name="connsiteX3" fmla="*/ 629214 w 1176864"/>
              <a:gd name="connsiteY3" fmla="*/ 198065 h 477686"/>
              <a:gd name="connsiteX4" fmla="*/ 1037039 w 1176864"/>
              <a:gd name="connsiteY4" fmla="*/ 0 h 477686"/>
              <a:gd name="connsiteX5" fmla="*/ 1176864 w 1176864"/>
              <a:gd name="connsiteY5" fmla="*/ 151462 h 477686"/>
              <a:gd name="connsiteX6" fmla="*/ 873909 w 1176864"/>
              <a:gd name="connsiteY6" fmla="*/ 361177 h 477686"/>
              <a:gd name="connsiteX7" fmla="*/ 337912 w 1176864"/>
              <a:gd name="connsiteY7" fmla="*/ 477686 h 477686"/>
              <a:gd name="connsiteX8" fmla="*/ 209738 w 1176864"/>
              <a:gd name="connsiteY8" fmla="*/ 314574 h 47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6864" h="477686">
                <a:moveTo>
                  <a:pt x="209738" y="314574"/>
                </a:moveTo>
                <a:lnTo>
                  <a:pt x="0" y="209716"/>
                </a:lnTo>
                <a:lnTo>
                  <a:pt x="314607" y="104858"/>
                </a:lnTo>
                <a:lnTo>
                  <a:pt x="629214" y="198065"/>
                </a:lnTo>
                <a:lnTo>
                  <a:pt x="1037039" y="0"/>
                </a:lnTo>
                <a:lnTo>
                  <a:pt x="1176864" y="151462"/>
                </a:lnTo>
                <a:lnTo>
                  <a:pt x="873909" y="361177"/>
                </a:lnTo>
                <a:lnTo>
                  <a:pt x="337912" y="477686"/>
                </a:lnTo>
                <a:lnTo>
                  <a:pt x="209738" y="314574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4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9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Can be displayed in a variety of ways – “color ramp” (shown below), </a:t>
            </a:r>
            <a:r>
              <a:rPr lang="en-US" dirty="0" err="1"/>
              <a:t>grayscale</a:t>
            </a:r>
            <a:r>
              <a:rPr lang="en-US" dirty="0"/>
              <a:t>, several discrete colors.</a:t>
            </a:r>
          </a:p>
          <a:p>
            <a:r>
              <a:rPr lang="en-US" dirty="0"/>
              <a:t>For any point on the map, you can obtain a value from a raster.</a:t>
            </a:r>
          </a:p>
          <a:p>
            <a:r>
              <a:rPr lang="en-US" dirty="0"/>
              <a:t>Also called a “surface”</a:t>
            </a:r>
          </a:p>
          <a:p>
            <a:endParaRPr lang="en-US" dirty="0"/>
          </a:p>
        </p:txBody>
      </p:sp>
      <p:pic>
        <p:nvPicPr>
          <p:cNvPr id="4" name="Picture 3" descr="Screen Shot 2014-04-24 at 12.24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5304"/>
            <a:ext cx="2855228" cy="2165287"/>
          </a:xfrm>
          <a:prstGeom prst="rect">
            <a:avLst/>
          </a:prstGeom>
        </p:spPr>
      </p:pic>
      <p:pic>
        <p:nvPicPr>
          <p:cNvPr id="6" name="Picture 5" descr="Screen Shot 2014-04-23 at 3.13.5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80" r="72234" b="-1"/>
          <a:stretch/>
        </p:blipFill>
        <p:spPr>
          <a:xfrm>
            <a:off x="2855228" y="4695304"/>
            <a:ext cx="2045992" cy="2162696"/>
          </a:xfrm>
          <a:prstGeom prst="rect">
            <a:avLst/>
          </a:prstGeom>
        </p:spPr>
      </p:pic>
      <p:pic>
        <p:nvPicPr>
          <p:cNvPr id="7" name="Picture 6" descr="Screen Shot 2015-01-03 at 4.10.4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20" y="4697895"/>
            <a:ext cx="3555427" cy="2162696"/>
          </a:xfrm>
          <a:prstGeom prst="rect">
            <a:avLst/>
          </a:prstGeom>
        </p:spPr>
      </p:pic>
      <p:pic>
        <p:nvPicPr>
          <p:cNvPr id="8" name="Picture 7" descr="Screen Shot 2015-01-03 at 4.11.40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11"/>
          <a:stretch/>
        </p:blipFill>
        <p:spPr>
          <a:xfrm>
            <a:off x="7201259" y="4697895"/>
            <a:ext cx="1942741" cy="216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7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11029" cy="1143000"/>
          </a:xfrm>
        </p:spPr>
        <p:txBody>
          <a:bodyPr/>
          <a:lstStyle/>
          <a:p>
            <a:r>
              <a:rPr lang="en-US" dirty="0"/>
              <a:t>Coordinate Reference Systems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9961" y="1751246"/>
            <a:ext cx="2242811" cy="778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Earth’s Surface (Latitude, Longitude)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6246" y="5496408"/>
            <a:ext cx="1930242" cy="778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Coordinates (in distance units)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0046" y="3680798"/>
            <a:ext cx="2082642" cy="778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CRS</a:t>
            </a:r>
          </a:p>
        </p:txBody>
      </p:sp>
      <p:cxnSp>
        <p:nvCxnSpPr>
          <p:cNvPr id="8" name="Straight Arrow Connector 7"/>
          <p:cNvCxnSpPr>
            <a:stCxn id="5" idx="0"/>
            <a:endCxn id="6" idx="2"/>
          </p:cNvCxnSpPr>
          <p:nvPr/>
        </p:nvCxnSpPr>
        <p:spPr>
          <a:xfrm flipV="1">
            <a:off x="2291367" y="4458848"/>
            <a:ext cx="0" cy="1037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4" idx="2"/>
          </p:cNvCxnSpPr>
          <p:nvPr/>
        </p:nvCxnSpPr>
        <p:spPr>
          <a:xfrm flipV="1">
            <a:off x="2291367" y="2529296"/>
            <a:ext cx="0" cy="1151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69365" y="2529296"/>
            <a:ext cx="0" cy="1151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66819" y="4458848"/>
            <a:ext cx="0" cy="1037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726604" y="1600200"/>
            <a:ext cx="3960195" cy="5257800"/>
          </a:xfrm>
        </p:spPr>
        <p:txBody>
          <a:bodyPr>
            <a:normAutofit/>
          </a:bodyPr>
          <a:lstStyle/>
          <a:p>
            <a:r>
              <a:rPr lang="en-US" dirty="0"/>
              <a:t>The XY coordinates of a particular dataset</a:t>
            </a:r>
          </a:p>
          <a:p>
            <a:r>
              <a:rPr lang="en-US" dirty="0"/>
              <a:t>Can be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(positions on the earth’s surface) or map coordinates (that can be related to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using a projection)</a:t>
            </a:r>
          </a:p>
        </p:txBody>
      </p:sp>
    </p:spTree>
    <p:extLst>
      <p:ext uri="{BB962C8B-B14F-4D97-AF65-F5344CB8AC3E}">
        <p14:creationId xmlns:p14="http://schemas.microsoft.com/office/powerpoint/2010/main" val="165382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Reference Systems</a:t>
            </a:r>
          </a:p>
        </p:txBody>
      </p:sp>
      <p:sp>
        <p:nvSpPr>
          <p:cNvPr id="5" name="Rectangle 4"/>
          <p:cNvSpPr/>
          <p:nvPr/>
        </p:nvSpPr>
        <p:spPr>
          <a:xfrm>
            <a:off x="975043" y="4413974"/>
            <a:ext cx="2662209" cy="10602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(layer you add to QGIS)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442835" y="2293193"/>
            <a:ext cx="2662209" cy="2835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map you look at</a:t>
            </a:r>
          </a:p>
        </p:txBody>
      </p:sp>
      <p:sp>
        <p:nvSpPr>
          <p:cNvPr id="7" name="Rectangle 6"/>
          <p:cNvSpPr/>
          <p:nvPr/>
        </p:nvSpPr>
        <p:spPr>
          <a:xfrm>
            <a:off x="975043" y="5934893"/>
            <a:ext cx="2662209" cy="7195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CRS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42835" y="5589485"/>
            <a:ext cx="2662209" cy="7195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CRS</a:t>
            </a:r>
          </a:p>
        </p:txBody>
      </p: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2306148" y="5474268"/>
            <a:ext cx="0" cy="460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6773940" y="5128860"/>
            <a:ext cx="0" cy="460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75043" y="1763046"/>
            <a:ext cx="2662209" cy="10602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(layer you add to QGIS)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75043" y="3283965"/>
            <a:ext cx="2662209" cy="7195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CRS</a:t>
            </a:r>
          </a:p>
        </p:txBody>
      </p:sp>
      <p:cxnSp>
        <p:nvCxnSpPr>
          <p:cNvPr id="17" name="Straight Arrow Connector 16"/>
          <p:cNvCxnSpPr>
            <a:stCxn id="15" idx="2"/>
            <a:endCxn id="16" idx="0"/>
          </p:cNvCxnSpPr>
          <p:nvPr/>
        </p:nvCxnSpPr>
        <p:spPr>
          <a:xfrm>
            <a:off x="2306148" y="2823340"/>
            <a:ext cx="0" cy="460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3"/>
          </p:cNvCxnSpPr>
          <p:nvPr/>
        </p:nvCxnSpPr>
        <p:spPr>
          <a:xfrm>
            <a:off x="3637252" y="2293193"/>
            <a:ext cx="1805583" cy="81371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3"/>
          </p:cNvCxnSpPr>
          <p:nvPr/>
        </p:nvCxnSpPr>
        <p:spPr>
          <a:xfrm flipV="1">
            <a:off x="3637252" y="4265830"/>
            <a:ext cx="1805583" cy="67829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48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in 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data into QGIS</a:t>
            </a:r>
          </a:p>
          <a:p>
            <a:r>
              <a:rPr lang="en-US" dirty="0"/>
              <a:t>Zoom, pan, navigate around the map</a:t>
            </a:r>
          </a:p>
          <a:p>
            <a:r>
              <a:rPr lang="en-US" dirty="0"/>
              <a:t>Changing the layer style (raster and vector)</a:t>
            </a:r>
          </a:p>
          <a:p>
            <a:r>
              <a:rPr lang="en-US" dirty="0"/>
              <a:t>Export your map using the print composer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3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Prepare your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your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sure your data is in the right place (ensure correct CRS) and pick a Project CRS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style of your layers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Export your map using a print composer (add north arrow and scale bar)</a:t>
            </a:r>
          </a:p>
        </p:txBody>
      </p:sp>
    </p:spTree>
    <p:extLst>
      <p:ext uri="{BB962C8B-B14F-4D97-AF65-F5344CB8AC3E}">
        <p14:creationId xmlns:p14="http://schemas.microsoft.com/office/powerpoint/2010/main" val="34113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Day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Refresher</a:t>
            </a:r>
          </a:p>
          <a:p>
            <a:r>
              <a:rPr lang="en-US" dirty="0"/>
              <a:t>Make a map of Study Sites in Nova Scotia</a:t>
            </a:r>
          </a:p>
          <a:p>
            <a:r>
              <a:rPr lang="en-US" dirty="0"/>
              <a:t>Creating and Editing Vector Layers</a:t>
            </a:r>
          </a:p>
          <a:p>
            <a:r>
              <a:rPr lang="en-US" dirty="0"/>
              <a:t>Introduction to Raster Processing</a:t>
            </a:r>
          </a:p>
          <a:p>
            <a:pPr lvl="1"/>
            <a:r>
              <a:rPr lang="en-US" dirty="0"/>
              <a:t>Interpolation &amp; contouring</a:t>
            </a:r>
          </a:p>
          <a:p>
            <a:r>
              <a:rPr lang="en-US" dirty="0"/>
              <a:t>Introduction to Vector Processing</a:t>
            </a:r>
          </a:p>
          <a:p>
            <a:pPr lvl="1"/>
            <a:r>
              <a:rPr lang="en-US" dirty="0"/>
              <a:t>Selecting vector data, manipulating vector data</a:t>
            </a:r>
          </a:p>
          <a:p>
            <a:r>
              <a:rPr lang="en-US" dirty="0"/>
              <a:t>Your questions/projects!</a:t>
            </a:r>
          </a:p>
        </p:txBody>
      </p:sp>
    </p:spTree>
    <p:extLst>
      <p:ext uri="{BB962C8B-B14F-4D97-AF65-F5344CB8AC3E}">
        <p14:creationId xmlns:p14="http://schemas.microsoft.com/office/powerpoint/2010/main" val="301385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3938</TotalTime>
  <Words>314</Words>
  <Application>Microsoft Macintosh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Introduction to GIS Short Course</vt:lpstr>
      <vt:lpstr>What is Geographic Information?</vt:lpstr>
      <vt:lpstr>Vector Data</vt:lpstr>
      <vt:lpstr>Raster Layers</vt:lpstr>
      <vt:lpstr>Coordinate Reference Systems</vt:lpstr>
      <vt:lpstr>Coordinate Reference Systems</vt:lpstr>
      <vt:lpstr>What Happened in Day 1</vt:lpstr>
      <vt:lpstr>Making A Map</vt:lpstr>
      <vt:lpstr>Outline for Day 2</vt:lpstr>
    </vt:vector>
  </TitlesOfParts>
  <Company>GeoGrid Environmental Inc.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in Environmental Assessment</dc:title>
  <dc:creator>Dewey Dunnington</dc:creator>
  <cp:lastModifiedBy/>
  <cp:revision>64</cp:revision>
  <cp:lastPrinted>2016-01-13T19:42:15Z</cp:lastPrinted>
  <dcterms:created xsi:type="dcterms:W3CDTF">2014-09-30T13:40:45Z</dcterms:created>
  <dcterms:modified xsi:type="dcterms:W3CDTF">2018-04-29T12:05:18Z</dcterms:modified>
</cp:coreProperties>
</file>