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AE5-DC84-480F-B186-98B7EBD782E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A984-4E3C-41D6-9AF6-FCCBBCA7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AE5-DC84-480F-B186-98B7EBD782E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A984-4E3C-41D6-9AF6-FCCBBCA7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1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AE5-DC84-480F-B186-98B7EBD782E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A984-4E3C-41D6-9AF6-FCCBBCA7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AE5-DC84-480F-B186-98B7EBD782E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A984-4E3C-41D6-9AF6-FCCBBCA7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6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AE5-DC84-480F-B186-98B7EBD782E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A984-4E3C-41D6-9AF6-FCCBBCA7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2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AE5-DC84-480F-B186-98B7EBD782E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A984-4E3C-41D6-9AF6-FCCBBCA7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0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AE5-DC84-480F-B186-98B7EBD782E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A984-4E3C-41D6-9AF6-FCCBBCA7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0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AE5-DC84-480F-B186-98B7EBD782E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A984-4E3C-41D6-9AF6-FCCBBCA7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AE5-DC84-480F-B186-98B7EBD782E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A984-4E3C-41D6-9AF6-FCCBBCA7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6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AE5-DC84-480F-B186-98B7EBD782E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A984-4E3C-41D6-9AF6-FCCBBCA7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EAE5-DC84-480F-B186-98B7EBD782E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A984-4E3C-41D6-9AF6-FCCBBCA7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EAE5-DC84-480F-B186-98B7EBD782EF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9A984-4E3C-41D6-9AF6-FCCBBCA7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3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0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Archosauria</a:t>
            </a:r>
            <a:r>
              <a:rPr lang="en-US" dirty="0"/>
              <a:t>: </a:t>
            </a:r>
            <a:r>
              <a:rPr lang="en-US" dirty="0" err="1"/>
              <a:t>Crocodylia</a:t>
            </a:r>
            <a:r>
              <a:rPr lang="en-US" dirty="0"/>
              <a:t> (24 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giant saltwater crocod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62" y="1416909"/>
            <a:ext cx="3921238" cy="534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av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" y="3586471"/>
            <a:ext cx="4228379" cy="317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omisto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145" y="158022"/>
            <a:ext cx="33337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lligator eating turt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096" y="1434338"/>
            <a:ext cx="2911466" cy="212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07" y="1434338"/>
            <a:ext cx="3190382" cy="212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osteolaemu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394" y="3586471"/>
            <a:ext cx="3165088" cy="316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62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Lepidosauria</a:t>
            </a:r>
            <a:endParaRPr lang="en-US" dirty="0"/>
          </a:p>
        </p:txBody>
      </p:sp>
      <p:pic>
        <p:nvPicPr>
          <p:cNvPr id="1026" name="Picture 2" descr="Image result for squamata phyloge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190" y="0"/>
            <a:ext cx="4508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2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Sphenodon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sphenod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58" y="87940"/>
            <a:ext cx="4638453" cy="327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phenodon skelet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58" y="3550972"/>
            <a:ext cx="4638452" cy="31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phenodon skelet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84547"/>
            <a:ext cx="5973597" cy="454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5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Sphenodon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Image result for tuatara internal anato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970" y="1922340"/>
            <a:ext cx="6987947" cy="393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1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Sphenodon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6" name="Picture 8" descr="Image result for dibamus sk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786" y="1216018"/>
            <a:ext cx="4738214" cy="473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eeth 1 &amp; 2 Flashcards | Quiz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3069"/>
            <a:ext cx="4762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88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Archosauria: Crocodylia (24 sp)</vt:lpstr>
      <vt:lpstr>Lepidosauria</vt:lpstr>
      <vt:lpstr>Sphenodon</vt:lpstr>
      <vt:lpstr>Sphenodon</vt:lpstr>
      <vt:lpstr>Sphenodon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Mitchell</dc:creator>
  <cp:lastModifiedBy>Jonathan Mitchell</cp:lastModifiedBy>
  <cp:revision>2</cp:revision>
  <dcterms:created xsi:type="dcterms:W3CDTF">2020-11-30T01:49:28Z</dcterms:created>
  <dcterms:modified xsi:type="dcterms:W3CDTF">2020-11-30T02:04:59Z</dcterms:modified>
</cp:coreProperties>
</file>