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68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4" d="100"/>
          <a:sy n="64" d="100"/>
        </p:scale>
        <p:origin x="57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4" Type="http://schemas.openxmlformats.org/officeDocument/2006/relationships/image" Target="../media/image5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4" Type="http://schemas.openxmlformats.org/officeDocument/2006/relationships/image" Target="../media/image5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2F6D41-75F8-4439-A79D-1A40EA5C81D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2F2F9FA-5E4D-4B52-AAC5-C0EC9E8F14F7}">
      <dgm:prSet/>
      <dgm:spPr/>
      <dgm:t>
        <a:bodyPr/>
        <a:lstStyle/>
        <a:p>
          <a:r>
            <a:rPr lang="en-US"/>
            <a:t>• Many businesses struggle with outdated IT systems, leading to inefficiencies and security vulnerabilities.</a:t>
          </a:r>
        </a:p>
      </dgm:t>
    </dgm:pt>
    <dgm:pt modelId="{9C8280A7-0036-4F36-B7BE-040508867C72}" type="parTrans" cxnId="{EF033ED0-4483-43A1-B5E0-CD6FDC384AF3}">
      <dgm:prSet/>
      <dgm:spPr/>
      <dgm:t>
        <a:bodyPr/>
        <a:lstStyle/>
        <a:p>
          <a:endParaRPr lang="en-US"/>
        </a:p>
      </dgm:t>
    </dgm:pt>
    <dgm:pt modelId="{14866F23-980E-4BCD-A658-B1BFBC5FC1D4}" type="sibTrans" cxnId="{EF033ED0-4483-43A1-B5E0-CD6FDC384AF3}">
      <dgm:prSet/>
      <dgm:spPr/>
      <dgm:t>
        <a:bodyPr/>
        <a:lstStyle/>
        <a:p>
          <a:endParaRPr lang="en-US"/>
        </a:p>
      </dgm:t>
    </dgm:pt>
    <dgm:pt modelId="{2211045B-42D4-43DE-9405-24804E598BAE}">
      <dgm:prSet/>
      <dgm:spPr/>
      <dgm:t>
        <a:bodyPr/>
        <a:lstStyle/>
        <a:p>
          <a:r>
            <a:rPr lang="en-US"/>
            <a:t>• SMEs often lack in-house expertise to implement and manage modern IT solutions.</a:t>
          </a:r>
        </a:p>
      </dgm:t>
    </dgm:pt>
    <dgm:pt modelId="{85AF5028-1413-4EBA-BF56-E6B9B3822B56}" type="parTrans" cxnId="{11B07099-E181-4BFC-AABB-61B693B4036B}">
      <dgm:prSet/>
      <dgm:spPr/>
      <dgm:t>
        <a:bodyPr/>
        <a:lstStyle/>
        <a:p>
          <a:endParaRPr lang="en-US"/>
        </a:p>
      </dgm:t>
    </dgm:pt>
    <dgm:pt modelId="{32DD30F3-1795-4FA7-B538-DA8A7BFDE50E}" type="sibTrans" cxnId="{11B07099-E181-4BFC-AABB-61B693B4036B}">
      <dgm:prSet/>
      <dgm:spPr/>
      <dgm:t>
        <a:bodyPr/>
        <a:lstStyle/>
        <a:p>
          <a:endParaRPr lang="en-US"/>
        </a:p>
      </dgm:t>
    </dgm:pt>
    <dgm:pt modelId="{67531CF7-D698-4021-9487-93F4A30FBDF4}">
      <dgm:prSet/>
      <dgm:spPr/>
      <dgm:t>
        <a:bodyPr/>
        <a:lstStyle/>
        <a:p>
          <a:r>
            <a:rPr lang="en-US"/>
            <a:t>• Rapid digital transformation leaves companies unsure of how to adopt new technologies effectively.</a:t>
          </a:r>
        </a:p>
      </dgm:t>
    </dgm:pt>
    <dgm:pt modelId="{34A434F5-CAC6-4A59-A3E0-AE2F066E920A}" type="parTrans" cxnId="{83D5A1CB-C7DC-4A19-9CD8-19AC0D0C6293}">
      <dgm:prSet/>
      <dgm:spPr/>
      <dgm:t>
        <a:bodyPr/>
        <a:lstStyle/>
        <a:p>
          <a:endParaRPr lang="en-US"/>
        </a:p>
      </dgm:t>
    </dgm:pt>
    <dgm:pt modelId="{199EBA07-7E03-49CD-AF79-86C7C5423F0C}" type="sibTrans" cxnId="{83D5A1CB-C7DC-4A19-9CD8-19AC0D0C6293}">
      <dgm:prSet/>
      <dgm:spPr/>
      <dgm:t>
        <a:bodyPr/>
        <a:lstStyle/>
        <a:p>
          <a:endParaRPr lang="en-US"/>
        </a:p>
      </dgm:t>
    </dgm:pt>
    <dgm:pt modelId="{AEE46597-8106-46B8-97DA-A25D04EE9DC2}" type="pres">
      <dgm:prSet presAssocID="{582F6D41-75F8-4439-A79D-1A40EA5C81DC}" presName="root" presStyleCnt="0">
        <dgm:presLayoutVars>
          <dgm:dir/>
          <dgm:resizeHandles val="exact"/>
        </dgm:presLayoutVars>
      </dgm:prSet>
      <dgm:spPr/>
    </dgm:pt>
    <dgm:pt modelId="{69C1F1AE-5C3E-4A3D-B3F2-CDEFA60E8E9B}" type="pres">
      <dgm:prSet presAssocID="{C2F2F9FA-5E4D-4B52-AAC5-C0EC9E8F14F7}" presName="compNode" presStyleCnt="0"/>
      <dgm:spPr/>
    </dgm:pt>
    <dgm:pt modelId="{6BDEB8E5-D941-4CF6-AE69-A685C575953B}" type="pres">
      <dgm:prSet presAssocID="{C2F2F9FA-5E4D-4B52-AAC5-C0EC9E8F14F7}" presName="bgRect" presStyleLbl="bgShp" presStyleIdx="0" presStyleCnt="3"/>
      <dgm:spPr/>
    </dgm:pt>
    <dgm:pt modelId="{5D1C4128-341E-4E1F-945C-D5785C0A36A3}" type="pres">
      <dgm:prSet presAssocID="{C2F2F9FA-5E4D-4B52-AAC5-C0EC9E8F14F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CE552807-EFB0-4A9A-B7F4-A2F648736A4B}" type="pres">
      <dgm:prSet presAssocID="{C2F2F9FA-5E4D-4B52-AAC5-C0EC9E8F14F7}" presName="spaceRect" presStyleCnt="0"/>
      <dgm:spPr/>
    </dgm:pt>
    <dgm:pt modelId="{07AE1253-CB6A-4C9B-9BCB-7006661789AB}" type="pres">
      <dgm:prSet presAssocID="{C2F2F9FA-5E4D-4B52-AAC5-C0EC9E8F14F7}" presName="parTx" presStyleLbl="revTx" presStyleIdx="0" presStyleCnt="3">
        <dgm:presLayoutVars>
          <dgm:chMax val="0"/>
          <dgm:chPref val="0"/>
        </dgm:presLayoutVars>
      </dgm:prSet>
      <dgm:spPr/>
    </dgm:pt>
    <dgm:pt modelId="{7228830E-2B1F-4F9E-8934-BAEFD85E0C69}" type="pres">
      <dgm:prSet presAssocID="{14866F23-980E-4BCD-A658-B1BFBC5FC1D4}" presName="sibTrans" presStyleCnt="0"/>
      <dgm:spPr/>
    </dgm:pt>
    <dgm:pt modelId="{6597D933-CB46-457A-9395-BCA327D157D1}" type="pres">
      <dgm:prSet presAssocID="{2211045B-42D4-43DE-9405-24804E598BAE}" presName="compNode" presStyleCnt="0"/>
      <dgm:spPr/>
    </dgm:pt>
    <dgm:pt modelId="{E8895581-EFB3-44EB-93CE-DF7172AD51B9}" type="pres">
      <dgm:prSet presAssocID="{2211045B-42D4-43DE-9405-24804E598BAE}" presName="bgRect" presStyleLbl="bgShp" presStyleIdx="1" presStyleCnt="3"/>
      <dgm:spPr/>
    </dgm:pt>
    <dgm:pt modelId="{0C329ED5-6BEB-4DD5-8D67-35D3E4A5E997}" type="pres">
      <dgm:prSet presAssocID="{2211045B-42D4-43DE-9405-24804E598BA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56DEE981-40A3-4FCF-9947-93BE604713D3}" type="pres">
      <dgm:prSet presAssocID="{2211045B-42D4-43DE-9405-24804E598BAE}" presName="spaceRect" presStyleCnt="0"/>
      <dgm:spPr/>
    </dgm:pt>
    <dgm:pt modelId="{8C14BDF9-6D6B-4B48-A406-DAEDB3167B99}" type="pres">
      <dgm:prSet presAssocID="{2211045B-42D4-43DE-9405-24804E598BAE}" presName="parTx" presStyleLbl="revTx" presStyleIdx="1" presStyleCnt="3">
        <dgm:presLayoutVars>
          <dgm:chMax val="0"/>
          <dgm:chPref val="0"/>
        </dgm:presLayoutVars>
      </dgm:prSet>
      <dgm:spPr/>
    </dgm:pt>
    <dgm:pt modelId="{05EA60D9-2971-403C-8434-E338E9A3DEC1}" type="pres">
      <dgm:prSet presAssocID="{32DD30F3-1795-4FA7-B538-DA8A7BFDE50E}" presName="sibTrans" presStyleCnt="0"/>
      <dgm:spPr/>
    </dgm:pt>
    <dgm:pt modelId="{1E5D3BCB-0C7B-4856-9201-1ABFFD157B2D}" type="pres">
      <dgm:prSet presAssocID="{67531CF7-D698-4021-9487-93F4A30FBDF4}" presName="compNode" presStyleCnt="0"/>
      <dgm:spPr/>
    </dgm:pt>
    <dgm:pt modelId="{315948EF-77CB-4364-8278-B20C5EB2F947}" type="pres">
      <dgm:prSet presAssocID="{67531CF7-D698-4021-9487-93F4A30FBDF4}" presName="bgRect" presStyleLbl="bgShp" presStyleIdx="2" presStyleCnt="3"/>
      <dgm:spPr/>
    </dgm:pt>
    <dgm:pt modelId="{7A6F7F8B-18E2-47CE-9133-7787B6F5B289}" type="pres">
      <dgm:prSet presAssocID="{67531CF7-D698-4021-9487-93F4A30FBDF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E1430A04-0075-40ED-9410-0E0C7466B46E}" type="pres">
      <dgm:prSet presAssocID="{67531CF7-D698-4021-9487-93F4A30FBDF4}" presName="spaceRect" presStyleCnt="0"/>
      <dgm:spPr/>
    </dgm:pt>
    <dgm:pt modelId="{14FC6B98-D6FA-46B8-9CD5-F1063901B549}" type="pres">
      <dgm:prSet presAssocID="{67531CF7-D698-4021-9487-93F4A30FBDF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C498E11-DA81-4DE7-8328-0D17FDE1498E}" type="presOf" srcId="{2211045B-42D4-43DE-9405-24804E598BAE}" destId="{8C14BDF9-6D6B-4B48-A406-DAEDB3167B99}" srcOrd="0" destOrd="0" presId="urn:microsoft.com/office/officeart/2018/2/layout/IconVerticalSolidList"/>
    <dgm:cxn modelId="{954F3E62-AB07-4293-9093-62A468B2BD08}" type="presOf" srcId="{67531CF7-D698-4021-9487-93F4A30FBDF4}" destId="{14FC6B98-D6FA-46B8-9CD5-F1063901B549}" srcOrd="0" destOrd="0" presId="urn:microsoft.com/office/officeart/2018/2/layout/IconVerticalSolidList"/>
    <dgm:cxn modelId="{11B07099-E181-4BFC-AABB-61B693B4036B}" srcId="{582F6D41-75F8-4439-A79D-1A40EA5C81DC}" destId="{2211045B-42D4-43DE-9405-24804E598BAE}" srcOrd="1" destOrd="0" parTransId="{85AF5028-1413-4EBA-BF56-E6B9B3822B56}" sibTransId="{32DD30F3-1795-4FA7-B538-DA8A7BFDE50E}"/>
    <dgm:cxn modelId="{83D5A1CB-C7DC-4A19-9CD8-19AC0D0C6293}" srcId="{582F6D41-75F8-4439-A79D-1A40EA5C81DC}" destId="{67531CF7-D698-4021-9487-93F4A30FBDF4}" srcOrd="2" destOrd="0" parTransId="{34A434F5-CAC6-4A59-A3E0-AE2F066E920A}" sibTransId="{199EBA07-7E03-49CD-AF79-86C7C5423F0C}"/>
    <dgm:cxn modelId="{EF033ED0-4483-43A1-B5E0-CD6FDC384AF3}" srcId="{582F6D41-75F8-4439-A79D-1A40EA5C81DC}" destId="{C2F2F9FA-5E4D-4B52-AAC5-C0EC9E8F14F7}" srcOrd="0" destOrd="0" parTransId="{9C8280A7-0036-4F36-B7BE-040508867C72}" sibTransId="{14866F23-980E-4BCD-A658-B1BFBC5FC1D4}"/>
    <dgm:cxn modelId="{CD66ADDA-90A2-49BC-A4BE-5B3822993E82}" type="presOf" srcId="{582F6D41-75F8-4439-A79D-1A40EA5C81DC}" destId="{AEE46597-8106-46B8-97DA-A25D04EE9DC2}" srcOrd="0" destOrd="0" presId="urn:microsoft.com/office/officeart/2018/2/layout/IconVerticalSolidList"/>
    <dgm:cxn modelId="{ECE3BEF0-1B11-496E-8988-7BBD7D861E71}" type="presOf" srcId="{C2F2F9FA-5E4D-4B52-AAC5-C0EC9E8F14F7}" destId="{07AE1253-CB6A-4C9B-9BCB-7006661789AB}" srcOrd="0" destOrd="0" presId="urn:microsoft.com/office/officeart/2018/2/layout/IconVerticalSolidList"/>
    <dgm:cxn modelId="{E20FD021-CF1D-42BF-801E-499BDDA734D1}" type="presParOf" srcId="{AEE46597-8106-46B8-97DA-A25D04EE9DC2}" destId="{69C1F1AE-5C3E-4A3D-B3F2-CDEFA60E8E9B}" srcOrd="0" destOrd="0" presId="urn:microsoft.com/office/officeart/2018/2/layout/IconVerticalSolidList"/>
    <dgm:cxn modelId="{54DDFFED-A8FE-4CBC-B0E4-30A3248C37A0}" type="presParOf" srcId="{69C1F1AE-5C3E-4A3D-B3F2-CDEFA60E8E9B}" destId="{6BDEB8E5-D941-4CF6-AE69-A685C575953B}" srcOrd="0" destOrd="0" presId="urn:microsoft.com/office/officeart/2018/2/layout/IconVerticalSolidList"/>
    <dgm:cxn modelId="{CBF82BB4-B0FB-411D-8BAF-622F0DE40892}" type="presParOf" srcId="{69C1F1AE-5C3E-4A3D-B3F2-CDEFA60E8E9B}" destId="{5D1C4128-341E-4E1F-945C-D5785C0A36A3}" srcOrd="1" destOrd="0" presId="urn:microsoft.com/office/officeart/2018/2/layout/IconVerticalSolidList"/>
    <dgm:cxn modelId="{58C925B2-73D5-424B-BA82-0D47C9D48DD7}" type="presParOf" srcId="{69C1F1AE-5C3E-4A3D-B3F2-CDEFA60E8E9B}" destId="{CE552807-EFB0-4A9A-B7F4-A2F648736A4B}" srcOrd="2" destOrd="0" presId="urn:microsoft.com/office/officeart/2018/2/layout/IconVerticalSolidList"/>
    <dgm:cxn modelId="{2729F898-F571-4618-8FA1-D2A4D08419D5}" type="presParOf" srcId="{69C1F1AE-5C3E-4A3D-B3F2-CDEFA60E8E9B}" destId="{07AE1253-CB6A-4C9B-9BCB-7006661789AB}" srcOrd="3" destOrd="0" presId="urn:microsoft.com/office/officeart/2018/2/layout/IconVerticalSolidList"/>
    <dgm:cxn modelId="{1D1E2AC4-3B92-43F3-8852-65331140FD97}" type="presParOf" srcId="{AEE46597-8106-46B8-97DA-A25D04EE9DC2}" destId="{7228830E-2B1F-4F9E-8934-BAEFD85E0C69}" srcOrd="1" destOrd="0" presId="urn:microsoft.com/office/officeart/2018/2/layout/IconVerticalSolidList"/>
    <dgm:cxn modelId="{E887D601-4012-48CF-8FE6-8046EF90378C}" type="presParOf" srcId="{AEE46597-8106-46B8-97DA-A25D04EE9DC2}" destId="{6597D933-CB46-457A-9395-BCA327D157D1}" srcOrd="2" destOrd="0" presId="urn:microsoft.com/office/officeart/2018/2/layout/IconVerticalSolidList"/>
    <dgm:cxn modelId="{117512A8-B060-4DA4-9AED-DE4B2B2BA6B7}" type="presParOf" srcId="{6597D933-CB46-457A-9395-BCA327D157D1}" destId="{E8895581-EFB3-44EB-93CE-DF7172AD51B9}" srcOrd="0" destOrd="0" presId="urn:microsoft.com/office/officeart/2018/2/layout/IconVerticalSolidList"/>
    <dgm:cxn modelId="{13888178-3776-4B89-BA03-54DCFC5A1CD1}" type="presParOf" srcId="{6597D933-CB46-457A-9395-BCA327D157D1}" destId="{0C329ED5-6BEB-4DD5-8D67-35D3E4A5E997}" srcOrd="1" destOrd="0" presId="urn:microsoft.com/office/officeart/2018/2/layout/IconVerticalSolidList"/>
    <dgm:cxn modelId="{F7233604-AF61-4C92-AAC2-174BC3D7E095}" type="presParOf" srcId="{6597D933-CB46-457A-9395-BCA327D157D1}" destId="{56DEE981-40A3-4FCF-9947-93BE604713D3}" srcOrd="2" destOrd="0" presId="urn:microsoft.com/office/officeart/2018/2/layout/IconVerticalSolidList"/>
    <dgm:cxn modelId="{A8867384-7364-4A16-A98E-89544730F5CB}" type="presParOf" srcId="{6597D933-CB46-457A-9395-BCA327D157D1}" destId="{8C14BDF9-6D6B-4B48-A406-DAEDB3167B99}" srcOrd="3" destOrd="0" presId="urn:microsoft.com/office/officeart/2018/2/layout/IconVerticalSolidList"/>
    <dgm:cxn modelId="{70EBC9C6-AA04-48A2-A8CE-C682B88F8E08}" type="presParOf" srcId="{AEE46597-8106-46B8-97DA-A25D04EE9DC2}" destId="{05EA60D9-2971-403C-8434-E338E9A3DEC1}" srcOrd="3" destOrd="0" presId="urn:microsoft.com/office/officeart/2018/2/layout/IconVerticalSolidList"/>
    <dgm:cxn modelId="{A4915BF7-3069-4788-AE6F-97BCD4E1766E}" type="presParOf" srcId="{AEE46597-8106-46B8-97DA-A25D04EE9DC2}" destId="{1E5D3BCB-0C7B-4856-9201-1ABFFD157B2D}" srcOrd="4" destOrd="0" presId="urn:microsoft.com/office/officeart/2018/2/layout/IconVerticalSolidList"/>
    <dgm:cxn modelId="{CCD59E78-3A5B-4E2D-967F-F28972A0D5E7}" type="presParOf" srcId="{1E5D3BCB-0C7B-4856-9201-1ABFFD157B2D}" destId="{315948EF-77CB-4364-8278-B20C5EB2F947}" srcOrd="0" destOrd="0" presId="urn:microsoft.com/office/officeart/2018/2/layout/IconVerticalSolidList"/>
    <dgm:cxn modelId="{CFDAD8F7-192A-4CDD-8032-B3AC3939BD48}" type="presParOf" srcId="{1E5D3BCB-0C7B-4856-9201-1ABFFD157B2D}" destId="{7A6F7F8B-18E2-47CE-9133-7787B6F5B289}" srcOrd="1" destOrd="0" presId="urn:microsoft.com/office/officeart/2018/2/layout/IconVerticalSolidList"/>
    <dgm:cxn modelId="{4CA51B78-70A6-4975-8526-90486D5D65A3}" type="presParOf" srcId="{1E5D3BCB-0C7B-4856-9201-1ABFFD157B2D}" destId="{E1430A04-0075-40ED-9410-0E0C7466B46E}" srcOrd="2" destOrd="0" presId="urn:microsoft.com/office/officeart/2018/2/layout/IconVerticalSolidList"/>
    <dgm:cxn modelId="{AE7FDAF8-7466-4288-B1F7-A67A28360B66}" type="presParOf" srcId="{1E5D3BCB-0C7B-4856-9201-1ABFFD157B2D}" destId="{14FC6B98-D6FA-46B8-9CD5-F1063901B54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CAB15D-271D-476D-8C73-3D1614F95E5B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BEAD175-6B19-40BF-8101-628FBAEB77A9}">
      <dgm:prSet/>
      <dgm:spPr/>
      <dgm:t>
        <a:bodyPr/>
        <a:lstStyle/>
        <a:p>
          <a:r>
            <a:rPr lang="en-US"/>
            <a:t>• Comprehensive IT Assessment &amp; Strategy Planning</a:t>
          </a:r>
        </a:p>
      </dgm:t>
    </dgm:pt>
    <dgm:pt modelId="{FD0D56DB-4686-4FBB-B854-37C828A9F67F}" type="parTrans" cxnId="{E2A66805-910A-4DE8-98E2-8C4758386E5C}">
      <dgm:prSet/>
      <dgm:spPr/>
      <dgm:t>
        <a:bodyPr/>
        <a:lstStyle/>
        <a:p>
          <a:endParaRPr lang="en-US"/>
        </a:p>
      </dgm:t>
    </dgm:pt>
    <dgm:pt modelId="{6782820E-A54C-42D7-9978-4D771DDAFC33}" type="sibTrans" cxnId="{E2A66805-910A-4DE8-98E2-8C4758386E5C}">
      <dgm:prSet/>
      <dgm:spPr/>
      <dgm:t>
        <a:bodyPr/>
        <a:lstStyle/>
        <a:p>
          <a:endParaRPr lang="en-US"/>
        </a:p>
      </dgm:t>
    </dgm:pt>
    <dgm:pt modelId="{67DF1FD8-0696-42BF-A8B5-15EBC0E66427}">
      <dgm:prSet/>
      <dgm:spPr/>
      <dgm:t>
        <a:bodyPr/>
        <a:lstStyle/>
        <a:p>
          <a:r>
            <a:rPr lang="en-US"/>
            <a:t>• Infrastructure Design &amp; Implementation</a:t>
          </a:r>
        </a:p>
      </dgm:t>
    </dgm:pt>
    <dgm:pt modelId="{D2349BBF-73B1-45AC-ADE1-C91D369B6E8F}" type="parTrans" cxnId="{A449D6AE-84DC-4B26-A42A-6684222936BE}">
      <dgm:prSet/>
      <dgm:spPr/>
      <dgm:t>
        <a:bodyPr/>
        <a:lstStyle/>
        <a:p>
          <a:endParaRPr lang="en-US"/>
        </a:p>
      </dgm:t>
    </dgm:pt>
    <dgm:pt modelId="{6FAA993A-434B-45C9-B45F-1D0CE77A383B}" type="sibTrans" cxnId="{A449D6AE-84DC-4B26-A42A-6684222936BE}">
      <dgm:prSet/>
      <dgm:spPr/>
      <dgm:t>
        <a:bodyPr/>
        <a:lstStyle/>
        <a:p>
          <a:endParaRPr lang="en-US"/>
        </a:p>
      </dgm:t>
    </dgm:pt>
    <dgm:pt modelId="{5D8D81DA-BD8A-4334-88AD-6D513DD577D4}">
      <dgm:prSet/>
      <dgm:spPr/>
      <dgm:t>
        <a:bodyPr/>
        <a:lstStyle/>
        <a:p>
          <a:r>
            <a:rPr lang="en-US"/>
            <a:t>• Cybersecurity Solutions &amp; Risk Management</a:t>
          </a:r>
        </a:p>
      </dgm:t>
    </dgm:pt>
    <dgm:pt modelId="{B336C56C-A719-4E25-B21B-D33581F8A73E}" type="parTrans" cxnId="{47F5EA86-61BA-419A-A5BC-7B831BD98F38}">
      <dgm:prSet/>
      <dgm:spPr/>
      <dgm:t>
        <a:bodyPr/>
        <a:lstStyle/>
        <a:p>
          <a:endParaRPr lang="en-US"/>
        </a:p>
      </dgm:t>
    </dgm:pt>
    <dgm:pt modelId="{D84E6668-F21C-4D81-B686-3CC53FF5C471}" type="sibTrans" cxnId="{47F5EA86-61BA-419A-A5BC-7B831BD98F38}">
      <dgm:prSet/>
      <dgm:spPr/>
      <dgm:t>
        <a:bodyPr/>
        <a:lstStyle/>
        <a:p>
          <a:endParaRPr lang="en-US"/>
        </a:p>
      </dgm:t>
    </dgm:pt>
    <dgm:pt modelId="{A893F507-074C-410D-9211-5636A32028F8}">
      <dgm:prSet/>
      <dgm:spPr/>
      <dgm:t>
        <a:bodyPr/>
        <a:lstStyle/>
        <a:p>
          <a:r>
            <a:rPr lang="en-US"/>
            <a:t>• Cloud Services (Migration, Management, Optimization)</a:t>
          </a:r>
        </a:p>
      </dgm:t>
    </dgm:pt>
    <dgm:pt modelId="{80711E85-E434-4F9A-876A-39E1E272BC65}" type="parTrans" cxnId="{69675AFB-AF04-49CA-B33C-0F32AA354BE5}">
      <dgm:prSet/>
      <dgm:spPr/>
      <dgm:t>
        <a:bodyPr/>
        <a:lstStyle/>
        <a:p>
          <a:endParaRPr lang="en-US"/>
        </a:p>
      </dgm:t>
    </dgm:pt>
    <dgm:pt modelId="{056206E1-07A4-4A93-BB12-C2B4381608DF}" type="sibTrans" cxnId="{69675AFB-AF04-49CA-B33C-0F32AA354BE5}">
      <dgm:prSet/>
      <dgm:spPr/>
      <dgm:t>
        <a:bodyPr/>
        <a:lstStyle/>
        <a:p>
          <a:endParaRPr lang="en-US"/>
        </a:p>
      </dgm:t>
    </dgm:pt>
    <dgm:pt modelId="{B4D1F403-E235-4693-86C1-FF0395285F06}">
      <dgm:prSet/>
      <dgm:spPr/>
      <dgm:t>
        <a:bodyPr/>
        <a:lstStyle/>
        <a:p>
          <a:r>
            <a:rPr lang="en-US"/>
            <a:t>• IT Support &amp; Training</a:t>
          </a:r>
        </a:p>
      </dgm:t>
    </dgm:pt>
    <dgm:pt modelId="{6F6E02C8-9618-4F46-9404-62FC024B1E1E}" type="parTrans" cxnId="{61E9B957-0AAF-4B1F-AD64-7929E24C8C3F}">
      <dgm:prSet/>
      <dgm:spPr/>
      <dgm:t>
        <a:bodyPr/>
        <a:lstStyle/>
        <a:p>
          <a:endParaRPr lang="en-US"/>
        </a:p>
      </dgm:t>
    </dgm:pt>
    <dgm:pt modelId="{D5183A8B-523C-4241-8636-D497D946E8E8}" type="sibTrans" cxnId="{61E9B957-0AAF-4B1F-AD64-7929E24C8C3F}">
      <dgm:prSet/>
      <dgm:spPr/>
      <dgm:t>
        <a:bodyPr/>
        <a:lstStyle/>
        <a:p>
          <a:endParaRPr lang="en-US"/>
        </a:p>
      </dgm:t>
    </dgm:pt>
    <dgm:pt modelId="{C8566BD3-63F0-460F-9A06-E2AEEDA15410}" type="pres">
      <dgm:prSet presAssocID="{ABCAB15D-271D-476D-8C73-3D1614F95E5B}" presName="outerComposite" presStyleCnt="0">
        <dgm:presLayoutVars>
          <dgm:chMax val="5"/>
          <dgm:dir/>
          <dgm:resizeHandles val="exact"/>
        </dgm:presLayoutVars>
      </dgm:prSet>
      <dgm:spPr/>
    </dgm:pt>
    <dgm:pt modelId="{FFE7481B-E088-499D-8E77-FC520EEA4F0A}" type="pres">
      <dgm:prSet presAssocID="{ABCAB15D-271D-476D-8C73-3D1614F95E5B}" presName="dummyMaxCanvas" presStyleCnt="0">
        <dgm:presLayoutVars/>
      </dgm:prSet>
      <dgm:spPr/>
    </dgm:pt>
    <dgm:pt modelId="{AD7B0A34-9451-4527-9B31-FA93A968B85C}" type="pres">
      <dgm:prSet presAssocID="{ABCAB15D-271D-476D-8C73-3D1614F95E5B}" presName="FiveNodes_1" presStyleLbl="node1" presStyleIdx="0" presStyleCnt="5">
        <dgm:presLayoutVars>
          <dgm:bulletEnabled val="1"/>
        </dgm:presLayoutVars>
      </dgm:prSet>
      <dgm:spPr/>
    </dgm:pt>
    <dgm:pt modelId="{7C42A870-EA13-4BA7-A9B3-1F4C8067BC56}" type="pres">
      <dgm:prSet presAssocID="{ABCAB15D-271D-476D-8C73-3D1614F95E5B}" presName="FiveNodes_2" presStyleLbl="node1" presStyleIdx="1" presStyleCnt="5">
        <dgm:presLayoutVars>
          <dgm:bulletEnabled val="1"/>
        </dgm:presLayoutVars>
      </dgm:prSet>
      <dgm:spPr/>
    </dgm:pt>
    <dgm:pt modelId="{0E4B3ABA-624A-4567-883C-AFB42E16FDD1}" type="pres">
      <dgm:prSet presAssocID="{ABCAB15D-271D-476D-8C73-3D1614F95E5B}" presName="FiveNodes_3" presStyleLbl="node1" presStyleIdx="2" presStyleCnt="5">
        <dgm:presLayoutVars>
          <dgm:bulletEnabled val="1"/>
        </dgm:presLayoutVars>
      </dgm:prSet>
      <dgm:spPr/>
    </dgm:pt>
    <dgm:pt modelId="{66B3D59D-788F-4026-A3A9-EE649986A7C9}" type="pres">
      <dgm:prSet presAssocID="{ABCAB15D-271D-476D-8C73-3D1614F95E5B}" presName="FiveNodes_4" presStyleLbl="node1" presStyleIdx="3" presStyleCnt="5">
        <dgm:presLayoutVars>
          <dgm:bulletEnabled val="1"/>
        </dgm:presLayoutVars>
      </dgm:prSet>
      <dgm:spPr/>
    </dgm:pt>
    <dgm:pt modelId="{1E15ED61-571C-4C55-9F4A-AD4387F41BE3}" type="pres">
      <dgm:prSet presAssocID="{ABCAB15D-271D-476D-8C73-3D1614F95E5B}" presName="FiveNodes_5" presStyleLbl="node1" presStyleIdx="4" presStyleCnt="5">
        <dgm:presLayoutVars>
          <dgm:bulletEnabled val="1"/>
        </dgm:presLayoutVars>
      </dgm:prSet>
      <dgm:spPr/>
    </dgm:pt>
    <dgm:pt modelId="{446F57BC-2F06-4892-8402-3A58108CDAD6}" type="pres">
      <dgm:prSet presAssocID="{ABCAB15D-271D-476D-8C73-3D1614F95E5B}" presName="FiveConn_1-2" presStyleLbl="fgAccFollowNode1" presStyleIdx="0" presStyleCnt="4">
        <dgm:presLayoutVars>
          <dgm:bulletEnabled val="1"/>
        </dgm:presLayoutVars>
      </dgm:prSet>
      <dgm:spPr/>
    </dgm:pt>
    <dgm:pt modelId="{AAB918FC-6922-442A-A1F1-9316DDA23A04}" type="pres">
      <dgm:prSet presAssocID="{ABCAB15D-271D-476D-8C73-3D1614F95E5B}" presName="FiveConn_2-3" presStyleLbl="fgAccFollowNode1" presStyleIdx="1" presStyleCnt="4">
        <dgm:presLayoutVars>
          <dgm:bulletEnabled val="1"/>
        </dgm:presLayoutVars>
      </dgm:prSet>
      <dgm:spPr/>
    </dgm:pt>
    <dgm:pt modelId="{FFDA49F0-0E53-4C95-B579-917D59CFA9D9}" type="pres">
      <dgm:prSet presAssocID="{ABCAB15D-271D-476D-8C73-3D1614F95E5B}" presName="FiveConn_3-4" presStyleLbl="fgAccFollowNode1" presStyleIdx="2" presStyleCnt="4">
        <dgm:presLayoutVars>
          <dgm:bulletEnabled val="1"/>
        </dgm:presLayoutVars>
      </dgm:prSet>
      <dgm:spPr/>
    </dgm:pt>
    <dgm:pt modelId="{05B22E38-45D2-4C59-B8F4-A794D838953C}" type="pres">
      <dgm:prSet presAssocID="{ABCAB15D-271D-476D-8C73-3D1614F95E5B}" presName="FiveConn_4-5" presStyleLbl="fgAccFollowNode1" presStyleIdx="3" presStyleCnt="4">
        <dgm:presLayoutVars>
          <dgm:bulletEnabled val="1"/>
        </dgm:presLayoutVars>
      </dgm:prSet>
      <dgm:spPr/>
    </dgm:pt>
    <dgm:pt modelId="{8F1A12BE-C252-450D-B8F9-DC2E39C15E76}" type="pres">
      <dgm:prSet presAssocID="{ABCAB15D-271D-476D-8C73-3D1614F95E5B}" presName="FiveNodes_1_text" presStyleLbl="node1" presStyleIdx="4" presStyleCnt="5">
        <dgm:presLayoutVars>
          <dgm:bulletEnabled val="1"/>
        </dgm:presLayoutVars>
      </dgm:prSet>
      <dgm:spPr/>
    </dgm:pt>
    <dgm:pt modelId="{70ED2B42-1FAD-4B32-957F-E183D0460524}" type="pres">
      <dgm:prSet presAssocID="{ABCAB15D-271D-476D-8C73-3D1614F95E5B}" presName="FiveNodes_2_text" presStyleLbl="node1" presStyleIdx="4" presStyleCnt="5">
        <dgm:presLayoutVars>
          <dgm:bulletEnabled val="1"/>
        </dgm:presLayoutVars>
      </dgm:prSet>
      <dgm:spPr/>
    </dgm:pt>
    <dgm:pt modelId="{244C678A-0937-40EB-85A3-F1EFFB1D8367}" type="pres">
      <dgm:prSet presAssocID="{ABCAB15D-271D-476D-8C73-3D1614F95E5B}" presName="FiveNodes_3_text" presStyleLbl="node1" presStyleIdx="4" presStyleCnt="5">
        <dgm:presLayoutVars>
          <dgm:bulletEnabled val="1"/>
        </dgm:presLayoutVars>
      </dgm:prSet>
      <dgm:spPr/>
    </dgm:pt>
    <dgm:pt modelId="{A6273C00-CC5B-47BD-84C8-62D148612BD4}" type="pres">
      <dgm:prSet presAssocID="{ABCAB15D-271D-476D-8C73-3D1614F95E5B}" presName="FiveNodes_4_text" presStyleLbl="node1" presStyleIdx="4" presStyleCnt="5">
        <dgm:presLayoutVars>
          <dgm:bulletEnabled val="1"/>
        </dgm:presLayoutVars>
      </dgm:prSet>
      <dgm:spPr/>
    </dgm:pt>
    <dgm:pt modelId="{AE6CD2DA-0538-4200-A679-00780367AE4A}" type="pres">
      <dgm:prSet presAssocID="{ABCAB15D-271D-476D-8C73-3D1614F95E5B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E2A66805-910A-4DE8-98E2-8C4758386E5C}" srcId="{ABCAB15D-271D-476D-8C73-3D1614F95E5B}" destId="{4BEAD175-6B19-40BF-8101-628FBAEB77A9}" srcOrd="0" destOrd="0" parTransId="{FD0D56DB-4686-4FBB-B854-37C828A9F67F}" sibTransId="{6782820E-A54C-42D7-9978-4D771DDAFC33}"/>
    <dgm:cxn modelId="{CE99A005-D1D5-4946-A77A-41625EAACF35}" type="presOf" srcId="{ABCAB15D-271D-476D-8C73-3D1614F95E5B}" destId="{C8566BD3-63F0-460F-9A06-E2AEEDA15410}" srcOrd="0" destOrd="0" presId="urn:microsoft.com/office/officeart/2005/8/layout/vProcess5"/>
    <dgm:cxn modelId="{A52E9F3D-3971-4D8B-8807-84F39500574C}" type="presOf" srcId="{5D8D81DA-BD8A-4334-88AD-6D513DD577D4}" destId="{0E4B3ABA-624A-4567-883C-AFB42E16FDD1}" srcOrd="0" destOrd="0" presId="urn:microsoft.com/office/officeart/2005/8/layout/vProcess5"/>
    <dgm:cxn modelId="{1E573660-7108-447B-B595-1B64C6DAF600}" type="presOf" srcId="{6FAA993A-434B-45C9-B45F-1D0CE77A383B}" destId="{AAB918FC-6922-442A-A1F1-9316DDA23A04}" srcOrd="0" destOrd="0" presId="urn:microsoft.com/office/officeart/2005/8/layout/vProcess5"/>
    <dgm:cxn modelId="{7CDD8966-7E6B-4524-9397-C67159E5BA71}" type="presOf" srcId="{67DF1FD8-0696-42BF-A8B5-15EBC0E66427}" destId="{70ED2B42-1FAD-4B32-957F-E183D0460524}" srcOrd="1" destOrd="0" presId="urn:microsoft.com/office/officeart/2005/8/layout/vProcess5"/>
    <dgm:cxn modelId="{983DF148-0512-457D-9239-870A720010BB}" type="presOf" srcId="{4BEAD175-6B19-40BF-8101-628FBAEB77A9}" destId="{AD7B0A34-9451-4527-9B31-FA93A968B85C}" srcOrd="0" destOrd="0" presId="urn:microsoft.com/office/officeart/2005/8/layout/vProcess5"/>
    <dgm:cxn modelId="{6D1F216E-C34E-466D-A526-44C84E49FBCB}" type="presOf" srcId="{B4D1F403-E235-4693-86C1-FF0395285F06}" destId="{1E15ED61-571C-4C55-9F4A-AD4387F41BE3}" srcOrd="0" destOrd="0" presId="urn:microsoft.com/office/officeart/2005/8/layout/vProcess5"/>
    <dgm:cxn modelId="{A2625057-DE0E-4777-9E18-10743397B058}" type="presOf" srcId="{6782820E-A54C-42D7-9978-4D771DDAFC33}" destId="{446F57BC-2F06-4892-8402-3A58108CDAD6}" srcOrd="0" destOrd="0" presId="urn:microsoft.com/office/officeart/2005/8/layout/vProcess5"/>
    <dgm:cxn modelId="{61E9B957-0AAF-4B1F-AD64-7929E24C8C3F}" srcId="{ABCAB15D-271D-476D-8C73-3D1614F95E5B}" destId="{B4D1F403-E235-4693-86C1-FF0395285F06}" srcOrd="4" destOrd="0" parTransId="{6F6E02C8-9618-4F46-9404-62FC024B1E1E}" sibTransId="{D5183A8B-523C-4241-8636-D497D946E8E8}"/>
    <dgm:cxn modelId="{002A357A-33CC-4FA5-BD16-5B230CAB0DAB}" type="presOf" srcId="{67DF1FD8-0696-42BF-A8B5-15EBC0E66427}" destId="{7C42A870-EA13-4BA7-A9B3-1F4C8067BC56}" srcOrd="0" destOrd="0" presId="urn:microsoft.com/office/officeart/2005/8/layout/vProcess5"/>
    <dgm:cxn modelId="{F6DE9E83-22CF-4156-9CCD-8ACFD795166E}" type="presOf" srcId="{B4D1F403-E235-4693-86C1-FF0395285F06}" destId="{AE6CD2DA-0538-4200-A679-00780367AE4A}" srcOrd="1" destOrd="0" presId="urn:microsoft.com/office/officeart/2005/8/layout/vProcess5"/>
    <dgm:cxn modelId="{3AE9F784-8780-42F6-A67E-5F6C925B8171}" type="presOf" srcId="{056206E1-07A4-4A93-BB12-C2B4381608DF}" destId="{05B22E38-45D2-4C59-B8F4-A794D838953C}" srcOrd="0" destOrd="0" presId="urn:microsoft.com/office/officeart/2005/8/layout/vProcess5"/>
    <dgm:cxn modelId="{47F5EA86-61BA-419A-A5BC-7B831BD98F38}" srcId="{ABCAB15D-271D-476D-8C73-3D1614F95E5B}" destId="{5D8D81DA-BD8A-4334-88AD-6D513DD577D4}" srcOrd="2" destOrd="0" parTransId="{B336C56C-A719-4E25-B21B-D33581F8A73E}" sibTransId="{D84E6668-F21C-4D81-B686-3CC53FF5C471}"/>
    <dgm:cxn modelId="{DF03978D-7039-4F9C-80EC-432DA704A72A}" type="presOf" srcId="{A893F507-074C-410D-9211-5636A32028F8}" destId="{66B3D59D-788F-4026-A3A9-EE649986A7C9}" srcOrd="0" destOrd="0" presId="urn:microsoft.com/office/officeart/2005/8/layout/vProcess5"/>
    <dgm:cxn modelId="{5043E199-CEB3-47B3-8B03-184900E0D314}" type="presOf" srcId="{5D8D81DA-BD8A-4334-88AD-6D513DD577D4}" destId="{244C678A-0937-40EB-85A3-F1EFFB1D8367}" srcOrd="1" destOrd="0" presId="urn:microsoft.com/office/officeart/2005/8/layout/vProcess5"/>
    <dgm:cxn modelId="{9BC664A7-0EE6-4BED-9ABD-EC1B3DD634C2}" type="presOf" srcId="{4BEAD175-6B19-40BF-8101-628FBAEB77A9}" destId="{8F1A12BE-C252-450D-B8F9-DC2E39C15E76}" srcOrd="1" destOrd="0" presId="urn:microsoft.com/office/officeart/2005/8/layout/vProcess5"/>
    <dgm:cxn modelId="{A449D6AE-84DC-4B26-A42A-6684222936BE}" srcId="{ABCAB15D-271D-476D-8C73-3D1614F95E5B}" destId="{67DF1FD8-0696-42BF-A8B5-15EBC0E66427}" srcOrd="1" destOrd="0" parTransId="{D2349BBF-73B1-45AC-ADE1-C91D369B6E8F}" sibTransId="{6FAA993A-434B-45C9-B45F-1D0CE77A383B}"/>
    <dgm:cxn modelId="{FB3621C8-D7B6-4EBC-8B21-83510BD4C494}" type="presOf" srcId="{A893F507-074C-410D-9211-5636A32028F8}" destId="{A6273C00-CC5B-47BD-84C8-62D148612BD4}" srcOrd="1" destOrd="0" presId="urn:microsoft.com/office/officeart/2005/8/layout/vProcess5"/>
    <dgm:cxn modelId="{85B78BD2-B342-47AC-9312-48C4BE9DF25C}" type="presOf" srcId="{D84E6668-F21C-4D81-B686-3CC53FF5C471}" destId="{FFDA49F0-0E53-4C95-B579-917D59CFA9D9}" srcOrd="0" destOrd="0" presId="urn:microsoft.com/office/officeart/2005/8/layout/vProcess5"/>
    <dgm:cxn modelId="{69675AFB-AF04-49CA-B33C-0F32AA354BE5}" srcId="{ABCAB15D-271D-476D-8C73-3D1614F95E5B}" destId="{A893F507-074C-410D-9211-5636A32028F8}" srcOrd="3" destOrd="0" parTransId="{80711E85-E434-4F9A-876A-39E1E272BC65}" sibTransId="{056206E1-07A4-4A93-BB12-C2B4381608DF}"/>
    <dgm:cxn modelId="{3FAF783F-5E50-4E94-9B38-8EF5162C57BF}" type="presParOf" srcId="{C8566BD3-63F0-460F-9A06-E2AEEDA15410}" destId="{FFE7481B-E088-499D-8E77-FC520EEA4F0A}" srcOrd="0" destOrd="0" presId="urn:microsoft.com/office/officeart/2005/8/layout/vProcess5"/>
    <dgm:cxn modelId="{5527A8D8-2817-428E-A34E-CE421F919834}" type="presParOf" srcId="{C8566BD3-63F0-460F-9A06-E2AEEDA15410}" destId="{AD7B0A34-9451-4527-9B31-FA93A968B85C}" srcOrd="1" destOrd="0" presId="urn:microsoft.com/office/officeart/2005/8/layout/vProcess5"/>
    <dgm:cxn modelId="{85CD072E-F49F-4439-9CA3-69CCD1B2F940}" type="presParOf" srcId="{C8566BD3-63F0-460F-9A06-E2AEEDA15410}" destId="{7C42A870-EA13-4BA7-A9B3-1F4C8067BC56}" srcOrd="2" destOrd="0" presId="urn:microsoft.com/office/officeart/2005/8/layout/vProcess5"/>
    <dgm:cxn modelId="{3A9EF604-B077-4E64-BE7D-B7B8CAE1B290}" type="presParOf" srcId="{C8566BD3-63F0-460F-9A06-E2AEEDA15410}" destId="{0E4B3ABA-624A-4567-883C-AFB42E16FDD1}" srcOrd="3" destOrd="0" presId="urn:microsoft.com/office/officeart/2005/8/layout/vProcess5"/>
    <dgm:cxn modelId="{904212C3-3ED4-4282-988D-95679399E1A0}" type="presParOf" srcId="{C8566BD3-63F0-460F-9A06-E2AEEDA15410}" destId="{66B3D59D-788F-4026-A3A9-EE649986A7C9}" srcOrd="4" destOrd="0" presId="urn:microsoft.com/office/officeart/2005/8/layout/vProcess5"/>
    <dgm:cxn modelId="{43CB3160-3B91-4A07-A701-0773AEA6A466}" type="presParOf" srcId="{C8566BD3-63F0-460F-9A06-E2AEEDA15410}" destId="{1E15ED61-571C-4C55-9F4A-AD4387F41BE3}" srcOrd="5" destOrd="0" presId="urn:microsoft.com/office/officeart/2005/8/layout/vProcess5"/>
    <dgm:cxn modelId="{4271D354-8A0D-49C5-984C-45AEEAFE98E6}" type="presParOf" srcId="{C8566BD3-63F0-460F-9A06-E2AEEDA15410}" destId="{446F57BC-2F06-4892-8402-3A58108CDAD6}" srcOrd="6" destOrd="0" presId="urn:microsoft.com/office/officeart/2005/8/layout/vProcess5"/>
    <dgm:cxn modelId="{51914400-4E1C-4AD4-96DF-28EA1D6D90F5}" type="presParOf" srcId="{C8566BD3-63F0-460F-9A06-E2AEEDA15410}" destId="{AAB918FC-6922-442A-A1F1-9316DDA23A04}" srcOrd="7" destOrd="0" presId="urn:microsoft.com/office/officeart/2005/8/layout/vProcess5"/>
    <dgm:cxn modelId="{358E8B6A-BEFC-470E-AE62-B157A8E8BACA}" type="presParOf" srcId="{C8566BD3-63F0-460F-9A06-E2AEEDA15410}" destId="{FFDA49F0-0E53-4C95-B579-917D59CFA9D9}" srcOrd="8" destOrd="0" presId="urn:microsoft.com/office/officeart/2005/8/layout/vProcess5"/>
    <dgm:cxn modelId="{76F8744A-2B47-4800-A8F6-5B666DC55B36}" type="presParOf" srcId="{C8566BD3-63F0-460F-9A06-E2AEEDA15410}" destId="{05B22E38-45D2-4C59-B8F4-A794D838953C}" srcOrd="9" destOrd="0" presId="urn:microsoft.com/office/officeart/2005/8/layout/vProcess5"/>
    <dgm:cxn modelId="{098E731E-16AE-484C-BBBD-9333B4885E7E}" type="presParOf" srcId="{C8566BD3-63F0-460F-9A06-E2AEEDA15410}" destId="{8F1A12BE-C252-450D-B8F9-DC2E39C15E76}" srcOrd="10" destOrd="0" presId="urn:microsoft.com/office/officeart/2005/8/layout/vProcess5"/>
    <dgm:cxn modelId="{C67D8D03-BF6B-491C-A80C-2A1F20050559}" type="presParOf" srcId="{C8566BD3-63F0-460F-9A06-E2AEEDA15410}" destId="{70ED2B42-1FAD-4B32-957F-E183D0460524}" srcOrd="11" destOrd="0" presId="urn:microsoft.com/office/officeart/2005/8/layout/vProcess5"/>
    <dgm:cxn modelId="{6E59EB7B-6389-40D4-B071-0C0343110D21}" type="presParOf" srcId="{C8566BD3-63F0-460F-9A06-E2AEEDA15410}" destId="{244C678A-0937-40EB-85A3-F1EFFB1D8367}" srcOrd="12" destOrd="0" presId="urn:microsoft.com/office/officeart/2005/8/layout/vProcess5"/>
    <dgm:cxn modelId="{76670F6B-034C-4B9D-86B0-FD696B32FFE7}" type="presParOf" srcId="{C8566BD3-63F0-460F-9A06-E2AEEDA15410}" destId="{A6273C00-CC5B-47BD-84C8-62D148612BD4}" srcOrd="13" destOrd="0" presId="urn:microsoft.com/office/officeart/2005/8/layout/vProcess5"/>
    <dgm:cxn modelId="{AFF1A232-963E-4B13-BE3A-41803D26459B}" type="presParOf" srcId="{C8566BD3-63F0-460F-9A06-E2AEEDA15410}" destId="{AE6CD2DA-0538-4200-A679-00780367AE4A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A13DE3-9401-4C40-86F5-681AA1F40BA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6BA28A9-1D72-41F0-830F-2E63F0A94D87}">
      <dgm:prSet/>
      <dgm:spPr/>
      <dgm:t>
        <a:bodyPr/>
        <a:lstStyle/>
        <a:p>
          <a:r>
            <a:rPr lang="en-US"/>
            <a:t>• Small to Medium Enterprises (SMEs)</a:t>
          </a:r>
        </a:p>
      </dgm:t>
    </dgm:pt>
    <dgm:pt modelId="{FD658EF1-1B7A-4D4B-8F16-F37B0DB29560}" type="parTrans" cxnId="{31D6E2CB-11FD-4FA1-9529-7860FD61F2A5}">
      <dgm:prSet/>
      <dgm:spPr/>
      <dgm:t>
        <a:bodyPr/>
        <a:lstStyle/>
        <a:p>
          <a:endParaRPr lang="en-US"/>
        </a:p>
      </dgm:t>
    </dgm:pt>
    <dgm:pt modelId="{8BE20F4B-345C-4021-B539-F57E1C0AB7A9}" type="sibTrans" cxnId="{31D6E2CB-11FD-4FA1-9529-7860FD61F2A5}">
      <dgm:prSet/>
      <dgm:spPr/>
      <dgm:t>
        <a:bodyPr/>
        <a:lstStyle/>
        <a:p>
          <a:endParaRPr lang="en-US"/>
        </a:p>
      </dgm:t>
    </dgm:pt>
    <dgm:pt modelId="{E73B8796-12B2-4EEE-B4DF-AD804F9698FF}">
      <dgm:prSet/>
      <dgm:spPr/>
      <dgm:t>
        <a:bodyPr/>
        <a:lstStyle/>
        <a:p>
          <a:r>
            <a:rPr lang="en-US"/>
            <a:t>• Non-profit organizations</a:t>
          </a:r>
        </a:p>
      </dgm:t>
    </dgm:pt>
    <dgm:pt modelId="{7EE3CF61-5F52-47BA-9878-B388114CBB58}" type="parTrans" cxnId="{A87AF628-5294-402B-A8B2-A37B0413C967}">
      <dgm:prSet/>
      <dgm:spPr/>
      <dgm:t>
        <a:bodyPr/>
        <a:lstStyle/>
        <a:p>
          <a:endParaRPr lang="en-US"/>
        </a:p>
      </dgm:t>
    </dgm:pt>
    <dgm:pt modelId="{4936406F-1627-42B5-9B97-AFA27C0011BC}" type="sibTrans" cxnId="{A87AF628-5294-402B-A8B2-A37B0413C967}">
      <dgm:prSet/>
      <dgm:spPr/>
      <dgm:t>
        <a:bodyPr/>
        <a:lstStyle/>
        <a:p>
          <a:endParaRPr lang="en-US"/>
        </a:p>
      </dgm:t>
    </dgm:pt>
    <dgm:pt modelId="{87D179E5-E6DE-4500-ADA7-1E4724DD504D}">
      <dgm:prSet/>
      <dgm:spPr/>
      <dgm:t>
        <a:bodyPr/>
        <a:lstStyle/>
        <a:p>
          <a:r>
            <a:rPr lang="en-US"/>
            <a:t>• Educational institutions</a:t>
          </a:r>
        </a:p>
      </dgm:t>
    </dgm:pt>
    <dgm:pt modelId="{5871C118-8EC4-45CA-BF40-5B6F6D15C65E}" type="parTrans" cxnId="{48A4720B-321F-42C5-A544-1522AA762D2C}">
      <dgm:prSet/>
      <dgm:spPr/>
      <dgm:t>
        <a:bodyPr/>
        <a:lstStyle/>
        <a:p>
          <a:endParaRPr lang="en-US"/>
        </a:p>
      </dgm:t>
    </dgm:pt>
    <dgm:pt modelId="{4D84B494-A471-4A91-85A8-23924250CEF9}" type="sibTrans" cxnId="{48A4720B-321F-42C5-A544-1522AA762D2C}">
      <dgm:prSet/>
      <dgm:spPr/>
      <dgm:t>
        <a:bodyPr/>
        <a:lstStyle/>
        <a:p>
          <a:endParaRPr lang="en-US"/>
        </a:p>
      </dgm:t>
    </dgm:pt>
    <dgm:pt modelId="{01D49405-584E-4675-8A55-111E431CB8FB}">
      <dgm:prSet/>
      <dgm:spPr/>
      <dgm:t>
        <a:bodyPr/>
        <a:lstStyle/>
        <a:p>
          <a:r>
            <a:rPr lang="en-US"/>
            <a:t>• Healthcare and Financial sectors looking to upgrade IT infrastructure</a:t>
          </a:r>
        </a:p>
      </dgm:t>
    </dgm:pt>
    <dgm:pt modelId="{826C2F76-BC4D-4383-AEE2-82F11DDFCAC0}" type="parTrans" cxnId="{426C0853-77D0-44FE-851A-A6A1DCBEE98A}">
      <dgm:prSet/>
      <dgm:spPr/>
      <dgm:t>
        <a:bodyPr/>
        <a:lstStyle/>
        <a:p>
          <a:endParaRPr lang="en-US"/>
        </a:p>
      </dgm:t>
    </dgm:pt>
    <dgm:pt modelId="{A8E71AD5-7DD1-4A4A-8622-16BD2471732D}" type="sibTrans" cxnId="{426C0853-77D0-44FE-851A-A6A1DCBEE98A}">
      <dgm:prSet/>
      <dgm:spPr/>
      <dgm:t>
        <a:bodyPr/>
        <a:lstStyle/>
        <a:p>
          <a:endParaRPr lang="en-US"/>
        </a:p>
      </dgm:t>
    </dgm:pt>
    <dgm:pt modelId="{238C9C2C-0056-4006-B7EE-D604FBCE71C9}" type="pres">
      <dgm:prSet presAssocID="{94A13DE3-9401-4C40-86F5-681AA1F40BA3}" presName="root" presStyleCnt="0">
        <dgm:presLayoutVars>
          <dgm:dir/>
          <dgm:resizeHandles val="exact"/>
        </dgm:presLayoutVars>
      </dgm:prSet>
      <dgm:spPr/>
    </dgm:pt>
    <dgm:pt modelId="{C27E4127-59BC-429D-8186-DEF1EF729F5E}" type="pres">
      <dgm:prSet presAssocID="{E6BA28A9-1D72-41F0-830F-2E63F0A94D87}" presName="compNode" presStyleCnt="0"/>
      <dgm:spPr/>
    </dgm:pt>
    <dgm:pt modelId="{C864286A-CAED-471A-B923-B6FB9A28B52D}" type="pres">
      <dgm:prSet presAssocID="{E6BA28A9-1D72-41F0-830F-2E63F0A94D87}" presName="bgRect" presStyleLbl="bgShp" presStyleIdx="0" presStyleCnt="4"/>
      <dgm:spPr/>
    </dgm:pt>
    <dgm:pt modelId="{0DC2D78E-28D3-4CFE-A060-159EBADD5ACB}" type="pres">
      <dgm:prSet presAssocID="{E6BA28A9-1D72-41F0-830F-2E63F0A94D8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AF2233D0-D6A9-4E05-A1FC-1A438AF3C3DD}" type="pres">
      <dgm:prSet presAssocID="{E6BA28A9-1D72-41F0-830F-2E63F0A94D87}" presName="spaceRect" presStyleCnt="0"/>
      <dgm:spPr/>
    </dgm:pt>
    <dgm:pt modelId="{53B98954-837E-44EA-AB0A-0E0C87B676C6}" type="pres">
      <dgm:prSet presAssocID="{E6BA28A9-1D72-41F0-830F-2E63F0A94D87}" presName="parTx" presStyleLbl="revTx" presStyleIdx="0" presStyleCnt="4">
        <dgm:presLayoutVars>
          <dgm:chMax val="0"/>
          <dgm:chPref val="0"/>
        </dgm:presLayoutVars>
      </dgm:prSet>
      <dgm:spPr/>
    </dgm:pt>
    <dgm:pt modelId="{5C4ED0E5-E61D-450B-83BD-70A2CAD0A8AB}" type="pres">
      <dgm:prSet presAssocID="{8BE20F4B-345C-4021-B539-F57E1C0AB7A9}" presName="sibTrans" presStyleCnt="0"/>
      <dgm:spPr/>
    </dgm:pt>
    <dgm:pt modelId="{4CF2E85D-DB36-45EB-B082-5AE2E27BB8E3}" type="pres">
      <dgm:prSet presAssocID="{E73B8796-12B2-4EEE-B4DF-AD804F9698FF}" presName="compNode" presStyleCnt="0"/>
      <dgm:spPr/>
    </dgm:pt>
    <dgm:pt modelId="{CBE9C8E2-62E7-4958-AF2B-6A729A93AE7E}" type="pres">
      <dgm:prSet presAssocID="{E73B8796-12B2-4EEE-B4DF-AD804F9698FF}" presName="bgRect" presStyleLbl="bgShp" presStyleIdx="1" presStyleCnt="4"/>
      <dgm:spPr/>
    </dgm:pt>
    <dgm:pt modelId="{9052A9CA-99AF-46F8-A35A-F04EC76166CB}" type="pres">
      <dgm:prSet presAssocID="{E73B8796-12B2-4EEE-B4DF-AD804F9698F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0682A3AF-2BD7-4B91-B624-38C9B4A2A457}" type="pres">
      <dgm:prSet presAssocID="{E73B8796-12B2-4EEE-B4DF-AD804F9698FF}" presName="spaceRect" presStyleCnt="0"/>
      <dgm:spPr/>
    </dgm:pt>
    <dgm:pt modelId="{3186F622-0AB9-4ED6-98AE-DE2D92163666}" type="pres">
      <dgm:prSet presAssocID="{E73B8796-12B2-4EEE-B4DF-AD804F9698FF}" presName="parTx" presStyleLbl="revTx" presStyleIdx="1" presStyleCnt="4">
        <dgm:presLayoutVars>
          <dgm:chMax val="0"/>
          <dgm:chPref val="0"/>
        </dgm:presLayoutVars>
      </dgm:prSet>
      <dgm:spPr/>
    </dgm:pt>
    <dgm:pt modelId="{4F0F24DB-1D0A-4873-ACEC-9B1FEF2637A0}" type="pres">
      <dgm:prSet presAssocID="{4936406F-1627-42B5-9B97-AFA27C0011BC}" presName="sibTrans" presStyleCnt="0"/>
      <dgm:spPr/>
    </dgm:pt>
    <dgm:pt modelId="{46F63219-86AB-459D-AC11-876827ED9B81}" type="pres">
      <dgm:prSet presAssocID="{87D179E5-E6DE-4500-ADA7-1E4724DD504D}" presName="compNode" presStyleCnt="0"/>
      <dgm:spPr/>
    </dgm:pt>
    <dgm:pt modelId="{156B13EC-2AD7-431D-B860-D8EBB9DA870E}" type="pres">
      <dgm:prSet presAssocID="{87D179E5-E6DE-4500-ADA7-1E4724DD504D}" presName="bgRect" presStyleLbl="bgShp" presStyleIdx="2" presStyleCnt="4"/>
      <dgm:spPr/>
    </dgm:pt>
    <dgm:pt modelId="{9481330B-45D6-470A-8638-6594DE37645B}" type="pres">
      <dgm:prSet presAssocID="{87D179E5-E6DE-4500-ADA7-1E4724DD504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80C85FAF-3B77-43F0-9A7A-22DBCA00E7C2}" type="pres">
      <dgm:prSet presAssocID="{87D179E5-E6DE-4500-ADA7-1E4724DD504D}" presName="spaceRect" presStyleCnt="0"/>
      <dgm:spPr/>
    </dgm:pt>
    <dgm:pt modelId="{F1CCA1F8-1A30-49F9-AB0C-818D238BA240}" type="pres">
      <dgm:prSet presAssocID="{87D179E5-E6DE-4500-ADA7-1E4724DD504D}" presName="parTx" presStyleLbl="revTx" presStyleIdx="2" presStyleCnt="4">
        <dgm:presLayoutVars>
          <dgm:chMax val="0"/>
          <dgm:chPref val="0"/>
        </dgm:presLayoutVars>
      </dgm:prSet>
      <dgm:spPr/>
    </dgm:pt>
    <dgm:pt modelId="{A89DF077-1751-4503-9EC4-5772D6866383}" type="pres">
      <dgm:prSet presAssocID="{4D84B494-A471-4A91-85A8-23924250CEF9}" presName="sibTrans" presStyleCnt="0"/>
      <dgm:spPr/>
    </dgm:pt>
    <dgm:pt modelId="{132442CE-49AB-4BE0-BEE9-74472B072D88}" type="pres">
      <dgm:prSet presAssocID="{01D49405-584E-4675-8A55-111E431CB8FB}" presName="compNode" presStyleCnt="0"/>
      <dgm:spPr/>
    </dgm:pt>
    <dgm:pt modelId="{F1758EAA-4520-4700-9A0D-73CB360295EE}" type="pres">
      <dgm:prSet presAssocID="{01D49405-584E-4675-8A55-111E431CB8FB}" presName="bgRect" presStyleLbl="bgShp" presStyleIdx="3" presStyleCnt="4"/>
      <dgm:spPr/>
    </dgm:pt>
    <dgm:pt modelId="{A90834DD-7068-49B1-BC20-207674F4E7AD}" type="pres">
      <dgm:prSet presAssocID="{01D49405-584E-4675-8A55-111E431CB8F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389D8857-FE38-4E2A-9A8B-6A137E67CE99}" type="pres">
      <dgm:prSet presAssocID="{01D49405-584E-4675-8A55-111E431CB8FB}" presName="spaceRect" presStyleCnt="0"/>
      <dgm:spPr/>
    </dgm:pt>
    <dgm:pt modelId="{5DE09923-962B-410B-A098-B18649EB6D9B}" type="pres">
      <dgm:prSet presAssocID="{01D49405-584E-4675-8A55-111E431CB8F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8A4720B-321F-42C5-A544-1522AA762D2C}" srcId="{94A13DE3-9401-4C40-86F5-681AA1F40BA3}" destId="{87D179E5-E6DE-4500-ADA7-1E4724DD504D}" srcOrd="2" destOrd="0" parTransId="{5871C118-8EC4-45CA-BF40-5B6F6D15C65E}" sibTransId="{4D84B494-A471-4A91-85A8-23924250CEF9}"/>
    <dgm:cxn modelId="{D8584D11-3481-436E-8364-251FB99FF1DC}" type="presOf" srcId="{01D49405-584E-4675-8A55-111E431CB8FB}" destId="{5DE09923-962B-410B-A098-B18649EB6D9B}" srcOrd="0" destOrd="0" presId="urn:microsoft.com/office/officeart/2018/2/layout/IconVerticalSolidList"/>
    <dgm:cxn modelId="{DB5A5B20-1950-4961-8E53-C1EFF53809C3}" type="presOf" srcId="{87D179E5-E6DE-4500-ADA7-1E4724DD504D}" destId="{F1CCA1F8-1A30-49F9-AB0C-818D238BA240}" srcOrd="0" destOrd="0" presId="urn:microsoft.com/office/officeart/2018/2/layout/IconVerticalSolidList"/>
    <dgm:cxn modelId="{A87AF628-5294-402B-A8B2-A37B0413C967}" srcId="{94A13DE3-9401-4C40-86F5-681AA1F40BA3}" destId="{E73B8796-12B2-4EEE-B4DF-AD804F9698FF}" srcOrd="1" destOrd="0" parTransId="{7EE3CF61-5F52-47BA-9878-B388114CBB58}" sibTransId="{4936406F-1627-42B5-9B97-AFA27C0011BC}"/>
    <dgm:cxn modelId="{426C0853-77D0-44FE-851A-A6A1DCBEE98A}" srcId="{94A13DE3-9401-4C40-86F5-681AA1F40BA3}" destId="{01D49405-584E-4675-8A55-111E431CB8FB}" srcOrd="3" destOrd="0" parTransId="{826C2F76-BC4D-4383-AEE2-82F11DDFCAC0}" sibTransId="{A8E71AD5-7DD1-4A4A-8622-16BD2471732D}"/>
    <dgm:cxn modelId="{414E3797-F8BE-474C-98AB-9EAAF3800B24}" type="presOf" srcId="{E6BA28A9-1D72-41F0-830F-2E63F0A94D87}" destId="{53B98954-837E-44EA-AB0A-0E0C87B676C6}" srcOrd="0" destOrd="0" presId="urn:microsoft.com/office/officeart/2018/2/layout/IconVerticalSolidList"/>
    <dgm:cxn modelId="{4D8C8ABA-88C6-493D-9EEE-C764552B5C0E}" type="presOf" srcId="{94A13DE3-9401-4C40-86F5-681AA1F40BA3}" destId="{238C9C2C-0056-4006-B7EE-D604FBCE71C9}" srcOrd="0" destOrd="0" presId="urn:microsoft.com/office/officeart/2018/2/layout/IconVerticalSolidList"/>
    <dgm:cxn modelId="{31D6E2CB-11FD-4FA1-9529-7860FD61F2A5}" srcId="{94A13DE3-9401-4C40-86F5-681AA1F40BA3}" destId="{E6BA28A9-1D72-41F0-830F-2E63F0A94D87}" srcOrd="0" destOrd="0" parTransId="{FD658EF1-1B7A-4D4B-8F16-F37B0DB29560}" sibTransId="{8BE20F4B-345C-4021-B539-F57E1C0AB7A9}"/>
    <dgm:cxn modelId="{78C5B4D6-87C8-4F4B-BF1E-AAAAB5779DDC}" type="presOf" srcId="{E73B8796-12B2-4EEE-B4DF-AD804F9698FF}" destId="{3186F622-0AB9-4ED6-98AE-DE2D92163666}" srcOrd="0" destOrd="0" presId="urn:microsoft.com/office/officeart/2018/2/layout/IconVerticalSolidList"/>
    <dgm:cxn modelId="{E2A54BDF-3BB6-4453-9946-0553B733A5AE}" type="presParOf" srcId="{238C9C2C-0056-4006-B7EE-D604FBCE71C9}" destId="{C27E4127-59BC-429D-8186-DEF1EF729F5E}" srcOrd="0" destOrd="0" presId="urn:microsoft.com/office/officeart/2018/2/layout/IconVerticalSolidList"/>
    <dgm:cxn modelId="{CF3B0C60-B0FF-45DC-BEF7-C87B99736834}" type="presParOf" srcId="{C27E4127-59BC-429D-8186-DEF1EF729F5E}" destId="{C864286A-CAED-471A-B923-B6FB9A28B52D}" srcOrd="0" destOrd="0" presId="urn:microsoft.com/office/officeart/2018/2/layout/IconVerticalSolidList"/>
    <dgm:cxn modelId="{96CAEA82-92E6-491E-9F82-DFAAFB372D9C}" type="presParOf" srcId="{C27E4127-59BC-429D-8186-DEF1EF729F5E}" destId="{0DC2D78E-28D3-4CFE-A060-159EBADD5ACB}" srcOrd="1" destOrd="0" presId="urn:microsoft.com/office/officeart/2018/2/layout/IconVerticalSolidList"/>
    <dgm:cxn modelId="{97AE9B97-39AF-4E0F-89B5-B85DFCBC0C3E}" type="presParOf" srcId="{C27E4127-59BC-429D-8186-DEF1EF729F5E}" destId="{AF2233D0-D6A9-4E05-A1FC-1A438AF3C3DD}" srcOrd="2" destOrd="0" presId="urn:microsoft.com/office/officeart/2018/2/layout/IconVerticalSolidList"/>
    <dgm:cxn modelId="{62A9BF4E-4665-4DAD-B2C8-32292E6E448B}" type="presParOf" srcId="{C27E4127-59BC-429D-8186-DEF1EF729F5E}" destId="{53B98954-837E-44EA-AB0A-0E0C87B676C6}" srcOrd="3" destOrd="0" presId="urn:microsoft.com/office/officeart/2018/2/layout/IconVerticalSolidList"/>
    <dgm:cxn modelId="{60FB85AC-9E73-4CA6-ACBC-56660164A9CF}" type="presParOf" srcId="{238C9C2C-0056-4006-B7EE-D604FBCE71C9}" destId="{5C4ED0E5-E61D-450B-83BD-70A2CAD0A8AB}" srcOrd="1" destOrd="0" presId="urn:microsoft.com/office/officeart/2018/2/layout/IconVerticalSolidList"/>
    <dgm:cxn modelId="{492BD563-5F03-4393-890D-522ECC460F60}" type="presParOf" srcId="{238C9C2C-0056-4006-B7EE-D604FBCE71C9}" destId="{4CF2E85D-DB36-45EB-B082-5AE2E27BB8E3}" srcOrd="2" destOrd="0" presId="urn:microsoft.com/office/officeart/2018/2/layout/IconVerticalSolidList"/>
    <dgm:cxn modelId="{26CD2859-38BD-4717-A362-D2485704B9CA}" type="presParOf" srcId="{4CF2E85D-DB36-45EB-B082-5AE2E27BB8E3}" destId="{CBE9C8E2-62E7-4958-AF2B-6A729A93AE7E}" srcOrd="0" destOrd="0" presId="urn:microsoft.com/office/officeart/2018/2/layout/IconVerticalSolidList"/>
    <dgm:cxn modelId="{25D6BF71-7FFB-457E-9A1A-C1DBF555B4E7}" type="presParOf" srcId="{4CF2E85D-DB36-45EB-B082-5AE2E27BB8E3}" destId="{9052A9CA-99AF-46F8-A35A-F04EC76166CB}" srcOrd="1" destOrd="0" presId="urn:microsoft.com/office/officeart/2018/2/layout/IconVerticalSolidList"/>
    <dgm:cxn modelId="{A20C29A8-233D-4CA3-A275-C7FFB069251B}" type="presParOf" srcId="{4CF2E85D-DB36-45EB-B082-5AE2E27BB8E3}" destId="{0682A3AF-2BD7-4B91-B624-38C9B4A2A457}" srcOrd="2" destOrd="0" presId="urn:microsoft.com/office/officeart/2018/2/layout/IconVerticalSolidList"/>
    <dgm:cxn modelId="{151CB7E5-E7D0-4C3A-A21C-925A261B4B81}" type="presParOf" srcId="{4CF2E85D-DB36-45EB-B082-5AE2E27BB8E3}" destId="{3186F622-0AB9-4ED6-98AE-DE2D92163666}" srcOrd="3" destOrd="0" presId="urn:microsoft.com/office/officeart/2018/2/layout/IconVerticalSolidList"/>
    <dgm:cxn modelId="{7A9FED68-1D28-4CCB-B9D0-C28E5A1FFD95}" type="presParOf" srcId="{238C9C2C-0056-4006-B7EE-D604FBCE71C9}" destId="{4F0F24DB-1D0A-4873-ACEC-9B1FEF2637A0}" srcOrd="3" destOrd="0" presId="urn:microsoft.com/office/officeart/2018/2/layout/IconVerticalSolidList"/>
    <dgm:cxn modelId="{53C753EE-A7E4-4944-AE99-12D513375C7A}" type="presParOf" srcId="{238C9C2C-0056-4006-B7EE-D604FBCE71C9}" destId="{46F63219-86AB-459D-AC11-876827ED9B81}" srcOrd="4" destOrd="0" presId="urn:microsoft.com/office/officeart/2018/2/layout/IconVerticalSolidList"/>
    <dgm:cxn modelId="{D86F7112-FFD8-4A77-BC01-136DDD37CA7E}" type="presParOf" srcId="{46F63219-86AB-459D-AC11-876827ED9B81}" destId="{156B13EC-2AD7-431D-B860-D8EBB9DA870E}" srcOrd="0" destOrd="0" presId="urn:microsoft.com/office/officeart/2018/2/layout/IconVerticalSolidList"/>
    <dgm:cxn modelId="{09ABC4F2-1F91-4835-BA66-53AC6EBA1249}" type="presParOf" srcId="{46F63219-86AB-459D-AC11-876827ED9B81}" destId="{9481330B-45D6-470A-8638-6594DE37645B}" srcOrd="1" destOrd="0" presId="urn:microsoft.com/office/officeart/2018/2/layout/IconVerticalSolidList"/>
    <dgm:cxn modelId="{4C098B8C-DF18-4B15-98D5-3A87DDF60B6D}" type="presParOf" srcId="{46F63219-86AB-459D-AC11-876827ED9B81}" destId="{80C85FAF-3B77-43F0-9A7A-22DBCA00E7C2}" srcOrd="2" destOrd="0" presId="urn:microsoft.com/office/officeart/2018/2/layout/IconVerticalSolidList"/>
    <dgm:cxn modelId="{55E30092-DB00-4D82-A9C2-A365BC1E5ECB}" type="presParOf" srcId="{46F63219-86AB-459D-AC11-876827ED9B81}" destId="{F1CCA1F8-1A30-49F9-AB0C-818D238BA240}" srcOrd="3" destOrd="0" presId="urn:microsoft.com/office/officeart/2018/2/layout/IconVerticalSolidList"/>
    <dgm:cxn modelId="{947591C7-EA74-4AEB-A6CC-B4424F11AA22}" type="presParOf" srcId="{238C9C2C-0056-4006-B7EE-D604FBCE71C9}" destId="{A89DF077-1751-4503-9EC4-5772D6866383}" srcOrd="5" destOrd="0" presId="urn:microsoft.com/office/officeart/2018/2/layout/IconVerticalSolidList"/>
    <dgm:cxn modelId="{1B444EE8-A2F2-4E2E-A021-175DEAC84AE1}" type="presParOf" srcId="{238C9C2C-0056-4006-B7EE-D604FBCE71C9}" destId="{132442CE-49AB-4BE0-BEE9-74472B072D88}" srcOrd="6" destOrd="0" presId="urn:microsoft.com/office/officeart/2018/2/layout/IconVerticalSolidList"/>
    <dgm:cxn modelId="{ECA8AA3F-05AC-4323-9E10-B5C7416684B7}" type="presParOf" srcId="{132442CE-49AB-4BE0-BEE9-74472B072D88}" destId="{F1758EAA-4520-4700-9A0D-73CB360295EE}" srcOrd="0" destOrd="0" presId="urn:microsoft.com/office/officeart/2018/2/layout/IconVerticalSolidList"/>
    <dgm:cxn modelId="{BE2D1BB2-73D4-4996-A011-A12B7943181E}" type="presParOf" srcId="{132442CE-49AB-4BE0-BEE9-74472B072D88}" destId="{A90834DD-7068-49B1-BC20-207674F4E7AD}" srcOrd="1" destOrd="0" presId="urn:microsoft.com/office/officeart/2018/2/layout/IconVerticalSolidList"/>
    <dgm:cxn modelId="{F9E903A9-B571-4B40-BF5A-52E2E9541B10}" type="presParOf" srcId="{132442CE-49AB-4BE0-BEE9-74472B072D88}" destId="{389D8857-FE38-4E2A-9A8B-6A137E67CE99}" srcOrd="2" destOrd="0" presId="urn:microsoft.com/office/officeart/2018/2/layout/IconVerticalSolidList"/>
    <dgm:cxn modelId="{F0D5B37F-0C0E-4879-A580-97364F1E45A1}" type="presParOf" srcId="{132442CE-49AB-4BE0-BEE9-74472B072D88}" destId="{5DE09923-962B-410B-A098-B18649EB6D9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8BCBA5C-1330-4CEA-8A51-54C0906E614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DE5153C-A573-4C4E-94E3-6945C949AFD8}">
      <dgm:prSet/>
      <dgm:spPr/>
      <dgm:t>
        <a:bodyPr/>
        <a:lstStyle/>
        <a:p>
          <a:r>
            <a:rPr lang="en-US"/>
            <a:t>• Global IT consulting market valued at $57 billion in 2024.</a:t>
          </a:r>
        </a:p>
      </dgm:t>
    </dgm:pt>
    <dgm:pt modelId="{45657871-A68C-4CF5-A131-B4EACC6268BF}" type="parTrans" cxnId="{574CC16C-3F70-4C5C-805B-8EB5C122FD06}">
      <dgm:prSet/>
      <dgm:spPr/>
      <dgm:t>
        <a:bodyPr/>
        <a:lstStyle/>
        <a:p>
          <a:endParaRPr lang="en-US"/>
        </a:p>
      </dgm:t>
    </dgm:pt>
    <dgm:pt modelId="{2C879ECF-AF43-483D-B58A-85FF5C32986A}" type="sibTrans" cxnId="{574CC16C-3F70-4C5C-805B-8EB5C122FD06}">
      <dgm:prSet/>
      <dgm:spPr/>
      <dgm:t>
        <a:bodyPr/>
        <a:lstStyle/>
        <a:p>
          <a:endParaRPr lang="en-US"/>
        </a:p>
      </dgm:t>
    </dgm:pt>
    <dgm:pt modelId="{773BFDC7-202B-4720-BAFC-2C6CA9739320}">
      <dgm:prSet/>
      <dgm:spPr/>
      <dgm:t>
        <a:bodyPr/>
        <a:lstStyle/>
        <a:p>
          <a:r>
            <a:rPr lang="en-US"/>
            <a:t>• Expected CAGR of 5.3% through 2030.</a:t>
          </a:r>
        </a:p>
      </dgm:t>
    </dgm:pt>
    <dgm:pt modelId="{D1290E88-BFB9-4111-9633-E3DEB13C39B5}" type="parTrans" cxnId="{C2DB049F-DB60-4ADF-97F1-726AB61175BE}">
      <dgm:prSet/>
      <dgm:spPr/>
      <dgm:t>
        <a:bodyPr/>
        <a:lstStyle/>
        <a:p>
          <a:endParaRPr lang="en-US"/>
        </a:p>
      </dgm:t>
    </dgm:pt>
    <dgm:pt modelId="{D2782135-CAFA-4BAF-8DC6-7406CE88D3E8}" type="sibTrans" cxnId="{C2DB049F-DB60-4ADF-97F1-726AB61175BE}">
      <dgm:prSet/>
      <dgm:spPr/>
      <dgm:t>
        <a:bodyPr/>
        <a:lstStyle/>
        <a:p>
          <a:endParaRPr lang="en-US"/>
        </a:p>
      </dgm:t>
    </dgm:pt>
    <dgm:pt modelId="{DB5C287B-2B28-4DAB-A2DA-0B008543E957}">
      <dgm:prSet/>
      <dgm:spPr/>
      <dgm:t>
        <a:bodyPr/>
        <a:lstStyle/>
        <a:p>
          <a:r>
            <a:rPr lang="en-US"/>
            <a:t>• SMEs represent a growing share of digital transformation spending (~$800B globally).</a:t>
          </a:r>
        </a:p>
      </dgm:t>
    </dgm:pt>
    <dgm:pt modelId="{4105C09B-B233-4ED3-941E-C2CEF8F6BD82}" type="parTrans" cxnId="{921614A9-18BA-41F0-A667-94BE690B9FE6}">
      <dgm:prSet/>
      <dgm:spPr/>
      <dgm:t>
        <a:bodyPr/>
        <a:lstStyle/>
        <a:p>
          <a:endParaRPr lang="en-US"/>
        </a:p>
      </dgm:t>
    </dgm:pt>
    <dgm:pt modelId="{F346006C-F245-4C2E-A20F-C9496C261D01}" type="sibTrans" cxnId="{921614A9-18BA-41F0-A667-94BE690B9FE6}">
      <dgm:prSet/>
      <dgm:spPr/>
      <dgm:t>
        <a:bodyPr/>
        <a:lstStyle/>
        <a:p>
          <a:endParaRPr lang="en-US"/>
        </a:p>
      </dgm:t>
    </dgm:pt>
    <dgm:pt modelId="{D134F9C5-5AFB-4E53-891E-5DB2548C180E}" type="pres">
      <dgm:prSet presAssocID="{68BCBA5C-1330-4CEA-8A51-54C0906E614F}" presName="root" presStyleCnt="0">
        <dgm:presLayoutVars>
          <dgm:dir/>
          <dgm:resizeHandles val="exact"/>
        </dgm:presLayoutVars>
      </dgm:prSet>
      <dgm:spPr/>
    </dgm:pt>
    <dgm:pt modelId="{AFDD4651-9B7E-4CC4-B773-FA4EDA97A57C}" type="pres">
      <dgm:prSet presAssocID="{6DE5153C-A573-4C4E-94E3-6945C949AFD8}" presName="compNode" presStyleCnt="0"/>
      <dgm:spPr/>
    </dgm:pt>
    <dgm:pt modelId="{9CA02813-60EA-414B-9AD1-2BCCDBDFCBB6}" type="pres">
      <dgm:prSet presAssocID="{6DE5153C-A573-4C4E-94E3-6945C949AFD8}" presName="bgRect" presStyleLbl="bgShp" presStyleIdx="0" presStyleCnt="3"/>
      <dgm:spPr/>
    </dgm:pt>
    <dgm:pt modelId="{A2DF22A8-35FF-4542-9963-80AB41B30692}" type="pres">
      <dgm:prSet presAssocID="{6DE5153C-A573-4C4E-94E3-6945C949AFD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690AA403-79A8-41DA-BBDB-559D6D0809C6}" type="pres">
      <dgm:prSet presAssocID="{6DE5153C-A573-4C4E-94E3-6945C949AFD8}" presName="spaceRect" presStyleCnt="0"/>
      <dgm:spPr/>
    </dgm:pt>
    <dgm:pt modelId="{140D0FF0-8705-4FF4-9EC4-5059C0E66C07}" type="pres">
      <dgm:prSet presAssocID="{6DE5153C-A573-4C4E-94E3-6945C949AFD8}" presName="parTx" presStyleLbl="revTx" presStyleIdx="0" presStyleCnt="3">
        <dgm:presLayoutVars>
          <dgm:chMax val="0"/>
          <dgm:chPref val="0"/>
        </dgm:presLayoutVars>
      </dgm:prSet>
      <dgm:spPr/>
    </dgm:pt>
    <dgm:pt modelId="{8184EE28-57AE-479E-8489-8D29F18930D7}" type="pres">
      <dgm:prSet presAssocID="{2C879ECF-AF43-483D-B58A-85FF5C32986A}" presName="sibTrans" presStyleCnt="0"/>
      <dgm:spPr/>
    </dgm:pt>
    <dgm:pt modelId="{B9A15953-E59E-4A29-AD16-D140E39B7274}" type="pres">
      <dgm:prSet presAssocID="{773BFDC7-202B-4720-BAFC-2C6CA9739320}" presName="compNode" presStyleCnt="0"/>
      <dgm:spPr/>
    </dgm:pt>
    <dgm:pt modelId="{7EA4A7F5-430F-41AA-8443-262BD1E63AB6}" type="pres">
      <dgm:prSet presAssocID="{773BFDC7-202B-4720-BAFC-2C6CA9739320}" presName="bgRect" presStyleLbl="bgShp" presStyleIdx="1" presStyleCnt="3"/>
      <dgm:spPr/>
    </dgm:pt>
    <dgm:pt modelId="{237C1B3D-3E8C-4F0A-971B-B8CDDD277CAF}" type="pres">
      <dgm:prSet presAssocID="{773BFDC7-202B-4720-BAFC-2C6CA973932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F46B0AAF-66B5-46DE-8A88-A527A91ACC80}" type="pres">
      <dgm:prSet presAssocID="{773BFDC7-202B-4720-BAFC-2C6CA9739320}" presName="spaceRect" presStyleCnt="0"/>
      <dgm:spPr/>
    </dgm:pt>
    <dgm:pt modelId="{9FD14370-C80A-4579-ABBA-A66B2DAF0E76}" type="pres">
      <dgm:prSet presAssocID="{773BFDC7-202B-4720-BAFC-2C6CA9739320}" presName="parTx" presStyleLbl="revTx" presStyleIdx="1" presStyleCnt="3">
        <dgm:presLayoutVars>
          <dgm:chMax val="0"/>
          <dgm:chPref val="0"/>
        </dgm:presLayoutVars>
      </dgm:prSet>
      <dgm:spPr/>
    </dgm:pt>
    <dgm:pt modelId="{77A404B9-0081-4EDD-BCF1-DD22DFABA6C7}" type="pres">
      <dgm:prSet presAssocID="{D2782135-CAFA-4BAF-8DC6-7406CE88D3E8}" presName="sibTrans" presStyleCnt="0"/>
      <dgm:spPr/>
    </dgm:pt>
    <dgm:pt modelId="{47273385-1580-42DD-8ADE-363239BFFECF}" type="pres">
      <dgm:prSet presAssocID="{DB5C287B-2B28-4DAB-A2DA-0B008543E957}" presName="compNode" presStyleCnt="0"/>
      <dgm:spPr/>
    </dgm:pt>
    <dgm:pt modelId="{1D63190B-ABEF-455B-97B5-7D2AC8B10308}" type="pres">
      <dgm:prSet presAssocID="{DB5C287B-2B28-4DAB-A2DA-0B008543E957}" presName="bgRect" presStyleLbl="bgShp" presStyleIdx="2" presStyleCnt="3"/>
      <dgm:spPr/>
    </dgm:pt>
    <dgm:pt modelId="{27BB6697-A965-41BC-ACDB-D8C485D2274F}" type="pres">
      <dgm:prSet presAssocID="{DB5C287B-2B28-4DAB-A2DA-0B008543E95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BD6573A5-17F4-4286-A068-70DB5744199C}" type="pres">
      <dgm:prSet presAssocID="{DB5C287B-2B28-4DAB-A2DA-0B008543E957}" presName="spaceRect" presStyleCnt="0"/>
      <dgm:spPr/>
    </dgm:pt>
    <dgm:pt modelId="{2A7F787A-4B18-4FA6-8784-8B43B4D63DEF}" type="pres">
      <dgm:prSet presAssocID="{DB5C287B-2B28-4DAB-A2DA-0B008543E95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A76DE39-4644-43E3-B38C-520592A0EBF5}" type="presOf" srcId="{68BCBA5C-1330-4CEA-8A51-54C0906E614F}" destId="{D134F9C5-5AFB-4E53-891E-5DB2548C180E}" srcOrd="0" destOrd="0" presId="urn:microsoft.com/office/officeart/2018/2/layout/IconVerticalSolidList"/>
    <dgm:cxn modelId="{574CC16C-3F70-4C5C-805B-8EB5C122FD06}" srcId="{68BCBA5C-1330-4CEA-8A51-54C0906E614F}" destId="{6DE5153C-A573-4C4E-94E3-6945C949AFD8}" srcOrd="0" destOrd="0" parTransId="{45657871-A68C-4CF5-A131-B4EACC6268BF}" sibTransId="{2C879ECF-AF43-483D-B58A-85FF5C32986A}"/>
    <dgm:cxn modelId="{C2DB049F-DB60-4ADF-97F1-726AB61175BE}" srcId="{68BCBA5C-1330-4CEA-8A51-54C0906E614F}" destId="{773BFDC7-202B-4720-BAFC-2C6CA9739320}" srcOrd="1" destOrd="0" parTransId="{D1290E88-BFB9-4111-9633-E3DEB13C39B5}" sibTransId="{D2782135-CAFA-4BAF-8DC6-7406CE88D3E8}"/>
    <dgm:cxn modelId="{921614A9-18BA-41F0-A667-94BE690B9FE6}" srcId="{68BCBA5C-1330-4CEA-8A51-54C0906E614F}" destId="{DB5C287B-2B28-4DAB-A2DA-0B008543E957}" srcOrd="2" destOrd="0" parTransId="{4105C09B-B233-4ED3-941E-C2CEF8F6BD82}" sibTransId="{F346006C-F245-4C2E-A20F-C9496C261D01}"/>
    <dgm:cxn modelId="{B5B474AD-3F6F-42F6-8ACC-8259E537F7EB}" type="presOf" srcId="{773BFDC7-202B-4720-BAFC-2C6CA9739320}" destId="{9FD14370-C80A-4579-ABBA-A66B2DAF0E76}" srcOrd="0" destOrd="0" presId="urn:microsoft.com/office/officeart/2018/2/layout/IconVerticalSolidList"/>
    <dgm:cxn modelId="{D87624D9-3A0F-40C9-A918-A8BFD4D8BD4D}" type="presOf" srcId="{6DE5153C-A573-4C4E-94E3-6945C949AFD8}" destId="{140D0FF0-8705-4FF4-9EC4-5059C0E66C07}" srcOrd="0" destOrd="0" presId="urn:microsoft.com/office/officeart/2018/2/layout/IconVerticalSolidList"/>
    <dgm:cxn modelId="{480C1FEB-9516-4B44-A8D6-459CE0104553}" type="presOf" srcId="{DB5C287B-2B28-4DAB-A2DA-0B008543E957}" destId="{2A7F787A-4B18-4FA6-8784-8B43B4D63DEF}" srcOrd="0" destOrd="0" presId="urn:microsoft.com/office/officeart/2018/2/layout/IconVerticalSolidList"/>
    <dgm:cxn modelId="{FAD0CD97-DF8B-453C-A534-C4B51A1A1595}" type="presParOf" srcId="{D134F9C5-5AFB-4E53-891E-5DB2548C180E}" destId="{AFDD4651-9B7E-4CC4-B773-FA4EDA97A57C}" srcOrd="0" destOrd="0" presId="urn:microsoft.com/office/officeart/2018/2/layout/IconVerticalSolidList"/>
    <dgm:cxn modelId="{C44D9B6D-B7FC-4F00-BB35-DB9B2ED77188}" type="presParOf" srcId="{AFDD4651-9B7E-4CC4-B773-FA4EDA97A57C}" destId="{9CA02813-60EA-414B-9AD1-2BCCDBDFCBB6}" srcOrd="0" destOrd="0" presId="urn:microsoft.com/office/officeart/2018/2/layout/IconVerticalSolidList"/>
    <dgm:cxn modelId="{0E311E7E-579A-4533-8C3C-467C89DFC1BA}" type="presParOf" srcId="{AFDD4651-9B7E-4CC4-B773-FA4EDA97A57C}" destId="{A2DF22A8-35FF-4542-9963-80AB41B30692}" srcOrd="1" destOrd="0" presId="urn:microsoft.com/office/officeart/2018/2/layout/IconVerticalSolidList"/>
    <dgm:cxn modelId="{59A6A0B0-A54B-4347-B7DF-93D2424127A6}" type="presParOf" srcId="{AFDD4651-9B7E-4CC4-B773-FA4EDA97A57C}" destId="{690AA403-79A8-41DA-BBDB-559D6D0809C6}" srcOrd="2" destOrd="0" presId="urn:microsoft.com/office/officeart/2018/2/layout/IconVerticalSolidList"/>
    <dgm:cxn modelId="{C8E4155F-3DF9-4665-8367-371DCF802656}" type="presParOf" srcId="{AFDD4651-9B7E-4CC4-B773-FA4EDA97A57C}" destId="{140D0FF0-8705-4FF4-9EC4-5059C0E66C07}" srcOrd="3" destOrd="0" presId="urn:microsoft.com/office/officeart/2018/2/layout/IconVerticalSolidList"/>
    <dgm:cxn modelId="{C98560E7-ED5C-4B7D-BD5A-F45412BDDF17}" type="presParOf" srcId="{D134F9C5-5AFB-4E53-891E-5DB2548C180E}" destId="{8184EE28-57AE-479E-8489-8D29F18930D7}" srcOrd="1" destOrd="0" presId="urn:microsoft.com/office/officeart/2018/2/layout/IconVerticalSolidList"/>
    <dgm:cxn modelId="{15D35364-D501-4696-9D3E-0DE9A28D7A73}" type="presParOf" srcId="{D134F9C5-5AFB-4E53-891E-5DB2548C180E}" destId="{B9A15953-E59E-4A29-AD16-D140E39B7274}" srcOrd="2" destOrd="0" presId="urn:microsoft.com/office/officeart/2018/2/layout/IconVerticalSolidList"/>
    <dgm:cxn modelId="{7D5F3966-E0BD-4BD1-9277-9CA69AF944D8}" type="presParOf" srcId="{B9A15953-E59E-4A29-AD16-D140E39B7274}" destId="{7EA4A7F5-430F-41AA-8443-262BD1E63AB6}" srcOrd="0" destOrd="0" presId="urn:microsoft.com/office/officeart/2018/2/layout/IconVerticalSolidList"/>
    <dgm:cxn modelId="{763F4673-9ED7-44F2-BA14-141C82843D30}" type="presParOf" srcId="{B9A15953-E59E-4A29-AD16-D140E39B7274}" destId="{237C1B3D-3E8C-4F0A-971B-B8CDDD277CAF}" srcOrd="1" destOrd="0" presId="urn:microsoft.com/office/officeart/2018/2/layout/IconVerticalSolidList"/>
    <dgm:cxn modelId="{4F071568-228E-4E03-80F4-FC57DC5F46AA}" type="presParOf" srcId="{B9A15953-E59E-4A29-AD16-D140E39B7274}" destId="{F46B0AAF-66B5-46DE-8A88-A527A91ACC80}" srcOrd="2" destOrd="0" presId="urn:microsoft.com/office/officeart/2018/2/layout/IconVerticalSolidList"/>
    <dgm:cxn modelId="{A5E3616D-43CC-4F16-81D5-7BBA990AAD2B}" type="presParOf" srcId="{B9A15953-E59E-4A29-AD16-D140E39B7274}" destId="{9FD14370-C80A-4579-ABBA-A66B2DAF0E76}" srcOrd="3" destOrd="0" presId="urn:microsoft.com/office/officeart/2018/2/layout/IconVerticalSolidList"/>
    <dgm:cxn modelId="{43411DDF-9CD3-4F1B-8E51-2FE243AA4815}" type="presParOf" srcId="{D134F9C5-5AFB-4E53-891E-5DB2548C180E}" destId="{77A404B9-0081-4EDD-BCF1-DD22DFABA6C7}" srcOrd="3" destOrd="0" presId="urn:microsoft.com/office/officeart/2018/2/layout/IconVerticalSolidList"/>
    <dgm:cxn modelId="{C7C39064-91C4-478E-B156-6895B7EB2866}" type="presParOf" srcId="{D134F9C5-5AFB-4E53-891E-5DB2548C180E}" destId="{47273385-1580-42DD-8ADE-363239BFFECF}" srcOrd="4" destOrd="0" presId="urn:microsoft.com/office/officeart/2018/2/layout/IconVerticalSolidList"/>
    <dgm:cxn modelId="{51581A76-2E2F-467B-8D96-604D4BAADE1B}" type="presParOf" srcId="{47273385-1580-42DD-8ADE-363239BFFECF}" destId="{1D63190B-ABEF-455B-97B5-7D2AC8B10308}" srcOrd="0" destOrd="0" presId="urn:microsoft.com/office/officeart/2018/2/layout/IconVerticalSolidList"/>
    <dgm:cxn modelId="{B0E45A8D-6C34-4AEC-BFCA-ECFC0664BA0F}" type="presParOf" srcId="{47273385-1580-42DD-8ADE-363239BFFECF}" destId="{27BB6697-A965-41BC-ACDB-D8C485D2274F}" srcOrd="1" destOrd="0" presId="urn:microsoft.com/office/officeart/2018/2/layout/IconVerticalSolidList"/>
    <dgm:cxn modelId="{023C37E5-B007-4423-88BB-EBE82CB5C656}" type="presParOf" srcId="{47273385-1580-42DD-8ADE-363239BFFECF}" destId="{BD6573A5-17F4-4286-A068-70DB5744199C}" srcOrd="2" destOrd="0" presId="urn:microsoft.com/office/officeart/2018/2/layout/IconVerticalSolidList"/>
    <dgm:cxn modelId="{EB3F5F0D-EF7D-4647-8D3B-92CFDF154D68}" type="presParOf" srcId="{47273385-1580-42DD-8ADE-363239BFFECF}" destId="{2A7F787A-4B18-4FA6-8784-8B43B4D63DE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268590D-CD81-4FD8-88E9-66D4729A07A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4D34526-7C50-45C1-969E-14CEADB6D844}">
      <dgm:prSet/>
      <dgm:spPr/>
      <dgm:t>
        <a:bodyPr/>
        <a:lstStyle/>
        <a:p>
          <a:r>
            <a:rPr lang="en-US"/>
            <a:t>• Personalized service for SMEs and nonprofits.</a:t>
          </a:r>
        </a:p>
      </dgm:t>
    </dgm:pt>
    <dgm:pt modelId="{6210DA3A-1C88-42F5-B3A3-D18179524E6F}" type="parTrans" cxnId="{467A5F62-E0BD-452D-8269-34926DDAC798}">
      <dgm:prSet/>
      <dgm:spPr/>
      <dgm:t>
        <a:bodyPr/>
        <a:lstStyle/>
        <a:p>
          <a:endParaRPr lang="en-US"/>
        </a:p>
      </dgm:t>
    </dgm:pt>
    <dgm:pt modelId="{1CD45DE9-1837-477D-B2FB-92E7D846B425}" type="sibTrans" cxnId="{467A5F62-E0BD-452D-8269-34926DDAC798}">
      <dgm:prSet/>
      <dgm:spPr/>
      <dgm:t>
        <a:bodyPr/>
        <a:lstStyle/>
        <a:p>
          <a:endParaRPr lang="en-US"/>
        </a:p>
      </dgm:t>
    </dgm:pt>
    <dgm:pt modelId="{C84AA30D-04BA-41CB-8AE6-9CCCEB9AAC49}">
      <dgm:prSet/>
      <dgm:spPr/>
      <dgm:t>
        <a:bodyPr/>
        <a:lstStyle/>
        <a:p>
          <a:r>
            <a:rPr lang="en-US"/>
            <a:t>• Agile and adaptive to latest tech trends.</a:t>
          </a:r>
        </a:p>
      </dgm:t>
    </dgm:pt>
    <dgm:pt modelId="{80C79AEF-9E64-4E5A-BD4B-BC754BF94656}" type="parTrans" cxnId="{76538EEC-D602-43C3-B68F-A7B71E707BA9}">
      <dgm:prSet/>
      <dgm:spPr/>
      <dgm:t>
        <a:bodyPr/>
        <a:lstStyle/>
        <a:p>
          <a:endParaRPr lang="en-US"/>
        </a:p>
      </dgm:t>
    </dgm:pt>
    <dgm:pt modelId="{0769B228-0002-4497-87A7-BAA45EC6AF12}" type="sibTrans" cxnId="{76538EEC-D602-43C3-B68F-A7B71E707BA9}">
      <dgm:prSet/>
      <dgm:spPr/>
      <dgm:t>
        <a:bodyPr/>
        <a:lstStyle/>
        <a:p>
          <a:endParaRPr lang="en-US"/>
        </a:p>
      </dgm:t>
    </dgm:pt>
    <dgm:pt modelId="{49E15D7F-124E-4728-A498-34A573716565}">
      <dgm:prSet/>
      <dgm:spPr/>
      <dgm:t>
        <a:bodyPr/>
        <a:lstStyle/>
        <a:p>
          <a:r>
            <a:rPr lang="en-US"/>
            <a:t>• Affordable pricing without sacrificing quality.</a:t>
          </a:r>
        </a:p>
      </dgm:t>
    </dgm:pt>
    <dgm:pt modelId="{F1BF893B-B886-43BA-8536-CE80D59891B0}" type="parTrans" cxnId="{AF07DF8A-D9E8-4D9C-B927-EBCC31456ED3}">
      <dgm:prSet/>
      <dgm:spPr/>
      <dgm:t>
        <a:bodyPr/>
        <a:lstStyle/>
        <a:p>
          <a:endParaRPr lang="en-US"/>
        </a:p>
      </dgm:t>
    </dgm:pt>
    <dgm:pt modelId="{485BDA47-1A82-4E5A-B7F1-59F13958E397}" type="sibTrans" cxnId="{AF07DF8A-D9E8-4D9C-B927-EBCC31456ED3}">
      <dgm:prSet/>
      <dgm:spPr/>
      <dgm:t>
        <a:bodyPr/>
        <a:lstStyle/>
        <a:p>
          <a:endParaRPr lang="en-US"/>
        </a:p>
      </dgm:t>
    </dgm:pt>
    <dgm:pt modelId="{CD95CD39-54E3-4CDF-A91E-2633815AA9B1}">
      <dgm:prSet/>
      <dgm:spPr/>
      <dgm:t>
        <a:bodyPr/>
        <a:lstStyle/>
        <a:p>
          <a:r>
            <a:rPr lang="en-US"/>
            <a:t>• Strong focus on education and client empowerment.</a:t>
          </a:r>
        </a:p>
      </dgm:t>
    </dgm:pt>
    <dgm:pt modelId="{20B1EBD4-2D34-41EA-B5AB-05FAA49B9E62}" type="parTrans" cxnId="{0789A525-D1A8-443F-AC53-4CC904839908}">
      <dgm:prSet/>
      <dgm:spPr/>
      <dgm:t>
        <a:bodyPr/>
        <a:lstStyle/>
        <a:p>
          <a:endParaRPr lang="en-US"/>
        </a:p>
      </dgm:t>
    </dgm:pt>
    <dgm:pt modelId="{CFFFAB32-1143-46B2-8C96-F04B26098C36}" type="sibTrans" cxnId="{0789A525-D1A8-443F-AC53-4CC904839908}">
      <dgm:prSet/>
      <dgm:spPr/>
      <dgm:t>
        <a:bodyPr/>
        <a:lstStyle/>
        <a:p>
          <a:endParaRPr lang="en-US"/>
        </a:p>
      </dgm:t>
    </dgm:pt>
    <dgm:pt modelId="{D1481394-1E18-4B0B-B56C-FD3921585EEF}" type="pres">
      <dgm:prSet presAssocID="{3268590D-CD81-4FD8-88E9-66D4729A07A7}" presName="root" presStyleCnt="0">
        <dgm:presLayoutVars>
          <dgm:dir/>
          <dgm:resizeHandles val="exact"/>
        </dgm:presLayoutVars>
      </dgm:prSet>
      <dgm:spPr/>
    </dgm:pt>
    <dgm:pt modelId="{50E763EB-E006-4564-B38F-8C28A507E9D0}" type="pres">
      <dgm:prSet presAssocID="{A4D34526-7C50-45C1-969E-14CEADB6D844}" presName="compNode" presStyleCnt="0"/>
      <dgm:spPr/>
    </dgm:pt>
    <dgm:pt modelId="{BA3FBD48-A4D8-49E3-B7DF-09AFEF68CEAA}" type="pres">
      <dgm:prSet presAssocID="{A4D34526-7C50-45C1-969E-14CEADB6D844}" presName="bgRect" presStyleLbl="bgShp" presStyleIdx="0" presStyleCnt="4"/>
      <dgm:spPr/>
    </dgm:pt>
    <dgm:pt modelId="{B71EEA6B-886B-44CD-874F-A3BEC9AA9209}" type="pres">
      <dgm:prSet presAssocID="{A4D34526-7C50-45C1-969E-14CEADB6D84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455F2FBD-A31D-46DC-B9AB-C62EE4F4E832}" type="pres">
      <dgm:prSet presAssocID="{A4D34526-7C50-45C1-969E-14CEADB6D844}" presName="spaceRect" presStyleCnt="0"/>
      <dgm:spPr/>
    </dgm:pt>
    <dgm:pt modelId="{654DBAEA-0FDB-4C6C-A388-1D95A7904CBC}" type="pres">
      <dgm:prSet presAssocID="{A4D34526-7C50-45C1-969E-14CEADB6D844}" presName="parTx" presStyleLbl="revTx" presStyleIdx="0" presStyleCnt="4">
        <dgm:presLayoutVars>
          <dgm:chMax val="0"/>
          <dgm:chPref val="0"/>
        </dgm:presLayoutVars>
      </dgm:prSet>
      <dgm:spPr/>
    </dgm:pt>
    <dgm:pt modelId="{6D0DB91F-08E9-44A0-BD59-B391F76DD6C3}" type="pres">
      <dgm:prSet presAssocID="{1CD45DE9-1837-477D-B2FB-92E7D846B425}" presName="sibTrans" presStyleCnt="0"/>
      <dgm:spPr/>
    </dgm:pt>
    <dgm:pt modelId="{D6ED0E33-2430-46C0-855A-E63D8F42C0BA}" type="pres">
      <dgm:prSet presAssocID="{C84AA30D-04BA-41CB-8AE6-9CCCEB9AAC49}" presName="compNode" presStyleCnt="0"/>
      <dgm:spPr/>
    </dgm:pt>
    <dgm:pt modelId="{D993C8AE-7019-41BC-8436-E657A6139AA3}" type="pres">
      <dgm:prSet presAssocID="{C84AA30D-04BA-41CB-8AE6-9CCCEB9AAC49}" presName="bgRect" presStyleLbl="bgShp" presStyleIdx="1" presStyleCnt="4"/>
      <dgm:spPr/>
    </dgm:pt>
    <dgm:pt modelId="{2DF7DE37-2422-49A8-BC9A-9C56FFAB788E}" type="pres">
      <dgm:prSet presAssocID="{C84AA30D-04BA-41CB-8AE6-9CCCEB9AAC4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48A7E6CC-EF7B-4CDD-B5B9-200CFA67F1F7}" type="pres">
      <dgm:prSet presAssocID="{C84AA30D-04BA-41CB-8AE6-9CCCEB9AAC49}" presName="spaceRect" presStyleCnt="0"/>
      <dgm:spPr/>
    </dgm:pt>
    <dgm:pt modelId="{677E95FD-9318-4D83-B9C0-3B3813BD6FB1}" type="pres">
      <dgm:prSet presAssocID="{C84AA30D-04BA-41CB-8AE6-9CCCEB9AAC49}" presName="parTx" presStyleLbl="revTx" presStyleIdx="1" presStyleCnt="4">
        <dgm:presLayoutVars>
          <dgm:chMax val="0"/>
          <dgm:chPref val="0"/>
        </dgm:presLayoutVars>
      </dgm:prSet>
      <dgm:spPr/>
    </dgm:pt>
    <dgm:pt modelId="{05AEE7CC-50CE-4931-94F5-09B72264B818}" type="pres">
      <dgm:prSet presAssocID="{0769B228-0002-4497-87A7-BAA45EC6AF12}" presName="sibTrans" presStyleCnt="0"/>
      <dgm:spPr/>
    </dgm:pt>
    <dgm:pt modelId="{2145573C-F168-4201-9595-C55A8363F006}" type="pres">
      <dgm:prSet presAssocID="{49E15D7F-124E-4728-A498-34A573716565}" presName="compNode" presStyleCnt="0"/>
      <dgm:spPr/>
    </dgm:pt>
    <dgm:pt modelId="{665055B8-2E08-4B27-8DEE-66C16B480D6A}" type="pres">
      <dgm:prSet presAssocID="{49E15D7F-124E-4728-A498-34A573716565}" presName="bgRect" presStyleLbl="bgShp" presStyleIdx="2" presStyleCnt="4"/>
      <dgm:spPr/>
    </dgm:pt>
    <dgm:pt modelId="{22C28976-792A-4869-B73C-AF4DDDE6EB0E}" type="pres">
      <dgm:prSet presAssocID="{49E15D7F-124E-4728-A498-34A57371656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3754FC18-6510-4BCC-970E-41C635C7DA4C}" type="pres">
      <dgm:prSet presAssocID="{49E15D7F-124E-4728-A498-34A573716565}" presName="spaceRect" presStyleCnt="0"/>
      <dgm:spPr/>
    </dgm:pt>
    <dgm:pt modelId="{34620FDE-88B1-44A0-AECE-FDF4B391FFE3}" type="pres">
      <dgm:prSet presAssocID="{49E15D7F-124E-4728-A498-34A573716565}" presName="parTx" presStyleLbl="revTx" presStyleIdx="2" presStyleCnt="4">
        <dgm:presLayoutVars>
          <dgm:chMax val="0"/>
          <dgm:chPref val="0"/>
        </dgm:presLayoutVars>
      </dgm:prSet>
      <dgm:spPr/>
    </dgm:pt>
    <dgm:pt modelId="{BB8DCA8C-B8E0-43B8-891E-CE0CEBE28302}" type="pres">
      <dgm:prSet presAssocID="{485BDA47-1A82-4E5A-B7F1-59F13958E397}" presName="sibTrans" presStyleCnt="0"/>
      <dgm:spPr/>
    </dgm:pt>
    <dgm:pt modelId="{DF14414F-0E26-4111-B1D7-D048439E7DF0}" type="pres">
      <dgm:prSet presAssocID="{CD95CD39-54E3-4CDF-A91E-2633815AA9B1}" presName="compNode" presStyleCnt="0"/>
      <dgm:spPr/>
    </dgm:pt>
    <dgm:pt modelId="{25085717-C4AB-4A56-9540-29CA4CC0360E}" type="pres">
      <dgm:prSet presAssocID="{CD95CD39-54E3-4CDF-A91E-2633815AA9B1}" presName="bgRect" presStyleLbl="bgShp" presStyleIdx="3" presStyleCnt="4"/>
      <dgm:spPr/>
    </dgm:pt>
    <dgm:pt modelId="{3123EE37-4CE6-40C5-B0DF-5A8D6EAA5F56}" type="pres">
      <dgm:prSet presAssocID="{CD95CD39-54E3-4CDF-A91E-2633815AA9B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80ECA1F7-68C6-4AC4-A875-49D5D6BFB756}" type="pres">
      <dgm:prSet presAssocID="{CD95CD39-54E3-4CDF-A91E-2633815AA9B1}" presName="spaceRect" presStyleCnt="0"/>
      <dgm:spPr/>
    </dgm:pt>
    <dgm:pt modelId="{8E8E3CCF-8395-4A94-AB91-EB404F25245D}" type="pres">
      <dgm:prSet presAssocID="{CD95CD39-54E3-4CDF-A91E-2633815AA9B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789A525-D1A8-443F-AC53-4CC904839908}" srcId="{3268590D-CD81-4FD8-88E9-66D4729A07A7}" destId="{CD95CD39-54E3-4CDF-A91E-2633815AA9B1}" srcOrd="3" destOrd="0" parTransId="{20B1EBD4-2D34-41EA-B5AB-05FAA49B9E62}" sibTransId="{CFFFAB32-1143-46B2-8C96-F04B26098C36}"/>
    <dgm:cxn modelId="{467A5F62-E0BD-452D-8269-34926DDAC798}" srcId="{3268590D-CD81-4FD8-88E9-66D4729A07A7}" destId="{A4D34526-7C50-45C1-969E-14CEADB6D844}" srcOrd="0" destOrd="0" parTransId="{6210DA3A-1C88-42F5-B3A3-D18179524E6F}" sibTransId="{1CD45DE9-1837-477D-B2FB-92E7D846B425}"/>
    <dgm:cxn modelId="{45117750-12FA-458C-9C2C-C5B01FC36B78}" type="presOf" srcId="{A4D34526-7C50-45C1-969E-14CEADB6D844}" destId="{654DBAEA-0FDB-4C6C-A388-1D95A7904CBC}" srcOrd="0" destOrd="0" presId="urn:microsoft.com/office/officeart/2018/2/layout/IconVerticalSolidList"/>
    <dgm:cxn modelId="{0E5C9D55-EADF-49F1-A63D-5EDB7B9CB563}" type="presOf" srcId="{3268590D-CD81-4FD8-88E9-66D4729A07A7}" destId="{D1481394-1E18-4B0B-B56C-FD3921585EEF}" srcOrd="0" destOrd="0" presId="urn:microsoft.com/office/officeart/2018/2/layout/IconVerticalSolidList"/>
    <dgm:cxn modelId="{AF07DF8A-D9E8-4D9C-B927-EBCC31456ED3}" srcId="{3268590D-CD81-4FD8-88E9-66D4729A07A7}" destId="{49E15D7F-124E-4728-A498-34A573716565}" srcOrd="2" destOrd="0" parTransId="{F1BF893B-B886-43BA-8536-CE80D59891B0}" sibTransId="{485BDA47-1A82-4E5A-B7F1-59F13958E397}"/>
    <dgm:cxn modelId="{AFB754AB-F3B3-46A7-9D0A-8E412E2B9229}" type="presOf" srcId="{C84AA30D-04BA-41CB-8AE6-9CCCEB9AAC49}" destId="{677E95FD-9318-4D83-B9C0-3B3813BD6FB1}" srcOrd="0" destOrd="0" presId="urn:microsoft.com/office/officeart/2018/2/layout/IconVerticalSolidList"/>
    <dgm:cxn modelId="{58E4DCB1-A14B-4FC2-B5A1-E5AFE3CFC980}" type="presOf" srcId="{49E15D7F-124E-4728-A498-34A573716565}" destId="{34620FDE-88B1-44A0-AECE-FDF4B391FFE3}" srcOrd="0" destOrd="0" presId="urn:microsoft.com/office/officeart/2018/2/layout/IconVerticalSolidList"/>
    <dgm:cxn modelId="{63B636C7-A1BB-4D42-87CE-45F531B5C29E}" type="presOf" srcId="{CD95CD39-54E3-4CDF-A91E-2633815AA9B1}" destId="{8E8E3CCF-8395-4A94-AB91-EB404F25245D}" srcOrd="0" destOrd="0" presId="urn:microsoft.com/office/officeart/2018/2/layout/IconVerticalSolidList"/>
    <dgm:cxn modelId="{76538EEC-D602-43C3-B68F-A7B71E707BA9}" srcId="{3268590D-CD81-4FD8-88E9-66D4729A07A7}" destId="{C84AA30D-04BA-41CB-8AE6-9CCCEB9AAC49}" srcOrd="1" destOrd="0" parTransId="{80C79AEF-9E64-4E5A-BD4B-BC754BF94656}" sibTransId="{0769B228-0002-4497-87A7-BAA45EC6AF12}"/>
    <dgm:cxn modelId="{BA37B0FC-4E2A-4791-8A5C-7671BD964C53}" type="presParOf" srcId="{D1481394-1E18-4B0B-B56C-FD3921585EEF}" destId="{50E763EB-E006-4564-B38F-8C28A507E9D0}" srcOrd="0" destOrd="0" presId="urn:microsoft.com/office/officeart/2018/2/layout/IconVerticalSolidList"/>
    <dgm:cxn modelId="{402578BF-B122-4913-92E4-C6DEE4A2A6AF}" type="presParOf" srcId="{50E763EB-E006-4564-B38F-8C28A507E9D0}" destId="{BA3FBD48-A4D8-49E3-B7DF-09AFEF68CEAA}" srcOrd="0" destOrd="0" presId="urn:microsoft.com/office/officeart/2018/2/layout/IconVerticalSolidList"/>
    <dgm:cxn modelId="{AE154582-29DC-46C6-8D8F-B220F8C6753F}" type="presParOf" srcId="{50E763EB-E006-4564-B38F-8C28A507E9D0}" destId="{B71EEA6B-886B-44CD-874F-A3BEC9AA9209}" srcOrd="1" destOrd="0" presId="urn:microsoft.com/office/officeart/2018/2/layout/IconVerticalSolidList"/>
    <dgm:cxn modelId="{857E0C78-554A-4635-9E3A-C8F0E230EE92}" type="presParOf" srcId="{50E763EB-E006-4564-B38F-8C28A507E9D0}" destId="{455F2FBD-A31D-46DC-B9AB-C62EE4F4E832}" srcOrd="2" destOrd="0" presId="urn:microsoft.com/office/officeart/2018/2/layout/IconVerticalSolidList"/>
    <dgm:cxn modelId="{BF8BB96E-5731-4736-9799-E38DBE280C3C}" type="presParOf" srcId="{50E763EB-E006-4564-B38F-8C28A507E9D0}" destId="{654DBAEA-0FDB-4C6C-A388-1D95A7904CBC}" srcOrd="3" destOrd="0" presId="urn:microsoft.com/office/officeart/2018/2/layout/IconVerticalSolidList"/>
    <dgm:cxn modelId="{371A576D-EC4C-4460-9DC1-BA8E8E98FB9D}" type="presParOf" srcId="{D1481394-1E18-4B0B-B56C-FD3921585EEF}" destId="{6D0DB91F-08E9-44A0-BD59-B391F76DD6C3}" srcOrd="1" destOrd="0" presId="urn:microsoft.com/office/officeart/2018/2/layout/IconVerticalSolidList"/>
    <dgm:cxn modelId="{55138560-0579-44F0-A97A-199C827A3F9F}" type="presParOf" srcId="{D1481394-1E18-4B0B-B56C-FD3921585EEF}" destId="{D6ED0E33-2430-46C0-855A-E63D8F42C0BA}" srcOrd="2" destOrd="0" presId="urn:microsoft.com/office/officeart/2018/2/layout/IconVerticalSolidList"/>
    <dgm:cxn modelId="{A78E5FB4-003D-4CBA-98C3-10DC3AB40279}" type="presParOf" srcId="{D6ED0E33-2430-46C0-855A-E63D8F42C0BA}" destId="{D993C8AE-7019-41BC-8436-E657A6139AA3}" srcOrd="0" destOrd="0" presId="urn:microsoft.com/office/officeart/2018/2/layout/IconVerticalSolidList"/>
    <dgm:cxn modelId="{F907B29E-ACF9-4813-9910-98D922D380DD}" type="presParOf" srcId="{D6ED0E33-2430-46C0-855A-E63D8F42C0BA}" destId="{2DF7DE37-2422-49A8-BC9A-9C56FFAB788E}" srcOrd="1" destOrd="0" presId="urn:microsoft.com/office/officeart/2018/2/layout/IconVerticalSolidList"/>
    <dgm:cxn modelId="{13C4A269-D69B-475B-BBAF-62E323272D71}" type="presParOf" srcId="{D6ED0E33-2430-46C0-855A-E63D8F42C0BA}" destId="{48A7E6CC-EF7B-4CDD-B5B9-200CFA67F1F7}" srcOrd="2" destOrd="0" presId="urn:microsoft.com/office/officeart/2018/2/layout/IconVerticalSolidList"/>
    <dgm:cxn modelId="{0DD1D71C-F269-499F-986E-040FE8EAB793}" type="presParOf" srcId="{D6ED0E33-2430-46C0-855A-E63D8F42C0BA}" destId="{677E95FD-9318-4D83-B9C0-3B3813BD6FB1}" srcOrd="3" destOrd="0" presId="urn:microsoft.com/office/officeart/2018/2/layout/IconVerticalSolidList"/>
    <dgm:cxn modelId="{ED48F918-45DF-444E-B364-FCEEFAC22ABD}" type="presParOf" srcId="{D1481394-1E18-4B0B-B56C-FD3921585EEF}" destId="{05AEE7CC-50CE-4931-94F5-09B72264B818}" srcOrd="3" destOrd="0" presId="urn:microsoft.com/office/officeart/2018/2/layout/IconVerticalSolidList"/>
    <dgm:cxn modelId="{BB9D1A81-EAF6-4A57-907F-EBCDA75A838B}" type="presParOf" srcId="{D1481394-1E18-4B0B-B56C-FD3921585EEF}" destId="{2145573C-F168-4201-9595-C55A8363F006}" srcOrd="4" destOrd="0" presId="urn:microsoft.com/office/officeart/2018/2/layout/IconVerticalSolidList"/>
    <dgm:cxn modelId="{89996F51-A869-4790-AFE6-5D15371B0E6E}" type="presParOf" srcId="{2145573C-F168-4201-9595-C55A8363F006}" destId="{665055B8-2E08-4B27-8DEE-66C16B480D6A}" srcOrd="0" destOrd="0" presId="urn:microsoft.com/office/officeart/2018/2/layout/IconVerticalSolidList"/>
    <dgm:cxn modelId="{1E90F84E-88B2-4612-B2A7-FED0D0CA7D03}" type="presParOf" srcId="{2145573C-F168-4201-9595-C55A8363F006}" destId="{22C28976-792A-4869-B73C-AF4DDDE6EB0E}" srcOrd="1" destOrd="0" presId="urn:microsoft.com/office/officeart/2018/2/layout/IconVerticalSolidList"/>
    <dgm:cxn modelId="{615977EE-D7B1-4F64-8485-B4B6033D7C14}" type="presParOf" srcId="{2145573C-F168-4201-9595-C55A8363F006}" destId="{3754FC18-6510-4BCC-970E-41C635C7DA4C}" srcOrd="2" destOrd="0" presId="urn:microsoft.com/office/officeart/2018/2/layout/IconVerticalSolidList"/>
    <dgm:cxn modelId="{B1533CCE-C522-4E47-9C4D-CE39FDDCB543}" type="presParOf" srcId="{2145573C-F168-4201-9595-C55A8363F006}" destId="{34620FDE-88B1-44A0-AECE-FDF4B391FFE3}" srcOrd="3" destOrd="0" presId="urn:microsoft.com/office/officeart/2018/2/layout/IconVerticalSolidList"/>
    <dgm:cxn modelId="{4E144D13-FCD0-4FBC-B679-045D523F700D}" type="presParOf" srcId="{D1481394-1E18-4B0B-B56C-FD3921585EEF}" destId="{BB8DCA8C-B8E0-43B8-891E-CE0CEBE28302}" srcOrd="5" destOrd="0" presId="urn:microsoft.com/office/officeart/2018/2/layout/IconVerticalSolidList"/>
    <dgm:cxn modelId="{C3FEA999-0D54-4B72-B6C0-B2E4B9768FAD}" type="presParOf" srcId="{D1481394-1E18-4B0B-B56C-FD3921585EEF}" destId="{DF14414F-0E26-4111-B1D7-D048439E7DF0}" srcOrd="6" destOrd="0" presId="urn:microsoft.com/office/officeart/2018/2/layout/IconVerticalSolidList"/>
    <dgm:cxn modelId="{3D97026C-6CC0-4BBF-B276-B8BE4457A759}" type="presParOf" srcId="{DF14414F-0E26-4111-B1D7-D048439E7DF0}" destId="{25085717-C4AB-4A56-9540-29CA4CC0360E}" srcOrd="0" destOrd="0" presId="urn:microsoft.com/office/officeart/2018/2/layout/IconVerticalSolidList"/>
    <dgm:cxn modelId="{EB71FC15-4411-494D-A927-AE5ADB6FAA3C}" type="presParOf" srcId="{DF14414F-0E26-4111-B1D7-D048439E7DF0}" destId="{3123EE37-4CE6-40C5-B0DF-5A8D6EAA5F56}" srcOrd="1" destOrd="0" presId="urn:microsoft.com/office/officeart/2018/2/layout/IconVerticalSolidList"/>
    <dgm:cxn modelId="{FF9D18CA-455B-464A-AE03-05DB0D3A8F7C}" type="presParOf" srcId="{DF14414F-0E26-4111-B1D7-D048439E7DF0}" destId="{80ECA1F7-68C6-4AC4-A875-49D5D6BFB756}" srcOrd="2" destOrd="0" presId="urn:microsoft.com/office/officeart/2018/2/layout/IconVerticalSolidList"/>
    <dgm:cxn modelId="{41282D95-1892-41DD-B5F6-D56614C4B95E}" type="presParOf" srcId="{DF14414F-0E26-4111-B1D7-D048439E7DF0}" destId="{8E8E3CCF-8395-4A94-AB91-EB404F25245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080E6F2-4D1C-4565-A798-B3864B91C88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79FCF75-1671-4F0E-98DE-CCEF1606B7BF}">
      <dgm:prSet/>
      <dgm:spPr/>
      <dgm:t>
        <a:bodyPr/>
        <a:lstStyle/>
        <a:p>
          <a:r>
            <a:rPr lang="en-US"/>
            <a:t>• Project-based consulting fees</a:t>
          </a:r>
        </a:p>
      </dgm:t>
    </dgm:pt>
    <dgm:pt modelId="{04151EBB-42F4-4A09-AE66-73922EF16EE0}" type="parTrans" cxnId="{4EF507EF-242C-4264-BCD8-D42A3700C1BD}">
      <dgm:prSet/>
      <dgm:spPr/>
      <dgm:t>
        <a:bodyPr/>
        <a:lstStyle/>
        <a:p>
          <a:endParaRPr lang="en-US"/>
        </a:p>
      </dgm:t>
    </dgm:pt>
    <dgm:pt modelId="{87618C0B-13E6-41AA-BB64-83CAB884AACF}" type="sibTrans" cxnId="{4EF507EF-242C-4264-BCD8-D42A3700C1BD}">
      <dgm:prSet/>
      <dgm:spPr/>
      <dgm:t>
        <a:bodyPr/>
        <a:lstStyle/>
        <a:p>
          <a:endParaRPr lang="en-US"/>
        </a:p>
      </dgm:t>
    </dgm:pt>
    <dgm:pt modelId="{EF7F0DF5-D8C4-4585-A92B-F451C088AE3A}">
      <dgm:prSet/>
      <dgm:spPr/>
      <dgm:t>
        <a:bodyPr/>
        <a:lstStyle/>
        <a:p>
          <a:r>
            <a:rPr lang="en-US"/>
            <a:t>• Recurring revenue from managed services contracts</a:t>
          </a:r>
        </a:p>
      </dgm:t>
    </dgm:pt>
    <dgm:pt modelId="{1D04E7EA-B755-4FA1-8EA0-7161C0E3DDC3}" type="parTrans" cxnId="{E2D01DA4-3A27-44D6-8A64-C27D64CB2697}">
      <dgm:prSet/>
      <dgm:spPr/>
      <dgm:t>
        <a:bodyPr/>
        <a:lstStyle/>
        <a:p>
          <a:endParaRPr lang="en-US"/>
        </a:p>
      </dgm:t>
    </dgm:pt>
    <dgm:pt modelId="{5BCAFF68-142E-41F7-B42A-D07799BF7981}" type="sibTrans" cxnId="{E2D01DA4-3A27-44D6-8A64-C27D64CB2697}">
      <dgm:prSet/>
      <dgm:spPr/>
      <dgm:t>
        <a:bodyPr/>
        <a:lstStyle/>
        <a:p>
          <a:endParaRPr lang="en-US"/>
        </a:p>
      </dgm:t>
    </dgm:pt>
    <dgm:pt modelId="{DFC61DC1-53EF-44F7-A2AD-3707C3C61DD9}">
      <dgm:prSet/>
      <dgm:spPr/>
      <dgm:t>
        <a:bodyPr/>
        <a:lstStyle/>
        <a:p>
          <a:r>
            <a:rPr lang="en-US"/>
            <a:t>• Revenue from training sessions and IT audits</a:t>
          </a:r>
        </a:p>
      </dgm:t>
    </dgm:pt>
    <dgm:pt modelId="{1E892116-B5A2-45CE-AC69-121E60BC0A73}" type="parTrans" cxnId="{284B034E-4203-469B-8B0B-CA3292DF63B5}">
      <dgm:prSet/>
      <dgm:spPr/>
      <dgm:t>
        <a:bodyPr/>
        <a:lstStyle/>
        <a:p>
          <a:endParaRPr lang="en-US"/>
        </a:p>
      </dgm:t>
    </dgm:pt>
    <dgm:pt modelId="{501C29A5-F463-494E-AEF7-B843144A719A}" type="sibTrans" cxnId="{284B034E-4203-469B-8B0B-CA3292DF63B5}">
      <dgm:prSet/>
      <dgm:spPr/>
      <dgm:t>
        <a:bodyPr/>
        <a:lstStyle/>
        <a:p>
          <a:endParaRPr lang="en-US"/>
        </a:p>
      </dgm:t>
    </dgm:pt>
    <dgm:pt modelId="{4CA010F4-5620-4720-A783-D760A80C38DE}">
      <dgm:prSet/>
      <dgm:spPr/>
      <dgm:t>
        <a:bodyPr/>
        <a:lstStyle/>
        <a:p>
          <a:r>
            <a:rPr lang="en-US"/>
            <a:t>• White-label service offerings for partners</a:t>
          </a:r>
        </a:p>
      </dgm:t>
    </dgm:pt>
    <dgm:pt modelId="{099CA819-F1AD-406C-9B4F-778118588D74}" type="parTrans" cxnId="{3C2B5969-3B62-4E71-AD6F-29C09D471BF8}">
      <dgm:prSet/>
      <dgm:spPr/>
      <dgm:t>
        <a:bodyPr/>
        <a:lstStyle/>
        <a:p>
          <a:endParaRPr lang="en-US"/>
        </a:p>
      </dgm:t>
    </dgm:pt>
    <dgm:pt modelId="{6312D6B8-E99C-45A5-82B5-8C53ED790FEA}" type="sibTrans" cxnId="{3C2B5969-3B62-4E71-AD6F-29C09D471BF8}">
      <dgm:prSet/>
      <dgm:spPr/>
      <dgm:t>
        <a:bodyPr/>
        <a:lstStyle/>
        <a:p>
          <a:endParaRPr lang="en-US"/>
        </a:p>
      </dgm:t>
    </dgm:pt>
    <dgm:pt modelId="{915461A5-26A9-4009-9568-8B42B6A8D0F4}" type="pres">
      <dgm:prSet presAssocID="{8080E6F2-4D1C-4565-A798-B3864B91C884}" presName="root" presStyleCnt="0">
        <dgm:presLayoutVars>
          <dgm:dir/>
          <dgm:resizeHandles val="exact"/>
        </dgm:presLayoutVars>
      </dgm:prSet>
      <dgm:spPr/>
    </dgm:pt>
    <dgm:pt modelId="{7AAE2DB8-20CB-475F-AA76-9CADC9ADD357}" type="pres">
      <dgm:prSet presAssocID="{979FCF75-1671-4F0E-98DE-CCEF1606B7BF}" presName="compNode" presStyleCnt="0"/>
      <dgm:spPr/>
    </dgm:pt>
    <dgm:pt modelId="{CA8A113A-445A-4B44-BEE7-DB2655E08A38}" type="pres">
      <dgm:prSet presAssocID="{979FCF75-1671-4F0E-98DE-CCEF1606B7BF}" presName="bgRect" presStyleLbl="bgShp" presStyleIdx="0" presStyleCnt="4"/>
      <dgm:spPr/>
    </dgm:pt>
    <dgm:pt modelId="{F580B322-BAC3-4A30-A798-134FBC11FF30}" type="pres">
      <dgm:prSet presAssocID="{979FCF75-1671-4F0E-98DE-CCEF1606B7B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llet"/>
        </a:ext>
      </dgm:extLst>
    </dgm:pt>
    <dgm:pt modelId="{F687BD8A-B6CB-4D56-B5F6-940707913325}" type="pres">
      <dgm:prSet presAssocID="{979FCF75-1671-4F0E-98DE-CCEF1606B7BF}" presName="spaceRect" presStyleCnt="0"/>
      <dgm:spPr/>
    </dgm:pt>
    <dgm:pt modelId="{A79855D9-06B7-4D7D-A29F-1C7890700569}" type="pres">
      <dgm:prSet presAssocID="{979FCF75-1671-4F0E-98DE-CCEF1606B7BF}" presName="parTx" presStyleLbl="revTx" presStyleIdx="0" presStyleCnt="4">
        <dgm:presLayoutVars>
          <dgm:chMax val="0"/>
          <dgm:chPref val="0"/>
        </dgm:presLayoutVars>
      </dgm:prSet>
      <dgm:spPr/>
    </dgm:pt>
    <dgm:pt modelId="{209FC80F-C30D-4A77-A59A-A0F3F653FC7C}" type="pres">
      <dgm:prSet presAssocID="{87618C0B-13E6-41AA-BB64-83CAB884AACF}" presName="sibTrans" presStyleCnt="0"/>
      <dgm:spPr/>
    </dgm:pt>
    <dgm:pt modelId="{9234D6FB-DECB-4133-A253-5D7E51487F90}" type="pres">
      <dgm:prSet presAssocID="{EF7F0DF5-D8C4-4585-A92B-F451C088AE3A}" presName="compNode" presStyleCnt="0"/>
      <dgm:spPr/>
    </dgm:pt>
    <dgm:pt modelId="{EE36BE5E-E70F-417D-BFEC-6971490847DC}" type="pres">
      <dgm:prSet presAssocID="{EF7F0DF5-D8C4-4585-A92B-F451C088AE3A}" presName="bgRect" presStyleLbl="bgShp" presStyleIdx="1" presStyleCnt="4"/>
      <dgm:spPr/>
    </dgm:pt>
    <dgm:pt modelId="{92D072CA-5887-4AB2-B0CB-B4304C0CB5BC}" type="pres">
      <dgm:prSet presAssocID="{EF7F0DF5-D8C4-4585-A92B-F451C088AE3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5D95BB88-4A62-4766-B56E-8E5362DF818E}" type="pres">
      <dgm:prSet presAssocID="{EF7F0DF5-D8C4-4585-A92B-F451C088AE3A}" presName="spaceRect" presStyleCnt="0"/>
      <dgm:spPr/>
    </dgm:pt>
    <dgm:pt modelId="{F23FBD5A-EB06-4499-862B-1CD25AB14B74}" type="pres">
      <dgm:prSet presAssocID="{EF7F0DF5-D8C4-4585-A92B-F451C088AE3A}" presName="parTx" presStyleLbl="revTx" presStyleIdx="1" presStyleCnt="4">
        <dgm:presLayoutVars>
          <dgm:chMax val="0"/>
          <dgm:chPref val="0"/>
        </dgm:presLayoutVars>
      </dgm:prSet>
      <dgm:spPr/>
    </dgm:pt>
    <dgm:pt modelId="{6F65823D-9539-4CA8-9271-B898D66629F9}" type="pres">
      <dgm:prSet presAssocID="{5BCAFF68-142E-41F7-B42A-D07799BF7981}" presName="sibTrans" presStyleCnt="0"/>
      <dgm:spPr/>
    </dgm:pt>
    <dgm:pt modelId="{0B7AC76C-E66C-43DF-8CC3-3E0B81DFFF8E}" type="pres">
      <dgm:prSet presAssocID="{DFC61DC1-53EF-44F7-A2AD-3707C3C61DD9}" presName="compNode" presStyleCnt="0"/>
      <dgm:spPr/>
    </dgm:pt>
    <dgm:pt modelId="{6D16E7AA-3934-49BC-8DE6-895B24519BD3}" type="pres">
      <dgm:prSet presAssocID="{DFC61DC1-53EF-44F7-A2AD-3707C3C61DD9}" presName="bgRect" presStyleLbl="bgShp" presStyleIdx="2" presStyleCnt="4"/>
      <dgm:spPr/>
    </dgm:pt>
    <dgm:pt modelId="{21CB6E20-7E6A-435C-818A-69BF1A3F3EAD}" type="pres">
      <dgm:prSet presAssocID="{DFC61DC1-53EF-44F7-A2AD-3707C3C61DD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C3F099E7-04D2-4D38-B1F8-E76CC2C6EB37}" type="pres">
      <dgm:prSet presAssocID="{DFC61DC1-53EF-44F7-A2AD-3707C3C61DD9}" presName="spaceRect" presStyleCnt="0"/>
      <dgm:spPr/>
    </dgm:pt>
    <dgm:pt modelId="{330CB5B7-1BEF-49C3-BE9D-CF21172484E7}" type="pres">
      <dgm:prSet presAssocID="{DFC61DC1-53EF-44F7-A2AD-3707C3C61DD9}" presName="parTx" presStyleLbl="revTx" presStyleIdx="2" presStyleCnt="4">
        <dgm:presLayoutVars>
          <dgm:chMax val="0"/>
          <dgm:chPref val="0"/>
        </dgm:presLayoutVars>
      </dgm:prSet>
      <dgm:spPr/>
    </dgm:pt>
    <dgm:pt modelId="{12B7265E-768C-44C8-9B6B-C9EF665EBEC9}" type="pres">
      <dgm:prSet presAssocID="{501C29A5-F463-494E-AEF7-B843144A719A}" presName="sibTrans" presStyleCnt="0"/>
      <dgm:spPr/>
    </dgm:pt>
    <dgm:pt modelId="{73D74AA2-67A7-4F1A-8D46-E44B76574339}" type="pres">
      <dgm:prSet presAssocID="{4CA010F4-5620-4720-A783-D760A80C38DE}" presName="compNode" presStyleCnt="0"/>
      <dgm:spPr/>
    </dgm:pt>
    <dgm:pt modelId="{F1BA6E61-9E3C-4D6D-A2BA-AD7FCC6AB250}" type="pres">
      <dgm:prSet presAssocID="{4CA010F4-5620-4720-A783-D760A80C38DE}" presName="bgRect" presStyleLbl="bgShp" presStyleIdx="3" presStyleCnt="4"/>
      <dgm:spPr/>
    </dgm:pt>
    <dgm:pt modelId="{D50FE01C-D631-4EA7-B476-1E6F2E291A3E}" type="pres">
      <dgm:prSet presAssocID="{4CA010F4-5620-4720-A783-D760A80C38D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bel"/>
        </a:ext>
      </dgm:extLst>
    </dgm:pt>
    <dgm:pt modelId="{6C9B8365-8718-4062-9C26-B77158CCC82A}" type="pres">
      <dgm:prSet presAssocID="{4CA010F4-5620-4720-A783-D760A80C38DE}" presName="spaceRect" presStyleCnt="0"/>
      <dgm:spPr/>
    </dgm:pt>
    <dgm:pt modelId="{9287D6ED-483A-4103-AC98-1591A42EAA32}" type="pres">
      <dgm:prSet presAssocID="{4CA010F4-5620-4720-A783-D760A80C38D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410CB18-CACC-4C45-B368-AFD619206CFC}" type="presOf" srcId="{EF7F0DF5-D8C4-4585-A92B-F451C088AE3A}" destId="{F23FBD5A-EB06-4499-862B-1CD25AB14B74}" srcOrd="0" destOrd="0" presId="urn:microsoft.com/office/officeart/2018/2/layout/IconVerticalSolidList"/>
    <dgm:cxn modelId="{C29A051B-E435-452B-8C9E-34E8F0C4EFB6}" type="presOf" srcId="{DFC61DC1-53EF-44F7-A2AD-3707C3C61DD9}" destId="{330CB5B7-1BEF-49C3-BE9D-CF21172484E7}" srcOrd="0" destOrd="0" presId="urn:microsoft.com/office/officeart/2018/2/layout/IconVerticalSolidList"/>
    <dgm:cxn modelId="{3D61262A-C042-4A09-88E1-60B2FB1CA478}" type="presOf" srcId="{979FCF75-1671-4F0E-98DE-CCEF1606B7BF}" destId="{A79855D9-06B7-4D7D-A29F-1C7890700569}" srcOrd="0" destOrd="0" presId="urn:microsoft.com/office/officeart/2018/2/layout/IconVerticalSolidList"/>
    <dgm:cxn modelId="{A5065933-AC2D-4099-A32C-4865534E21DD}" type="presOf" srcId="{8080E6F2-4D1C-4565-A798-B3864B91C884}" destId="{915461A5-26A9-4009-9568-8B42B6A8D0F4}" srcOrd="0" destOrd="0" presId="urn:microsoft.com/office/officeart/2018/2/layout/IconVerticalSolidList"/>
    <dgm:cxn modelId="{3C2B5969-3B62-4E71-AD6F-29C09D471BF8}" srcId="{8080E6F2-4D1C-4565-A798-B3864B91C884}" destId="{4CA010F4-5620-4720-A783-D760A80C38DE}" srcOrd="3" destOrd="0" parTransId="{099CA819-F1AD-406C-9B4F-778118588D74}" sibTransId="{6312D6B8-E99C-45A5-82B5-8C53ED790FEA}"/>
    <dgm:cxn modelId="{284B034E-4203-469B-8B0B-CA3292DF63B5}" srcId="{8080E6F2-4D1C-4565-A798-B3864B91C884}" destId="{DFC61DC1-53EF-44F7-A2AD-3707C3C61DD9}" srcOrd="2" destOrd="0" parTransId="{1E892116-B5A2-45CE-AC69-121E60BC0A73}" sibTransId="{501C29A5-F463-494E-AEF7-B843144A719A}"/>
    <dgm:cxn modelId="{E2D01DA4-3A27-44D6-8A64-C27D64CB2697}" srcId="{8080E6F2-4D1C-4565-A798-B3864B91C884}" destId="{EF7F0DF5-D8C4-4585-A92B-F451C088AE3A}" srcOrd="1" destOrd="0" parTransId="{1D04E7EA-B755-4FA1-8EA0-7161C0E3DDC3}" sibTransId="{5BCAFF68-142E-41F7-B42A-D07799BF7981}"/>
    <dgm:cxn modelId="{620355DF-2D6A-475D-A3D2-19EA944965C2}" type="presOf" srcId="{4CA010F4-5620-4720-A783-D760A80C38DE}" destId="{9287D6ED-483A-4103-AC98-1591A42EAA32}" srcOrd="0" destOrd="0" presId="urn:microsoft.com/office/officeart/2018/2/layout/IconVerticalSolidList"/>
    <dgm:cxn modelId="{4EF507EF-242C-4264-BCD8-D42A3700C1BD}" srcId="{8080E6F2-4D1C-4565-A798-B3864B91C884}" destId="{979FCF75-1671-4F0E-98DE-CCEF1606B7BF}" srcOrd="0" destOrd="0" parTransId="{04151EBB-42F4-4A09-AE66-73922EF16EE0}" sibTransId="{87618C0B-13E6-41AA-BB64-83CAB884AACF}"/>
    <dgm:cxn modelId="{BB380EE4-3EFE-4821-A55F-FECC091B1A08}" type="presParOf" srcId="{915461A5-26A9-4009-9568-8B42B6A8D0F4}" destId="{7AAE2DB8-20CB-475F-AA76-9CADC9ADD357}" srcOrd="0" destOrd="0" presId="urn:microsoft.com/office/officeart/2018/2/layout/IconVerticalSolidList"/>
    <dgm:cxn modelId="{4D8D780F-9C30-4EC0-A96E-C339FD0E9AE2}" type="presParOf" srcId="{7AAE2DB8-20CB-475F-AA76-9CADC9ADD357}" destId="{CA8A113A-445A-4B44-BEE7-DB2655E08A38}" srcOrd="0" destOrd="0" presId="urn:microsoft.com/office/officeart/2018/2/layout/IconVerticalSolidList"/>
    <dgm:cxn modelId="{7F41ADD4-2A6B-4C8A-9F1C-94C5038455B1}" type="presParOf" srcId="{7AAE2DB8-20CB-475F-AA76-9CADC9ADD357}" destId="{F580B322-BAC3-4A30-A798-134FBC11FF30}" srcOrd="1" destOrd="0" presId="urn:microsoft.com/office/officeart/2018/2/layout/IconVerticalSolidList"/>
    <dgm:cxn modelId="{EC936142-7D5A-4010-9742-B7234CB528CD}" type="presParOf" srcId="{7AAE2DB8-20CB-475F-AA76-9CADC9ADD357}" destId="{F687BD8A-B6CB-4D56-B5F6-940707913325}" srcOrd="2" destOrd="0" presId="urn:microsoft.com/office/officeart/2018/2/layout/IconVerticalSolidList"/>
    <dgm:cxn modelId="{CDD13930-E211-4B54-8E36-F0C458126478}" type="presParOf" srcId="{7AAE2DB8-20CB-475F-AA76-9CADC9ADD357}" destId="{A79855D9-06B7-4D7D-A29F-1C7890700569}" srcOrd="3" destOrd="0" presId="urn:microsoft.com/office/officeart/2018/2/layout/IconVerticalSolidList"/>
    <dgm:cxn modelId="{92C9F90B-502A-4A65-B7C6-BADE725009BB}" type="presParOf" srcId="{915461A5-26A9-4009-9568-8B42B6A8D0F4}" destId="{209FC80F-C30D-4A77-A59A-A0F3F653FC7C}" srcOrd="1" destOrd="0" presId="urn:microsoft.com/office/officeart/2018/2/layout/IconVerticalSolidList"/>
    <dgm:cxn modelId="{BF6C8AE9-9F3B-4E2F-B131-074CFADF8037}" type="presParOf" srcId="{915461A5-26A9-4009-9568-8B42B6A8D0F4}" destId="{9234D6FB-DECB-4133-A253-5D7E51487F90}" srcOrd="2" destOrd="0" presId="urn:microsoft.com/office/officeart/2018/2/layout/IconVerticalSolidList"/>
    <dgm:cxn modelId="{61EDC2B4-9783-4D8E-A5C7-B04E18C36B98}" type="presParOf" srcId="{9234D6FB-DECB-4133-A253-5D7E51487F90}" destId="{EE36BE5E-E70F-417D-BFEC-6971490847DC}" srcOrd="0" destOrd="0" presId="urn:microsoft.com/office/officeart/2018/2/layout/IconVerticalSolidList"/>
    <dgm:cxn modelId="{B1701B7B-7613-4D14-8755-0BE4F4712A18}" type="presParOf" srcId="{9234D6FB-DECB-4133-A253-5D7E51487F90}" destId="{92D072CA-5887-4AB2-B0CB-B4304C0CB5BC}" srcOrd="1" destOrd="0" presId="urn:microsoft.com/office/officeart/2018/2/layout/IconVerticalSolidList"/>
    <dgm:cxn modelId="{7276E831-EC0D-4F00-BADF-03677A3EB516}" type="presParOf" srcId="{9234D6FB-DECB-4133-A253-5D7E51487F90}" destId="{5D95BB88-4A62-4766-B56E-8E5362DF818E}" srcOrd="2" destOrd="0" presId="urn:microsoft.com/office/officeart/2018/2/layout/IconVerticalSolidList"/>
    <dgm:cxn modelId="{1454A2F6-959E-444D-BE17-A3948538467B}" type="presParOf" srcId="{9234D6FB-DECB-4133-A253-5D7E51487F90}" destId="{F23FBD5A-EB06-4499-862B-1CD25AB14B74}" srcOrd="3" destOrd="0" presId="urn:microsoft.com/office/officeart/2018/2/layout/IconVerticalSolidList"/>
    <dgm:cxn modelId="{1F44C598-BD97-4BDE-9788-CA477F7A7546}" type="presParOf" srcId="{915461A5-26A9-4009-9568-8B42B6A8D0F4}" destId="{6F65823D-9539-4CA8-9271-B898D66629F9}" srcOrd="3" destOrd="0" presId="urn:microsoft.com/office/officeart/2018/2/layout/IconVerticalSolidList"/>
    <dgm:cxn modelId="{F6FC768E-A687-4FEE-B984-E3B88342E4A5}" type="presParOf" srcId="{915461A5-26A9-4009-9568-8B42B6A8D0F4}" destId="{0B7AC76C-E66C-43DF-8CC3-3E0B81DFFF8E}" srcOrd="4" destOrd="0" presId="urn:microsoft.com/office/officeart/2018/2/layout/IconVerticalSolidList"/>
    <dgm:cxn modelId="{1654238D-4263-4B60-83E8-235B3B414603}" type="presParOf" srcId="{0B7AC76C-E66C-43DF-8CC3-3E0B81DFFF8E}" destId="{6D16E7AA-3934-49BC-8DE6-895B24519BD3}" srcOrd="0" destOrd="0" presId="urn:microsoft.com/office/officeart/2018/2/layout/IconVerticalSolidList"/>
    <dgm:cxn modelId="{AF01F587-B5ED-42A4-A0F1-6302A2271E3E}" type="presParOf" srcId="{0B7AC76C-E66C-43DF-8CC3-3E0B81DFFF8E}" destId="{21CB6E20-7E6A-435C-818A-69BF1A3F3EAD}" srcOrd="1" destOrd="0" presId="urn:microsoft.com/office/officeart/2018/2/layout/IconVerticalSolidList"/>
    <dgm:cxn modelId="{3E0D917F-2921-490B-8AE6-B2A81489B727}" type="presParOf" srcId="{0B7AC76C-E66C-43DF-8CC3-3E0B81DFFF8E}" destId="{C3F099E7-04D2-4D38-B1F8-E76CC2C6EB37}" srcOrd="2" destOrd="0" presId="urn:microsoft.com/office/officeart/2018/2/layout/IconVerticalSolidList"/>
    <dgm:cxn modelId="{5CF59487-F2C9-47E1-920D-E1D0EEAB930F}" type="presParOf" srcId="{0B7AC76C-E66C-43DF-8CC3-3E0B81DFFF8E}" destId="{330CB5B7-1BEF-49C3-BE9D-CF21172484E7}" srcOrd="3" destOrd="0" presId="urn:microsoft.com/office/officeart/2018/2/layout/IconVerticalSolidList"/>
    <dgm:cxn modelId="{8FD8E5CF-2ECB-4E7B-8444-CB725B4642FF}" type="presParOf" srcId="{915461A5-26A9-4009-9568-8B42B6A8D0F4}" destId="{12B7265E-768C-44C8-9B6B-C9EF665EBEC9}" srcOrd="5" destOrd="0" presId="urn:microsoft.com/office/officeart/2018/2/layout/IconVerticalSolidList"/>
    <dgm:cxn modelId="{A19048D8-A570-4052-8093-F0719C8F7E5F}" type="presParOf" srcId="{915461A5-26A9-4009-9568-8B42B6A8D0F4}" destId="{73D74AA2-67A7-4F1A-8D46-E44B76574339}" srcOrd="6" destOrd="0" presId="urn:microsoft.com/office/officeart/2018/2/layout/IconVerticalSolidList"/>
    <dgm:cxn modelId="{FED89FBD-8D23-4C7C-AB38-767029C4FE7E}" type="presParOf" srcId="{73D74AA2-67A7-4F1A-8D46-E44B76574339}" destId="{F1BA6E61-9E3C-4D6D-A2BA-AD7FCC6AB250}" srcOrd="0" destOrd="0" presId="urn:microsoft.com/office/officeart/2018/2/layout/IconVerticalSolidList"/>
    <dgm:cxn modelId="{CF035460-37A0-46C3-B79B-E21611C24174}" type="presParOf" srcId="{73D74AA2-67A7-4F1A-8D46-E44B76574339}" destId="{D50FE01C-D631-4EA7-B476-1E6F2E291A3E}" srcOrd="1" destOrd="0" presId="urn:microsoft.com/office/officeart/2018/2/layout/IconVerticalSolidList"/>
    <dgm:cxn modelId="{6899F553-B28D-4E27-8080-6E3E803251B7}" type="presParOf" srcId="{73D74AA2-67A7-4F1A-8D46-E44B76574339}" destId="{6C9B8365-8718-4062-9C26-B77158CCC82A}" srcOrd="2" destOrd="0" presId="urn:microsoft.com/office/officeart/2018/2/layout/IconVerticalSolidList"/>
    <dgm:cxn modelId="{52D26070-6319-46AA-AC32-1C474636FE09}" type="presParOf" srcId="{73D74AA2-67A7-4F1A-8D46-E44B76574339}" destId="{9287D6ED-483A-4103-AC98-1591A42EAA3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CF86012-3486-4B98-9757-D4D4C6755EB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02CF839-92DB-44F7-A991-8019C6E1B267}">
      <dgm:prSet/>
      <dgm:spPr/>
      <dgm:t>
        <a:bodyPr/>
        <a:lstStyle/>
        <a:p>
          <a:r>
            <a:rPr lang="en-US"/>
            <a:t>• Direct outreach and networking events.</a:t>
          </a:r>
        </a:p>
      </dgm:t>
    </dgm:pt>
    <dgm:pt modelId="{52D450FB-2155-4895-9E01-3A0B42928DCD}" type="parTrans" cxnId="{064760E1-C355-4159-9282-30A861ACE53B}">
      <dgm:prSet/>
      <dgm:spPr/>
      <dgm:t>
        <a:bodyPr/>
        <a:lstStyle/>
        <a:p>
          <a:endParaRPr lang="en-US"/>
        </a:p>
      </dgm:t>
    </dgm:pt>
    <dgm:pt modelId="{93C59D16-BEB2-4275-8444-B59949FB1A52}" type="sibTrans" cxnId="{064760E1-C355-4159-9282-30A861ACE53B}">
      <dgm:prSet/>
      <dgm:spPr/>
      <dgm:t>
        <a:bodyPr/>
        <a:lstStyle/>
        <a:p>
          <a:endParaRPr lang="en-US"/>
        </a:p>
      </dgm:t>
    </dgm:pt>
    <dgm:pt modelId="{4BBB57A0-6CB3-4BD5-85C4-67BEE8A0DEA0}">
      <dgm:prSet/>
      <dgm:spPr/>
      <dgm:t>
        <a:bodyPr/>
        <a:lstStyle/>
        <a:p>
          <a:r>
            <a:rPr lang="en-US"/>
            <a:t>• Partnerships with local business incubators.</a:t>
          </a:r>
        </a:p>
      </dgm:t>
    </dgm:pt>
    <dgm:pt modelId="{B731A180-5AC5-45CA-9457-CE2F5CF7C263}" type="parTrans" cxnId="{30F8D0D4-255C-4D9E-80FE-BD0FF739A189}">
      <dgm:prSet/>
      <dgm:spPr/>
      <dgm:t>
        <a:bodyPr/>
        <a:lstStyle/>
        <a:p>
          <a:endParaRPr lang="en-US"/>
        </a:p>
      </dgm:t>
    </dgm:pt>
    <dgm:pt modelId="{4B13B0D2-AECC-4417-B7F3-66DF63D0D849}" type="sibTrans" cxnId="{30F8D0D4-255C-4D9E-80FE-BD0FF739A189}">
      <dgm:prSet/>
      <dgm:spPr/>
      <dgm:t>
        <a:bodyPr/>
        <a:lstStyle/>
        <a:p>
          <a:endParaRPr lang="en-US"/>
        </a:p>
      </dgm:t>
    </dgm:pt>
    <dgm:pt modelId="{DF8DE0CB-EC08-478F-AF53-12DF7E788674}">
      <dgm:prSet/>
      <dgm:spPr/>
      <dgm:t>
        <a:bodyPr/>
        <a:lstStyle/>
        <a:p>
          <a:r>
            <a:rPr lang="en-US"/>
            <a:t>• Targeted digital marketing campaigns (LinkedIn, Google Ads).</a:t>
          </a:r>
        </a:p>
      </dgm:t>
    </dgm:pt>
    <dgm:pt modelId="{359DBF20-5005-4FF1-A9F8-7FB4A4C43997}" type="parTrans" cxnId="{5D0EC181-9203-49DF-B8ED-F5233CFD921D}">
      <dgm:prSet/>
      <dgm:spPr/>
      <dgm:t>
        <a:bodyPr/>
        <a:lstStyle/>
        <a:p>
          <a:endParaRPr lang="en-US"/>
        </a:p>
      </dgm:t>
    </dgm:pt>
    <dgm:pt modelId="{4A74CA73-54A2-4963-9842-CFF4D5B0D24A}" type="sibTrans" cxnId="{5D0EC181-9203-49DF-B8ED-F5233CFD921D}">
      <dgm:prSet/>
      <dgm:spPr/>
      <dgm:t>
        <a:bodyPr/>
        <a:lstStyle/>
        <a:p>
          <a:endParaRPr lang="en-US"/>
        </a:p>
      </dgm:t>
    </dgm:pt>
    <dgm:pt modelId="{04DB1C7E-8603-41F0-8200-5DA1D0430B84}">
      <dgm:prSet/>
      <dgm:spPr/>
      <dgm:t>
        <a:bodyPr/>
        <a:lstStyle/>
        <a:p>
          <a:r>
            <a:rPr lang="en-US"/>
            <a:t>• Referral incentives for existing clients.</a:t>
          </a:r>
        </a:p>
      </dgm:t>
    </dgm:pt>
    <dgm:pt modelId="{17C12712-F026-45CB-9A24-27BBEC773799}" type="parTrans" cxnId="{69A6B7F7-2BA4-42EF-9127-2C82BA56AED2}">
      <dgm:prSet/>
      <dgm:spPr/>
      <dgm:t>
        <a:bodyPr/>
        <a:lstStyle/>
        <a:p>
          <a:endParaRPr lang="en-US"/>
        </a:p>
      </dgm:t>
    </dgm:pt>
    <dgm:pt modelId="{F017375A-66CA-4449-9ADE-631D4341F078}" type="sibTrans" cxnId="{69A6B7F7-2BA4-42EF-9127-2C82BA56AED2}">
      <dgm:prSet/>
      <dgm:spPr/>
      <dgm:t>
        <a:bodyPr/>
        <a:lstStyle/>
        <a:p>
          <a:endParaRPr lang="en-US"/>
        </a:p>
      </dgm:t>
    </dgm:pt>
    <dgm:pt modelId="{54BBC562-279C-4E90-8AD5-40E0EBBB8400}" type="pres">
      <dgm:prSet presAssocID="{ACF86012-3486-4B98-9757-D4D4C6755EB9}" presName="root" presStyleCnt="0">
        <dgm:presLayoutVars>
          <dgm:dir/>
          <dgm:resizeHandles val="exact"/>
        </dgm:presLayoutVars>
      </dgm:prSet>
      <dgm:spPr/>
    </dgm:pt>
    <dgm:pt modelId="{7AFE3D7F-6E67-4B16-8864-CF90A2B21ED9}" type="pres">
      <dgm:prSet presAssocID="{D02CF839-92DB-44F7-A991-8019C6E1B267}" presName="compNode" presStyleCnt="0"/>
      <dgm:spPr/>
    </dgm:pt>
    <dgm:pt modelId="{9E0F59CF-3A5B-4C5D-93A7-734A2DE4922E}" type="pres">
      <dgm:prSet presAssocID="{D02CF839-92DB-44F7-A991-8019C6E1B267}" presName="bgRect" presStyleLbl="bgShp" presStyleIdx="0" presStyleCnt="4"/>
      <dgm:spPr/>
    </dgm:pt>
    <dgm:pt modelId="{BE0B1654-DCB4-453C-B207-C24FD0B35906}" type="pres">
      <dgm:prSet presAssocID="{D02CF839-92DB-44F7-A991-8019C6E1B26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11DB2EA4-C87D-4197-A9AA-3ACFB2902210}" type="pres">
      <dgm:prSet presAssocID="{D02CF839-92DB-44F7-A991-8019C6E1B267}" presName="spaceRect" presStyleCnt="0"/>
      <dgm:spPr/>
    </dgm:pt>
    <dgm:pt modelId="{411B0630-C6BE-49ED-8F82-86946A41612D}" type="pres">
      <dgm:prSet presAssocID="{D02CF839-92DB-44F7-A991-8019C6E1B267}" presName="parTx" presStyleLbl="revTx" presStyleIdx="0" presStyleCnt="4">
        <dgm:presLayoutVars>
          <dgm:chMax val="0"/>
          <dgm:chPref val="0"/>
        </dgm:presLayoutVars>
      </dgm:prSet>
      <dgm:spPr/>
    </dgm:pt>
    <dgm:pt modelId="{20757B7F-8832-4A4C-B615-0019F761BAD5}" type="pres">
      <dgm:prSet presAssocID="{93C59D16-BEB2-4275-8444-B59949FB1A52}" presName="sibTrans" presStyleCnt="0"/>
      <dgm:spPr/>
    </dgm:pt>
    <dgm:pt modelId="{F2D7DF31-1763-40F0-84E7-CECE2F31E768}" type="pres">
      <dgm:prSet presAssocID="{4BBB57A0-6CB3-4BD5-85C4-67BEE8A0DEA0}" presName="compNode" presStyleCnt="0"/>
      <dgm:spPr/>
    </dgm:pt>
    <dgm:pt modelId="{C5F75E36-D556-4DC6-A56C-A6D15CA91090}" type="pres">
      <dgm:prSet presAssocID="{4BBB57A0-6CB3-4BD5-85C4-67BEE8A0DEA0}" presName="bgRect" presStyleLbl="bgShp" presStyleIdx="1" presStyleCnt="4"/>
      <dgm:spPr/>
    </dgm:pt>
    <dgm:pt modelId="{FEA5884D-9A83-43D1-823A-0BD1EE2ED64F}" type="pres">
      <dgm:prSet presAssocID="{4BBB57A0-6CB3-4BD5-85C4-67BEE8A0DEA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ABCBF04D-923E-4C57-BFCB-4807A6FB50C7}" type="pres">
      <dgm:prSet presAssocID="{4BBB57A0-6CB3-4BD5-85C4-67BEE8A0DEA0}" presName="spaceRect" presStyleCnt="0"/>
      <dgm:spPr/>
    </dgm:pt>
    <dgm:pt modelId="{55578674-6F22-439C-AAF0-C5C77AEAD879}" type="pres">
      <dgm:prSet presAssocID="{4BBB57A0-6CB3-4BD5-85C4-67BEE8A0DEA0}" presName="parTx" presStyleLbl="revTx" presStyleIdx="1" presStyleCnt="4">
        <dgm:presLayoutVars>
          <dgm:chMax val="0"/>
          <dgm:chPref val="0"/>
        </dgm:presLayoutVars>
      </dgm:prSet>
      <dgm:spPr/>
    </dgm:pt>
    <dgm:pt modelId="{3484AF82-EC3B-4533-BB8C-2DD8FA9187E8}" type="pres">
      <dgm:prSet presAssocID="{4B13B0D2-AECC-4417-B7F3-66DF63D0D849}" presName="sibTrans" presStyleCnt="0"/>
      <dgm:spPr/>
    </dgm:pt>
    <dgm:pt modelId="{CD00ECDB-A5EC-4662-9601-8B217F16BD42}" type="pres">
      <dgm:prSet presAssocID="{DF8DE0CB-EC08-478F-AF53-12DF7E788674}" presName="compNode" presStyleCnt="0"/>
      <dgm:spPr/>
    </dgm:pt>
    <dgm:pt modelId="{876B1C7C-4CB4-4DB0-A4B0-0C0246BC21A3}" type="pres">
      <dgm:prSet presAssocID="{DF8DE0CB-EC08-478F-AF53-12DF7E788674}" presName="bgRect" presStyleLbl="bgShp" presStyleIdx="2" presStyleCnt="4"/>
      <dgm:spPr/>
    </dgm:pt>
    <dgm:pt modelId="{B97C66D6-154A-4248-AA12-3472135A1300}" type="pres">
      <dgm:prSet presAssocID="{DF8DE0CB-EC08-478F-AF53-12DF7E78867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11A16956-01B2-4B84-B299-D5E6F861B325}" type="pres">
      <dgm:prSet presAssocID="{DF8DE0CB-EC08-478F-AF53-12DF7E788674}" presName="spaceRect" presStyleCnt="0"/>
      <dgm:spPr/>
    </dgm:pt>
    <dgm:pt modelId="{6FEEB6F3-3FBC-4045-B112-086278500165}" type="pres">
      <dgm:prSet presAssocID="{DF8DE0CB-EC08-478F-AF53-12DF7E788674}" presName="parTx" presStyleLbl="revTx" presStyleIdx="2" presStyleCnt="4">
        <dgm:presLayoutVars>
          <dgm:chMax val="0"/>
          <dgm:chPref val="0"/>
        </dgm:presLayoutVars>
      </dgm:prSet>
      <dgm:spPr/>
    </dgm:pt>
    <dgm:pt modelId="{01B778A8-D339-408C-8177-F4F04FE8FE4B}" type="pres">
      <dgm:prSet presAssocID="{4A74CA73-54A2-4963-9842-CFF4D5B0D24A}" presName="sibTrans" presStyleCnt="0"/>
      <dgm:spPr/>
    </dgm:pt>
    <dgm:pt modelId="{5A304B0D-4D4E-4987-8FC7-E4CC8C514F68}" type="pres">
      <dgm:prSet presAssocID="{04DB1C7E-8603-41F0-8200-5DA1D0430B84}" presName="compNode" presStyleCnt="0"/>
      <dgm:spPr/>
    </dgm:pt>
    <dgm:pt modelId="{BE2D10A8-B81C-44EC-A7C7-3998A8BB6113}" type="pres">
      <dgm:prSet presAssocID="{04DB1C7E-8603-41F0-8200-5DA1D0430B84}" presName="bgRect" presStyleLbl="bgShp" presStyleIdx="3" presStyleCnt="4"/>
      <dgm:spPr/>
    </dgm:pt>
    <dgm:pt modelId="{3576EE2C-B758-424D-9DF0-3DBFE9FDFC83}" type="pres">
      <dgm:prSet presAssocID="{04DB1C7E-8603-41F0-8200-5DA1D0430B8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3A9562DB-DD83-4987-8D79-BC73E519D6E2}" type="pres">
      <dgm:prSet presAssocID="{04DB1C7E-8603-41F0-8200-5DA1D0430B84}" presName="spaceRect" presStyleCnt="0"/>
      <dgm:spPr/>
    </dgm:pt>
    <dgm:pt modelId="{C408E5D5-5E5B-4B0C-8DF5-77D22497C7BF}" type="pres">
      <dgm:prSet presAssocID="{04DB1C7E-8603-41F0-8200-5DA1D0430B8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B6E1B5C-C872-495E-883D-037B5A63B3EA}" type="presOf" srcId="{4BBB57A0-6CB3-4BD5-85C4-67BEE8A0DEA0}" destId="{55578674-6F22-439C-AAF0-C5C77AEAD879}" srcOrd="0" destOrd="0" presId="urn:microsoft.com/office/officeart/2018/2/layout/IconVerticalSolidList"/>
    <dgm:cxn modelId="{5D0EC181-9203-49DF-B8ED-F5233CFD921D}" srcId="{ACF86012-3486-4B98-9757-D4D4C6755EB9}" destId="{DF8DE0CB-EC08-478F-AF53-12DF7E788674}" srcOrd="2" destOrd="0" parTransId="{359DBF20-5005-4FF1-A9F8-7FB4A4C43997}" sibTransId="{4A74CA73-54A2-4963-9842-CFF4D5B0D24A}"/>
    <dgm:cxn modelId="{FE74BDAD-DF6D-42E9-AE1E-D5C8C695CB9B}" type="presOf" srcId="{04DB1C7E-8603-41F0-8200-5DA1D0430B84}" destId="{C408E5D5-5E5B-4B0C-8DF5-77D22497C7BF}" srcOrd="0" destOrd="0" presId="urn:microsoft.com/office/officeart/2018/2/layout/IconVerticalSolidList"/>
    <dgm:cxn modelId="{955485C1-D4B7-4890-8DEC-62E6CB0DACF5}" type="presOf" srcId="{ACF86012-3486-4B98-9757-D4D4C6755EB9}" destId="{54BBC562-279C-4E90-8AD5-40E0EBBB8400}" srcOrd="0" destOrd="0" presId="urn:microsoft.com/office/officeart/2018/2/layout/IconVerticalSolidList"/>
    <dgm:cxn modelId="{30F8D0D4-255C-4D9E-80FE-BD0FF739A189}" srcId="{ACF86012-3486-4B98-9757-D4D4C6755EB9}" destId="{4BBB57A0-6CB3-4BD5-85C4-67BEE8A0DEA0}" srcOrd="1" destOrd="0" parTransId="{B731A180-5AC5-45CA-9457-CE2F5CF7C263}" sibTransId="{4B13B0D2-AECC-4417-B7F3-66DF63D0D849}"/>
    <dgm:cxn modelId="{064760E1-C355-4159-9282-30A861ACE53B}" srcId="{ACF86012-3486-4B98-9757-D4D4C6755EB9}" destId="{D02CF839-92DB-44F7-A991-8019C6E1B267}" srcOrd="0" destOrd="0" parTransId="{52D450FB-2155-4895-9E01-3A0B42928DCD}" sibTransId="{93C59D16-BEB2-4275-8444-B59949FB1A52}"/>
    <dgm:cxn modelId="{69A6B7F7-2BA4-42EF-9127-2C82BA56AED2}" srcId="{ACF86012-3486-4B98-9757-D4D4C6755EB9}" destId="{04DB1C7E-8603-41F0-8200-5DA1D0430B84}" srcOrd="3" destOrd="0" parTransId="{17C12712-F026-45CB-9A24-27BBEC773799}" sibTransId="{F017375A-66CA-4449-9ADE-631D4341F078}"/>
    <dgm:cxn modelId="{85ED03FC-DAFC-43B3-939A-9433E994BA49}" type="presOf" srcId="{D02CF839-92DB-44F7-A991-8019C6E1B267}" destId="{411B0630-C6BE-49ED-8F82-86946A41612D}" srcOrd="0" destOrd="0" presId="urn:microsoft.com/office/officeart/2018/2/layout/IconVerticalSolidList"/>
    <dgm:cxn modelId="{0F0976FF-F032-4CA3-8062-A2C2649088BC}" type="presOf" srcId="{DF8DE0CB-EC08-478F-AF53-12DF7E788674}" destId="{6FEEB6F3-3FBC-4045-B112-086278500165}" srcOrd="0" destOrd="0" presId="urn:microsoft.com/office/officeart/2018/2/layout/IconVerticalSolidList"/>
    <dgm:cxn modelId="{C215FE83-E91E-48EF-988C-D4A6A31842C9}" type="presParOf" srcId="{54BBC562-279C-4E90-8AD5-40E0EBBB8400}" destId="{7AFE3D7F-6E67-4B16-8864-CF90A2B21ED9}" srcOrd="0" destOrd="0" presId="urn:microsoft.com/office/officeart/2018/2/layout/IconVerticalSolidList"/>
    <dgm:cxn modelId="{E135CEC2-24C2-4973-A825-FF539ACF87B2}" type="presParOf" srcId="{7AFE3D7F-6E67-4B16-8864-CF90A2B21ED9}" destId="{9E0F59CF-3A5B-4C5D-93A7-734A2DE4922E}" srcOrd="0" destOrd="0" presId="urn:microsoft.com/office/officeart/2018/2/layout/IconVerticalSolidList"/>
    <dgm:cxn modelId="{E415DE12-8D2F-467A-8F18-B2A7B98A4E08}" type="presParOf" srcId="{7AFE3D7F-6E67-4B16-8864-CF90A2B21ED9}" destId="{BE0B1654-DCB4-453C-B207-C24FD0B35906}" srcOrd="1" destOrd="0" presId="urn:microsoft.com/office/officeart/2018/2/layout/IconVerticalSolidList"/>
    <dgm:cxn modelId="{58453AE6-FFC5-404E-A9E2-FB95997D479A}" type="presParOf" srcId="{7AFE3D7F-6E67-4B16-8864-CF90A2B21ED9}" destId="{11DB2EA4-C87D-4197-A9AA-3ACFB2902210}" srcOrd="2" destOrd="0" presId="urn:microsoft.com/office/officeart/2018/2/layout/IconVerticalSolidList"/>
    <dgm:cxn modelId="{57157627-3BEA-4362-B5AA-50DFF895CE41}" type="presParOf" srcId="{7AFE3D7F-6E67-4B16-8864-CF90A2B21ED9}" destId="{411B0630-C6BE-49ED-8F82-86946A41612D}" srcOrd="3" destOrd="0" presId="urn:microsoft.com/office/officeart/2018/2/layout/IconVerticalSolidList"/>
    <dgm:cxn modelId="{77D1BCDE-858F-46A3-95AD-24033C53BAC0}" type="presParOf" srcId="{54BBC562-279C-4E90-8AD5-40E0EBBB8400}" destId="{20757B7F-8832-4A4C-B615-0019F761BAD5}" srcOrd="1" destOrd="0" presId="urn:microsoft.com/office/officeart/2018/2/layout/IconVerticalSolidList"/>
    <dgm:cxn modelId="{14F13DAE-DC31-4D10-AC12-FDDD989CD8FD}" type="presParOf" srcId="{54BBC562-279C-4E90-8AD5-40E0EBBB8400}" destId="{F2D7DF31-1763-40F0-84E7-CECE2F31E768}" srcOrd="2" destOrd="0" presId="urn:microsoft.com/office/officeart/2018/2/layout/IconVerticalSolidList"/>
    <dgm:cxn modelId="{77921180-7A17-4029-A34F-9C806A0E176F}" type="presParOf" srcId="{F2D7DF31-1763-40F0-84E7-CECE2F31E768}" destId="{C5F75E36-D556-4DC6-A56C-A6D15CA91090}" srcOrd="0" destOrd="0" presId="urn:microsoft.com/office/officeart/2018/2/layout/IconVerticalSolidList"/>
    <dgm:cxn modelId="{AE4ADF54-134C-46AB-969A-87D956EF0563}" type="presParOf" srcId="{F2D7DF31-1763-40F0-84E7-CECE2F31E768}" destId="{FEA5884D-9A83-43D1-823A-0BD1EE2ED64F}" srcOrd="1" destOrd="0" presId="urn:microsoft.com/office/officeart/2018/2/layout/IconVerticalSolidList"/>
    <dgm:cxn modelId="{415E6AF0-3413-4524-951A-E9E778ECBC71}" type="presParOf" srcId="{F2D7DF31-1763-40F0-84E7-CECE2F31E768}" destId="{ABCBF04D-923E-4C57-BFCB-4807A6FB50C7}" srcOrd="2" destOrd="0" presId="urn:microsoft.com/office/officeart/2018/2/layout/IconVerticalSolidList"/>
    <dgm:cxn modelId="{2E6D7B9A-55B2-4417-8C21-D251BC97C930}" type="presParOf" srcId="{F2D7DF31-1763-40F0-84E7-CECE2F31E768}" destId="{55578674-6F22-439C-AAF0-C5C77AEAD879}" srcOrd="3" destOrd="0" presId="urn:microsoft.com/office/officeart/2018/2/layout/IconVerticalSolidList"/>
    <dgm:cxn modelId="{9665D11F-C5B8-4911-A84D-F11B2D003BAD}" type="presParOf" srcId="{54BBC562-279C-4E90-8AD5-40E0EBBB8400}" destId="{3484AF82-EC3B-4533-BB8C-2DD8FA9187E8}" srcOrd="3" destOrd="0" presId="urn:microsoft.com/office/officeart/2018/2/layout/IconVerticalSolidList"/>
    <dgm:cxn modelId="{5F8CC045-E510-40CE-8A12-4E79A32C680F}" type="presParOf" srcId="{54BBC562-279C-4E90-8AD5-40E0EBBB8400}" destId="{CD00ECDB-A5EC-4662-9601-8B217F16BD42}" srcOrd="4" destOrd="0" presId="urn:microsoft.com/office/officeart/2018/2/layout/IconVerticalSolidList"/>
    <dgm:cxn modelId="{24582373-6147-479D-A129-ED723FC0A902}" type="presParOf" srcId="{CD00ECDB-A5EC-4662-9601-8B217F16BD42}" destId="{876B1C7C-4CB4-4DB0-A4B0-0C0246BC21A3}" srcOrd="0" destOrd="0" presId="urn:microsoft.com/office/officeart/2018/2/layout/IconVerticalSolidList"/>
    <dgm:cxn modelId="{1EF459C9-DB0A-4354-AAC9-D7BD6397631D}" type="presParOf" srcId="{CD00ECDB-A5EC-4662-9601-8B217F16BD42}" destId="{B97C66D6-154A-4248-AA12-3472135A1300}" srcOrd="1" destOrd="0" presId="urn:microsoft.com/office/officeart/2018/2/layout/IconVerticalSolidList"/>
    <dgm:cxn modelId="{95364EBE-9B03-4A14-BAE2-A216EA217D36}" type="presParOf" srcId="{CD00ECDB-A5EC-4662-9601-8B217F16BD42}" destId="{11A16956-01B2-4B84-B299-D5E6F861B325}" srcOrd="2" destOrd="0" presId="urn:microsoft.com/office/officeart/2018/2/layout/IconVerticalSolidList"/>
    <dgm:cxn modelId="{1AF90965-FAA1-4B44-8079-5A63DE1E48F3}" type="presParOf" srcId="{CD00ECDB-A5EC-4662-9601-8B217F16BD42}" destId="{6FEEB6F3-3FBC-4045-B112-086278500165}" srcOrd="3" destOrd="0" presId="urn:microsoft.com/office/officeart/2018/2/layout/IconVerticalSolidList"/>
    <dgm:cxn modelId="{DD51CEF6-8CA4-418E-BC9D-4DCDE11F4146}" type="presParOf" srcId="{54BBC562-279C-4E90-8AD5-40E0EBBB8400}" destId="{01B778A8-D339-408C-8177-F4F04FE8FE4B}" srcOrd="5" destOrd="0" presId="urn:microsoft.com/office/officeart/2018/2/layout/IconVerticalSolidList"/>
    <dgm:cxn modelId="{3EA529F8-AFD5-4689-8EDC-D99EB15C69AA}" type="presParOf" srcId="{54BBC562-279C-4E90-8AD5-40E0EBBB8400}" destId="{5A304B0D-4D4E-4987-8FC7-E4CC8C514F68}" srcOrd="6" destOrd="0" presId="urn:microsoft.com/office/officeart/2018/2/layout/IconVerticalSolidList"/>
    <dgm:cxn modelId="{25EA59EB-723D-450F-AA5E-C743646A7EC7}" type="presParOf" srcId="{5A304B0D-4D4E-4987-8FC7-E4CC8C514F68}" destId="{BE2D10A8-B81C-44EC-A7C7-3998A8BB6113}" srcOrd="0" destOrd="0" presId="urn:microsoft.com/office/officeart/2018/2/layout/IconVerticalSolidList"/>
    <dgm:cxn modelId="{BE72B077-5E59-468B-89AA-299CEFC2323C}" type="presParOf" srcId="{5A304B0D-4D4E-4987-8FC7-E4CC8C514F68}" destId="{3576EE2C-B758-424D-9DF0-3DBFE9FDFC83}" srcOrd="1" destOrd="0" presId="urn:microsoft.com/office/officeart/2018/2/layout/IconVerticalSolidList"/>
    <dgm:cxn modelId="{22259DD9-81EE-4B6D-8F2C-B59D36EEEE40}" type="presParOf" srcId="{5A304B0D-4D4E-4987-8FC7-E4CC8C514F68}" destId="{3A9562DB-DD83-4987-8D79-BC73E519D6E2}" srcOrd="2" destOrd="0" presId="urn:microsoft.com/office/officeart/2018/2/layout/IconVerticalSolidList"/>
    <dgm:cxn modelId="{A732F28D-05E5-423D-B6AA-41D6F9743EF4}" type="presParOf" srcId="{5A304B0D-4D4E-4987-8FC7-E4CC8C514F68}" destId="{C408E5D5-5E5B-4B0C-8DF5-77D22497C7B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C12B792-0242-4BE6-B73F-A2BB2E66B42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83C11D2-508B-4A82-AD02-982C1776DAF2}">
      <dgm:prSet/>
      <dgm:spPr/>
      <dgm:t>
        <a:bodyPr/>
        <a:lstStyle/>
        <a:p>
          <a:r>
            <a:rPr lang="en-US" dirty="0"/>
            <a:t>• Seeking R250,000 in funding to scale operations, hire talent, and invest in marketing.</a:t>
          </a:r>
        </a:p>
      </dgm:t>
    </dgm:pt>
    <dgm:pt modelId="{EB0FA7D8-CB65-4F04-8EC8-58687FDC0F9E}" type="parTrans" cxnId="{3A094563-69F3-45C9-9EA4-16BB1E316E87}">
      <dgm:prSet/>
      <dgm:spPr/>
      <dgm:t>
        <a:bodyPr/>
        <a:lstStyle/>
        <a:p>
          <a:endParaRPr lang="en-US"/>
        </a:p>
      </dgm:t>
    </dgm:pt>
    <dgm:pt modelId="{A868FD54-4A44-4B5C-B7E7-9FC656DB711D}" type="sibTrans" cxnId="{3A094563-69F3-45C9-9EA4-16BB1E316E87}">
      <dgm:prSet/>
      <dgm:spPr/>
      <dgm:t>
        <a:bodyPr/>
        <a:lstStyle/>
        <a:p>
          <a:endParaRPr lang="en-US"/>
        </a:p>
      </dgm:t>
    </dgm:pt>
    <dgm:pt modelId="{1AC17415-75FE-444A-98A9-4DD7D5061316}">
      <dgm:prSet/>
      <dgm:spPr/>
      <dgm:t>
        <a:bodyPr/>
        <a:lstStyle/>
        <a:p>
          <a:r>
            <a:rPr lang="en-US"/>
            <a:t>• Use of funds: 40% Talent Acquisition, 30% Marketing, 20% Product Development, 10% Operations.</a:t>
          </a:r>
        </a:p>
      </dgm:t>
    </dgm:pt>
    <dgm:pt modelId="{7325C68A-4732-494C-A4A1-AE343ED205D4}" type="parTrans" cxnId="{9879A27E-BD97-4A30-981C-3E949545F03A}">
      <dgm:prSet/>
      <dgm:spPr/>
      <dgm:t>
        <a:bodyPr/>
        <a:lstStyle/>
        <a:p>
          <a:endParaRPr lang="en-US"/>
        </a:p>
      </dgm:t>
    </dgm:pt>
    <dgm:pt modelId="{DA5BC06B-9156-44CB-9110-4FD5AE15E547}" type="sibTrans" cxnId="{9879A27E-BD97-4A30-981C-3E949545F03A}">
      <dgm:prSet/>
      <dgm:spPr/>
      <dgm:t>
        <a:bodyPr/>
        <a:lstStyle/>
        <a:p>
          <a:endParaRPr lang="en-US"/>
        </a:p>
      </dgm:t>
    </dgm:pt>
    <dgm:pt modelId="{9BD44AA2-9C2E-4967-A930-B320177F04E5}" type="pres">
      <dgm:prSet presAssocID="{6C12B792-0242-4BE6-B73F-A2BB2E66B42E}" presName="root" presStyleCnt="0">
        <dgm:presLayoutVars>
          <dgm:dir/>
          <dgm:resizeHandles val="exact"/>
        </dgm:presLayoutVars>
      </dgm:prSet>
      <dgm:spPr/>
    </dgm:pt>
    <dgm:pt modelId="{47E31D56-CA18-49D5-9D57-312A46C45208}" type="pres">
      <dgm:prSet presAssocID="{483C11D2-508B-4A82-AD02-982C1776DAF2}" presName="compNode" presStyleCnt="0"/>
      <dgm:spPr/>
    </dgm:pt>
    <dgm:pt modelId="{5D22EDA3-E028-44D2-B5D4-F03D5FD25A54}" type="pres">
      <dgm:prSet presAssocID="{483C11D2-508B-4A82-AD02-982C1776DAF2}" presName="bgRect" presStyleLbl="bgShp" presStyleIdx="0" presStyleCnt="2"/>
      <dgm:spPr/>
    </dgm:pt>
    <dgm:pt modelId="{DFD89467-1AFA-4025-B2CF-6DE075CF4B7E}" type="pres">
      <dgm:prSet presAssocID="{483C11D2-508B-4A82-AD02-982C1776DAF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3C0629EB-0D3E-4670-A384-DEAE2D2F38FE}" type="pres">
      <dgm:prSet presAssocID="{483C11D2-508B-4A82-AD02-982C1776DAF2}" presName="spaceRect" presStyleCnt="0"/>
      <dgm:spPr/>
    </dgm:pt>
    <dgm:pt modelId="{C4A96F2A-0BD1-4E32-B48B-90BE0F634B57}" type="pres">
      <dgm:prSet presAssocID="{483C11D2-508B-4A82-AD02-982C1776DAF2}" presName="parTx" presStyleLbl="revTx" presStyleIdx="0" presStyleCnt="2">
        <dgm:presLayoutVars>
          <dgm:chMax val="0"/>
          <dgm:chPref val="0"/>
        </dgm:presLayoutVars>
      </dgm:prSet>
      <dgm:spPr/>
    </dgm:pt>
    <dgm:pt modelId="{A23AD4C3-0675-4167-AAE5-E00473CF4BE2}" type="pres">
      <dgm:prSet presAssocID="{A868FD54-4A44-4B5C-B7E7-9FC656DB711D}" presName="sibTrans" presStyleCnt="0"/>
      <dgm:spPr/>
    </dgm:pt>
    <dgm:pt modelId="{BFB8C239-DF4F-444F-BB65-B9089C469D5C}" type="pres">
      <dgm:prSet presAssocID="{1AC17415-75FE-444A-98A9-4DD7D5061316}" presName="compNode" presStyleCnt="0"/>
      <dgm:spPr/>
    </dgm:pt>
    <dgm:pt modelId="{FA190E34-1EE5-49DC-9D01-556B66D21E8B}" type="pres">
      <dgm:prSet presAssocID="{1AC17415-75FE-444A-98A9-4DD7D5061316}" presName="bgRect" presStyleLbl="bgShp" presStyleIdx="1" presStyleCnt="2"/>
      <dgm:spPr/>
    </dgm:pt>
    <dgm:pt modelId="{B9FAAAEB-2014-4D75-AFD7-CD6F70CD02A8}" type="pres">
      <dgm:prSet presAssocID="{1AC17415-75FE-444A-98A9-4DD7D506131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lloon Animal"/>
        </a:ext>
      </dgm:extLst>
    </dgm:pt>
    <dgm:pt modelId="{0CFCBBCC-CFBA-4DCC-B6DD-8927A6FCE6F5}" type="pres">
      <dgm:prSet presAssocID="{1AC17415-75FE-444A-98A9-4DD7D5061316}" presName="spaceRect" presStyleCnt="0"/>
      <dgm:spPr/>
    </dgm:pt>
    <dgm:pt modelId="{F30908C3-FDF5-454A-B43A-4A67573C6E19}" type="pres">
      <dgm:prSet presAssocID="{1AC17415-75FE-444A-98A9-4DD7D506131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C3DFF3A-6CCB-4FB2-A74F-1963FEA63D55}" type="presOf" srcId="{6C12B792-0242-4BE6-B73F-A2BB2E66B42E}" destId="{9BD44AA2-9C2E-4967-A930-B320177F04E5}" srcOrd="0" destOrd="0" presId="urn:microsoft.com/office/officeart/2018/2/layout/IconVerticalSolidList"/>
    <dgm:cxn modelId="{E7A44D61-C4F7-45D8-AE26-0A6CF81B1FF7}" type="presOf" srcId="{483C11D2-508B-4A82-AD02-982C1776DAF2}" destId="{C4A96F2A-0BD1-4E32-B48B-90BE0F634B57}" srcOrd="0" destOrd="0" presId="urn:microsoft.com/office/officeart/2018/2/layout/IconVerticalSolidList"/>
    <dgm:cxn modelId="{3A094563-69F3-45C9-9EA4-16BB1E316E87}" srcId="{6C12B792-0242-4BE6-B73F-A2BB2E66B42E}" destId="{483C11D2-508B-4A82-AD02-982C1776DAF2}" srcOrd="0" destOrd="0" parTransId="{EB0FA7D8-CB65-4F04-8EC8-58687FDC0F9E}" sibTransId="{A868FD54-4A44-4B5C-B7E7-9FC656DB711D}"/>
    <dgm:cxn modelId="{7CC63747-F1E0-4F79-B25B-370A9473887E}" type="presOf" srcId="{1AC17415-75FE-444A-98A9-4DD7D5061316}" destId="{F30908C3-FDF5-454A-B43A-4A67573C6E19}" srcOrd="0" destOrd="0" presId="urn:microsoft.com/office/officeart/2018/2/layout/IconVerticalSolidList"/>
    <dgm:cxn modelId="{9879A27E-BD97-4A30-981C-3E949545F03A}" srcId="{6C12B792-0242-4BE6-B73F-A2BB2E66B42E}" destId="{1AC17415-75FE-444A-98A9-4DD7D5061316}" srcOrd="1" destOrd="0" parTransId="{7325C68A-4732-494C-A4A1-AE343ED205D4}" sibTransId="{DA5BC06B-9156-44CB-9110-4FD5AE15E547}"/>
    <dgm:cxn modelId="{AF20605F-043B-407D-84B4-36DD58047A55}" type="presParOf" srcId="{9BD44AA2-9C2E-4967-A930-B320177F04E5}" destId="{47E31D56-CA18-49D5-9D57-312A46C45208}" srcOrd="0" destOrd="0" presId="urn:microsoft.com/office/officeart/2018/2/layout/IconVerticalSolidList"/>
    <dgm:cxn modelId="{A7D80B79-BFA0-44C7-95BE-B89CD50371DD}" type="presParOf" srcId="{47E31D56-CA18-49D5-9D57-312A46C45208}" destId="{5D22EDA3-E028-44D2-B5D4-F03D5FD25A54}" srcOrd="0" destOrd="0" presId="urn:microsoft.com/office/officeart/2018/2/layout/IconVerticalSolidList"/>
    <dgm:cxn modelId="{90ED7B33-B69D-4A4B-B73E-BEB7FD730517}" type="presParOf" srcId="{47E31D56-CA18-49D5-9D57-312A46C45208}" destId="{DFD89467-1AFA-4025-B2CF-6DE075CF4B7E}" srcOrd="1" destOrd="0" presId="urn:microsoft.com/office/officeart/2018/2/layout/IconVerticalSolidList"/>
    <dgm:cxn modelId="{ED9B6275-3A4E-4029-9FD9-2A73FCAC812E}" type="presParOf" srcId="{47E31D56-CA18-49D5-9D57-312A46C45208}" destId="{3C0629EB-0D3E-4670-A384-DEAE2D2F38FE}" srcOrd="2" destOrd="0" presId="urn:microsoft.com/office/officeart/2018/2/layout/IconVerticalSolidList"/>
    <dgm:cxn modelId="{F3D6C333-678C-41AA-B26C-2F0DC93C670A}" type="presParOf" srcId="{47E31D56-CA18-49D5-9D57-312A46C45208}" destId="{C4A96F2A-0BD1-4E32-B48B-90BE0F634B57}" srcOrd="3" destOrd="0" presId="urn:microsoft.com/office/officeart/2018/2/layout/IconVerticalSolidList"/>
    <dgm:cxn modelId="{F509882A-77E9-47B8-AACE-FF867311CB25}" type="presParOf" srcId="{9BD44AA2-9C2E-4967-A930-B320177F04E5}" destId="{A23AD4C3-0675-4167-AAE5-E00473CF4BE2}" srcOrd="1" destOrd="0" presId="urn:microsoft.com/office/officeart/2018/2/layout/IconVerticalSolidList"/>
    <dgm:cxn modelId="{6359F029-4CA1-45A4-9B4B-FBFFF16EE1F8}" type="presParOf" srcId="{9BD44AA2-9C2E-4967-A930-B320177F04E5}" destId="{BFB8C239-DF4F-444F-BB65-B9089C469D5C}" srcOrd="2" destOrd="0" presId="urn:microsoft.com/office/officeart/2018/2/layout/IconVerticalSolidList"/>
    <dgm:cxn modelId="{6DA3AF6C-BD99-4F49-B840-667B15640F20}" type="presParOf" srcId="{BFB8C239-DF4F-444F-BB65-B9089C469D5C}" destId="{FA190E34-1EE5-49DC-9D01-556B66D21E8B}" srcOrd="0" destOrd="0" presId="urn:microsoft.com/office/officeart/2018/2/layout/IconVerticalSolidList"/>
    <dgm:cxn modelId="{2CFA264C-174F-4A4F-9510-E4EAF47F9249}" type="presParOf" srcId="{BFB8C239-DF4F-444F-BB65-B9089C469D5C}" destId="{B9FAAAEB-2014-4D75-AFD7-CD6F70CD02A8}" srcOrd="1" destOrd="0" presId="urn:microsoft.com/office/officeart/2018/2/layout/IconVerticalSolidList"/>
    <dgm:cxn modelId="{2384A478-A3CF-4320-A05A-92E4D990A47B}" type="presParOf" srcId="{BFB8C239-DF4F-444F-BB65-B9089C469D5C}" destId="{0CFCBBCC-CFBA-4DCC-B6DD-8927A6FCE6F5}" srcOrd="2" destOrd="0" presId="urn:microsoft.com/office/officeart/2018/2/layout/IconVerticalSolidList"/>
    <dgm:cxn modelId="{D5CE344B-4DA4-45D9-9BCA-2B47E5E5F770}" type="presParOf" srcId="{BFB8C239-DF4F-444F-BB65-B9089C469D5C}" destId="{F30908C3-FDF5-454A-B43A-4A67573C6E1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DEB8E5-D941-4CF6-AE69-A685C575953B}">
      <dsp:nvSpPr>
        <dsp:cNvPr id="0" name=""/>
        <dsp:cNvSpPr/>
      </dsp:nvSpPr>
      <dsp:spPr>
        <a:xfrm>
          <a:off x="0" y="499"/>
          <a:ext cx="7213600" cy="11692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1C4128-341E-4E1F-945C-D5785C0A36A3}">
      <dsp:nvSpPr>
        <dsp:cNvPr id="0" name=""/>
        <dsp:cNvSpPr/>
      </dsp:nvSpPr>
      <dsp:spPr>
        <a:xfrm>
          <a:off x="353707" y="263587"/>
          <a:ext cx="643104" cy="643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AE1253-CB6A-4C9B-9BCB-7006661789AB}">
      <dsp:nvSpPr>
        <dsp:cNvPr id="0" name=""/>
        <dsp:cNvSpPr/>
      </dsp:nvSpPr>
      <dsp:spPr>
        <a:xfrm>
          <a:off x="1350519" y="499"/>
          <a:ext cx="5863080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Many businesses struggle with outdated IT systems, leading to inefficiencies and security vulnerabilities.</a:t>
          </a:r>
        </a:p>
      </dsp:txBody>
      <dsp:txXfrm>
        <a:off x="1350519" y="499"/>
        <a:ext cx="5863080" cy="1169280"/>
      </dsp:txXfrm>
    </dsp:sp>
    <dsp:sp modelId="{E8895581-EFB3-44EB-93CE-DF7172AD51B9}">
      <dsp:nvSpPr>
        <dsp:cNvPr id="0" name=""/>
        <dsp:cNvSpPr/>
      </dsp:nvSpPr>
      <dsp:spPr>
        <a:xfrm>
          <a:off x="0" y="1462100"/>
          <a:ext cx="7213600" cy="11692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329ED5-6BEB-4DD5-8D67-35D3E4A5E997}">
      <dsp:nvSpPr>
        <dsp:cNvPr id="0" name=""/>
        <dsp:cNvSpPr/>
      </dsp:nvSpPr>
      <dsp:spPr>
        <a:xfrm>
          <a:off x="353707" y="1725188"/>
          <a:ext cx="643104" cy="643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14BDF9-6D6B-4B48-A406-DAEDB3167B99}">
      <dsp:nvSpPr>
        <dsp:cNvPr id="0" name=""/>
        <dsp:cNvSpPr/>
      </dsp:nvSpPr>
      <dsp:spPr>
        <a:xfrm>
          <a:off x="1350519" y="1462100"/>
          <a:ext cx="5863080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SMEs often lack in-house expertise to implement and manage modern IT solutions.</a:t>
          </a:r>
        </a:p>
      </dsp:txBody>
      <dsp:txXfrm>
        <a:off x="1350519" y="1462100"/>
        <a:ext cx="5863080" cy="1169280"/>
      </dsp:txXfrm>
    </dsp:sp>
    <dsp:sp modelId="{315948EF-77CB-4364-8278-B20C5EB2F947}">
      <dsp:nvSpPr>
        <dsp:cNvPr id="0" name=""/>
        <dsp:cNvSpPr/>
      </dsp:nvSpPr>
      <dsp:spPr>
        <a:xfrm>
          <a:off x="0" y="2923701"/>
          <a:ext cx="7213600" cy="11692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6F7F8B-18E2-47CE-9133-7787B6F5B289}">
      <dsp:nvSpPr>
        <dsp:cNvPr id="0" name=""/>
        <dsp:cNvSpPr/>
      </dsp:nvSpPr>
      <dsp:spPr>
        <a:xfrm>
          <a:off x="353707" y="3186789"/>
          <a:ext cx="643104" cy="643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FC6B98-D6FA-46B8-9CD5-F1063901B549}">
      <dsp:nvSpPr>
        <dsp:cNvPr id="0" name=""/>
        <dsp:cNvSpPr/>
      </dsp:nvSpPr>
      <dsp:spPr>
        <a:xfrm>
          <a:off x="1350519" y="2923701"/>
          <a:ext cx="5863080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Rapid digital transformation leaves companies unsure of how to adopt new technologies effectively.</a:t>
          </a:r>
        </a:p>
      </dsp:txBody>
      <dsp:txXfrm>
        <a:off x="1350519" y="2923701"/>
        <a:ext cx="5863080" cy="11692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7B0A34-9451-4527-9B31-FA93A968B85C}">
      <dsp:nvSpPr>
        <dsp:cNvPr id="0" name=""/>
        <dsp:cNvSpPr/>
      </dsp:nvSpPr>
      <dsp:spPr>
        <a:xfrm>
          <a:off x="0" y="0"/>
          <a:ext cx="5554471" cy="73682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Comprehensive IT Assessment &amp; Strategy Planning</a:t>
          </a:r>
        </a:p>
      </dsp:txBody>
      <dsp:txXfrm>
        <a:off x="21581" y="21581"/>
        <a:ext cx="4673169" cy="693664"/>
      </dsp:txXfrm>
    </dsp:sp>
    <dsp:sp modelId="{7C42A870-EA13-4BA7-A9B3-1F4C8067BC56}">
      <dsp:nvSpPr>
        <dsp:cNvPr id="0" name=""/>
        <dsp:cNvSpPr/>
      </dsp:nvSpPr>
      <dsp:spPr>
        <a:xfrm>
          <a:off x="414782" y="839163"/>
          <a:ext cx="5554471" cy="736826"/>
        </a:xfrm>
        <a:prstGeom prst="roundRect">
          <a:avLst>
            <a:gd name="adj" fmla="val 10000"/>
          </a:avLst>
        </a:prstGeom>
        <a:solidFill>
          <a:schemeClr val="accent2">
            <a:hueOff val="-741071"/>
            <a:satOff val="3550"/>
            <a:lumOff val="328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Infrastructure Design &amp; Implementation</a:t>
          </a:r>
        </a:p>
      </dsp:txBody>
      <dsp:txXfrm>
        <a:off x="436363" y="860744"/>
        <a:ext cx="4617590" cy="693664"/>
      </dsp:txXfrm>
    </dsp:sp>
    <dsp:sp modelId="{0E4B3ABA-624A-4567-883C-AFB42E16FDD1}">
      <dsp:nvSpPr>
        <dsp:cNvPr id="0" name=""/>
        <dsp:cNvSpPr/>
      </dsp:nvSpPr>
      <dsp:spPr>
        <a:xfrm>
          <a:off x="829564" y="1678327"/>
          <a:ext cx="5554471" cy="736826"/>
        </a:xfrm>
        <a:prstGeom prst="roundRect">
          <a:avLst>
            <a:gd name="adj" fmla="val 10000"/>
          </a:avLst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Cybersecurity Solutions &amp; Risk Management</a:t>
          </a:r>
        </a:p>
      </dsp:txBody>
      <dsp:txXfrm>
        <a:off x="851145" y="1699908"/>
        <a:ext cx="4617590" cy="693664"/>
      </dsp:txXfrm>
    </dsp:sp>
    <dsp:sp modelId="{66B3D59D-788F-4026-A3A9-EE649986A7C9}">
      <dsp:nvSpPr>
        <dsp:cNvPr id="0" name=""/>
        <dsp:cNvSpPr/>
      </dsp:nvSpPr>
      <dsp:spPr>
        <a:xfrm>
          <a:off x="1244346" y="2517491"/>
          <a:ext cx="5554471" cy="736826"/>
        </a:xfrm>
        <a:prstGeom prst="roundRect">
          <a:avLst>
            <a:gd name="adj" fmla="val 10000"/>
          </a:avLst>
        </a:prstGeom>
        <a:solidFill>
          <a:schemeClr val="accent2">
            <a:hueOff val="-2223214"/>
            <a:satOff val="10650"/>
            <a:lumOff val="985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Cloud Services (Migration, Management, Optimization)</a:t>
          </a:r>
        </a:p>
      </dsp:txBody>
      <dsp:txXfrm>
        <a:off x="1265927" y="2539072"/>
        <a:ext cx="4617590" cy="693664"/>
      </dsp:txXfrm>
    </dsp:sp>
    <dsp:sp modelId="{1E15ED61-571C-4C55-9F4A-AD4387F41BE3}">
      <dsp:nvSpPr>
        <dsp:cNvPr id="0" name=""/>
        <dsp:cNvSpPr/>
      </dsp:nvSpPr>
      <dsp:spPr>
        <a:xfrm>
          <a:off x="1659128" y="3356655"/>
          <a:ext cx="5554471" cy="736826"/>
        </a:xfrm>
        <a:prstGeom prst="roundRect">
          <a:avLst>
            <a:gd name="adj" fmla="val 10000"/>
          </a:avLst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IT Support &amp; Training</a:t>
          </a:r>
        </a:p>
      </dsp:txBody>
      <dsp:txXfrm>
        <a:off x="1680709" y="3378236"/>
        <a:ext cx="4617590" cy="693664"/>
      </dsp:txXfrm>
    </dsp:sp>
    <dsp:sp modelId="{446F57BC-2F06-4892-8402-3A58108CDAD6}">
      <dsp:nvSpPr>
        <dsp:cNvPr id="0" name=""/>
        <dsp:cNvSpPr/>
      </dsp:nvSpPr>
      <dsp:spPr>
        <a:xfrm>
          <a:off x="5075534" y="538292"/>
          <a:ext cx="478937" cy="47893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183295" y="538292"/>
        <a:ext cx="263415" cy="360400"/>
      </dsp:txXfrm>
    </dsp:sp>
    <dsp:sp modelId="{AAB918FC-6922-442A-A1F1-9316DDA23A04}">
      <dsp:nvSpPr>
        <dsp:cNvPr id="0" name=""/>
        <dsp:cNvSpPr/>
      </dsp:nvSpPr>
      <dsp:spPr>
        <a:xfrm>
          <a:off x="5490316" y="1377456"/>
          <a:ext cx="478937" cy="47893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363946"/>
            <a:satOff val="15036"/>
            <a:lumOff val="1432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1363946"/>
              <a:satOff val="15036"/>
              <a:lumOff val="14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598077" y="1377456"/>
        <a:ext cx="263415" cy="360400"/>
      </dsp:txXfrm>
    </dsp:sp>
    <dsp:sp modelId="{FFDA49F0-0E53-4C95-B579-917D59CFA9D9}">
      <dsp:nvSpPr>
        <dsp:cNvPr id="0" name=""/>
        <dsp:cNvSpPr/>
      </dsp:nvSpPr>
      <dsp:spPr>
        <a:xfrm>
          <a:off x="5905098" y="2204340"/>
          <a:ext cx="478937" cy="47893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727893"/>
            <a:satOff val="30071"/>
            <a:lumOff val="2864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727893"/>
              <a:satOff val="30071"/>
              <a:lumOff val="28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6012859" y="2204340"/>
        <a:ext cx="263415" cy="360400"/>
      </dsp:txXfrm>
    </dsp:sp>
    <dsp:sp modelId="{05B22E38-45D2-4C59-B8F4-A794D838953C}">
      <dsp:nvSpPr>
        <dsp:cNvPr id="0" name=""/>
        <dsp:cNvSpPr/>
      </dsp:nvSpPr>
      <dsp:spPr>
        <a:xfrm>
          <a:off x="6319880" y="3051690"/>
          <a:ext cx="478937" cy="47893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091839"/>
            <a:satOff val="45107"/>
            <a:lumOff val="429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4091839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6427641" y="3051690"/>
        <a:ext cx="263415" cy="3604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64286A-CAED-471A-B923-B6FB9A28B52D}">
      <dsp:nvSpPr>
        <dsp:cNvPr id="0" name=""/>
        <dsp:cNvSpPr/>
      </dsp:nvSpPr>
      <dsp:spPr>
        <a:xfrm>
          <a:off x="0" y="1698"/>
          <a:ext cx="7213600" cy="8610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C2D78E-28D3-4CFE-A060-159EBADD5ACB}">
      <dsp:nvSpPr>
        <dsp:cNvPr id="0" name=""/>
        <dsp:cNvSpPr/>
      </dsp:nvSpPr>
      <dsp:spPr>
        <a:xfrm>
          <a:off x="260473" y="195439"/>
          <a:ext cx="473588" cy="4735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98954-837E-44EA-AB0A-0E0C87B676C6}">
      <dsp:nvSpPr>
        <dsp:cNvPr id="0" name=""/>
        <dsp:cNvSpPr/>
      </dsp:nvSpPr>
      <dsp:spPr>
        <a:xfrm>
          <a:off x="994536" y="1698"/>
          <a:ext cx="6219063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Small to Medium Enterprises (SMEs)</a:t>
          </a:r>
        </a:p>
      </dsp:txBody>
      <dsp:txXfrm>
        <a:off x="994536" y="1698"/>
        <a:ext cx="6219063" cy="861070"/>
      </dsp:txXfrm>
    </dsp:sp>
    <dsp:sp modelId="{CBE9C8E2-62E7-4958-AF2B-6A729A93AE7E}">
      <dsp:nvSpPr>
        <dsp:cNvPr id="0" name=""/>
        <dsp:cNvSpPr/>
      </dsp:nvSpPr>
      <dsp:spPr>
        <a:xfrm>
          <a:off x="0" y="1078036"/>
          <a:ext cx="7213600" cy="8610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52A9CA-99AF-46F8-A35A-F04EC76166CB}">
      <dsp:nvSpPr>
        <dsp:cNvPr id="0" name=""/>
        <dsp:cNvSpPr/>
      </dsp:nvSpPr>
      <dsp:spPr>
        <a:xfrm>
          <a:off x="260473" y="1271777"/>
          <a:ext cx="473588" cy="4735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86F622-0AB9-4ED6-98AE-DE2D92163666}">
      <dsp:nvSpPr>
        <dsp:cNvPr id="0" name=""/>
        <dsp:cNvSpPr/>
      </dsp:nvSpPr>
      <dsp:spPr>
        <a:xfrm>
          <a:off x="994536" y="1078036"/>
          <a:ext cx="6219063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Non-profit organizations</a:t>
          </a:r>
        </a:p>
      </dsp:txBody>
      <dsp:txXfrm>
        <a:off x="994536" y="1078036"/>
        <a:ext cx="6219063" cy="861070"/>
      </dsp:txXfrm>
    </dsp:sp>
    <dsp:sp modelId="{156B13EC-2AD7-431D-B860-D8EBB9DA870E}">
      <dsp:nvSpPr>
        <dsp:cNvPr id="0" name=""/>
        <dsp:cNvSpPr/>
      </dsp:nvSpPr>
      <dsp:spPr>
        <a:xfrm>
          <a:off x="0" y="2154374"/>
          <a:ext cx="7213600" cy="86107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81330B-45D6-470A-8638-6594DE37645B}">
      <dsp:nvSpPr>
        <dsp:cNvPr id="0" name=""/>
        <dsp:cNvSpPr/>
      </dsp:nvSpPr>
      <dsp:spPr>
        <a:xfrm>
          <a:off x="260473" y="2348115"/>
          <a:ext cx="473588" cy="4735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CCA1F8-1A30-49F9-AB0C-818D238BA240}">
      <dsp:nvSpPr>
        <dsp:cNvPr id="0" name=""/>
        <dsp:cNvSpPr/>
      </dsp:nvSpPr>
      <dsp:spPr>
        <a:xfrm>
          <a:off x="994536" y="2154374"/>
          <a:ext cx="6219063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Educational institutions</a:t>
          </a:r>
        </a:p>
      </dsp:txBody>
      <dsp:txXfrm>
        <a:off x="994536" y="2154374"/>
        <a:ext cx="6219063" cy="861070"/>
      </dsp:txXfrm>
    </dsp:sp>
    <dsp:sp modelId="{F1758EAA-4520-4700-9A0D-73CB360295EE}">
      <dsp:nvSpPr>
        <dsp:cNvPr id="0" name=""/>
        <dsp:cNvSpPr/>
      </dsp:nvSpPr>
      <dsp:spPr>
        <a:xfrm>
          <a:off x="0" y="3230712"/>
          <a:ext cx="7213600" cy="8610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834DD-7068-49B1-BC20-207674F4E7AD}">
      <dsp:nvSpPr>
        <dsp:cNvPr id="0" name=""/>
        <dsp:cNvSpPr/>
      </dsp:nvSpPr>
      <dsp:spPr>
        <a:xfrm>
          <a:off x="260473" y="3424453"/>
          <a:ext cx="473588" cy="4735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E09923-962B-410B-A098-B18649EB6D9B}">
      <dsp:nvSpPr>
        <dsp:cNvPr id="0" name=""/>
        <dsp:cNvSpPr/>
      </dsp:nvSpPr>
      <dsp:spPr>
        <a:xfrm>
          <a:off x="994536" y="3230712"/>
          <a:ext cx="6219063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Healthcare and Financial sectors looking to upgrade IT infrastructure</a:t>
          </a:r>
        </a:p>
      </dsp:txBody>
      <dsp:txXfrm>
        <a:off x="994536" y="3230712"/>
        <a:ext cx="6219063" cy="8610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A02813-60EA-414B-9AD1-2BCCDBDFCBB6}">
      <dsp:nvSpPr>
        <dsp:cNvPr id="0" name=""/>
        <dsp:cNvSpPr/>
      </dsp:nvSpPr>
      <dsp:spPr>
        <a:xfrm>
          <a:off x="0" y="499"/>
          <a:ext cx="7213600" cy="11692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DF22A8-35FF-4542-9963-80AB41B30692}">
      <dsp:nvSpPr>
        <dsp:cNvPr id="0" name=""/>
        <dsp:cNvSpPr/>
      </dsp:nvSpPr>
      <dsp:spPr>
        <a:xfrm>
          <a:off x="353707" y="263587"/>
          <a:ext cx="643104" cy="643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0D0FF0-8705-4FF4-9EC4-5059C0E66C07}">
      <dsp:nvSpPr>
        <dsp:cNvPr id="0" name=""/>
        <dsp:cNvSpPr/>
      </dsp:nvSpPr>
      <dsp:spPr>
        <a:xfrm>
          <a:off x="1350519" y="499"/>
          <a:ext cx="5863080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Global IT consulting market valued at $57 billion in 2024.</a:t>
          </a:r>
        </a:p>
      </dsp:txBody>
      <dsp:txXfrm>
        <a:off x="1350519" y="499"/>
        <a:ext cx="5863080" cy="1169280"/>
      </dsp:txXfrm>
    </dsp:sp>
    <dsp:sp modelId="{7EA4A7F5-430F-41AA-8443-262BD1E63AB6}">
      <dsp:nvSpPr>
        <dsp:cNvPr id="0" name=""/>
        <dsp:cNvSpPr/>
      </dsp:nvSpPr>
      <dsp:spPr>
        <a:xfrm>
          <a:off x="0" y="1462100"/>
          <a:ext cx="7213600" cy="11692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7C1B3D-3E8C-4F0A-971B-B8CDDD277CAF}">
      <dsp:nvSpPr>
        <dsp:cNvPr id="0" name=""/>
        <dsp:cNvSpPr/>
      </dsp:nvSpPr>
      <dsp:spPr>
        <a:xfrm>
          <a:off x="353707" y="1725188"/>
          <a:ext cx="643104" cy="643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D14370-C80A-4579-ABBA-A66B2DAF0E76}">
      <dsp:nvSpPr>
        <dsp:cNvPr id="0" name=""/>
        <dsp:cNvSpPr/>
      </dsp:nvSpPr>
      <dsp:spPr>
        <a:xfrm>
          <a:off x="1350519" y="1462100"/>
          <a:ext cx="5863080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Expected CAGR of 5.3% through 2030.</a:t>
          </a:r>
        </a:p>
      </dsp:txBody>
      <dsp:txXfrm>
        <a:off x="1350519" y="1462100"/>
        <a:ext cx="5863080" cy="1169280"/>
      </dsp:txXfrm>
    </dsp:sp>
    <dsp:sp modelId="{1D63190B-ABEF-455B-97B5-7D2AC8B10308}">
      <dsp:nvSpPr>
        <dsp:cNvPr id="0" name=""/>
        <dsp:cNvSpPr/>
      </dsp:nvSpPr>
      <dsp:spPr>
        <a:xfrm>
          <a:off x="0" y="2923701"/>
          <a:ext cx="7213600" cy="11692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BB6697-A965-41BC-ACDB-D8C485D2274F}">
      <dsp:nvSpPr>
        <dsp:cNvPr id="0" name=""/>
        <dsp:cNvSpPr/>
      </dsp:nvSpPr>
      <dsp:spPr>
        <a:xfrm>
          <a:off x="353707" y="3186789"/>
          <a:ext cx="643104" cy="643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7F787A-4B18-4FA6-8784-8B43B4D63DEF}">
      <dsp:nvSpPr>
        <dsp:cNvPr id="0" name=""/>
        <dsp:cNvSpPr/>
      </dsp:nvSpPr>
      <dsp:spPr>
        <a:xfrm>
          <a:off x="1350519" y="2923701"/>
          <a:ext cx="5863080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SMEs represent a growing share of digital transformation spending (~$800B globally).</a:t>
          </a:r>
        </a:p>
      </dsp:txBody>
      <dsp:txXfrm>
        <a:off x="1350519" y="2923701"/>
        <a:ext cx="5863080" cy="11692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3FBD48-A4D8-49E3-B7DF-09AFEF68CEAA}">
      <dsp:nvSpPr>
        <dsp:cNvPr id="0" name=""/>
        <dsp:cNvSpPr/>
      </dsp:nvSpPr>
      <dsp:spPr>
        <a:xfrm>
          <a:off x="0" y="1698"/>
          <a:ext cx="7213600" cy="8610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1EEA6B-886B-44CD-874F-A3BEC9AA9209}">
      <dsp:nvSpPr>
        <dsp:cNvPr id="0" name=""/>
        <dsp:cNvSpPr/>
      </dsp:nvSpPr>
      <dsp:spPr>
        <a:xfrm>
          <a:off x="260473" y="195439"/>
          <a:ext cx="473588" cy="4735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4DBAEA-0FDB-4C6C-A388-1D95A7904CBC}">
      <dsp:nvSpPr>
        <dsp:cNvPr id="0" name=""/>
        <dsp:cNvSpPr/>
      </dsp:nvSpPr>
      <dsp:spPr>
        <a:xfrm>
          <a:off x="994536" y="1698"/>
          <a:ext cx="6219063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Personalized service for SMEs and nonprofits.</a:t>
          </a:r>
        </a:p>
      </dsp:txBody>
      <dsp:txXfrm>
        <a:off x="994536" y="1698"/>
        <a:ext cx="6219063" cy="861070"/>
      </dsp:txXfrm>
    </dsp:sp>
    <dsp:sp modelId="{D993C8AE-7019-41BC-8436-E657A6139AA3}">
      <dsp:nvSpPr>
        <dsp:cNvPr id="0" name=""/>
        <dsp:cNvSpPr/>
      </dsp:nvSpPr>
      <dsp:spPr>
        <a:xfrm>
          <a:off x="0" y="1078036"/>
          <a:ext cx="7213600" cy="8610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F7DE37-2422-49A8-BC9A-9C56FFAB788E}">
      <dsp:nvSpPr>
        <dsp:cNvPr id="0" name=""/>
        <dsp:cNvSpPr/>
      </dsp:nvSpPr>
      <dsp:spPr>
        <a:xfrm>
          <a:off x="260473" y="1271777"/>
          <a:ext cx="473588" cy="4735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7E95FD-9318-4D83-B9C0-3B3813BD6FB1}">
      <dsp:nvSpPr>
        <dsp:cNvPr id="0" name=""/>
        <dsp:cNvSpPr/>
      </dsp:nvSpPr>
      <dsp:spPr>
        <a:xfrm>
          <a:off x="994536" y="1078036"/>
          <a:ext cx="6219063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Agile and adaptive to latest tech trends.</a:t>
          </a:r>
        </a:p>
      </dsp:txBody>
      <dsp:txXfrm>
        <a:off x="994536" y="1078036"/>
        <a:ext cx="6219063" cy="861070"/>
      </dsp:txXfrm>
    </dsp:sp>
    <dsp:sp modelId="{665055B8-2E08-4B27-8DEE-66C16B480D6A}">
      <dsp:nvSpPr>
        <dsp:cNvPr id="0" name=""/>
        <dsp:cNvSpPr/>
      </dsp:nvSpPr>
      <dsp:spPr>
        <a:xfrm>
          <a:off x="0" y="2154374"/>
          <a:ext cx="7213600" cy="8610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C28976-792A-4869-B73C-AF4DDDE6EB0E}">
      <dsp:nvSpPr>
        <dsp:cNvPr id="0" name=""/>
        <dsp:cNvSpPr/>
      </dsp:nvSpPr>
      <dsp:spPr>
        <a:xfrm>
          <a:off x="260473" y="2348115"/>
          <a:ext cx="473588" cy="4735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620FDE-88B1-44A0-AECE-FDF4B391FFE3}">
      <dsp:nvSpPr>
        <dsp:cNvPr id="0" name=""/>
        <dsp:cNvSpPr/>
      </dsp:nvSpPr>
      <dsp:spPr>
        <a:xfrm>
          <a:off x="994536" y="2154374"/>
          <a:ext cx="6219063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Affordable pricing without sacrificing quality.</a:t>
          </a:r>
        </a:p>
      </dsp:txBody>
      <dsp:txXfrm>
        <a:off x="994536" y="2154374"/>
        <a:ext cx="6219063" cy="861070"/>
      </dsp:txXfrm>
    </dsp:sp>
    <dsp:sp modelId="{25085717-C4AB-4A56-9540-29CA4CC0360E}">
      <dsp:nvSpPr>
        <dsp:cNvPr id="0" name=""/>
        <dsp:cNvSpPr/>
      </dsp:nvSpPr>
      <dsp:spPr>
        <a:xfrm>
          <a:off x="0" y="3230712"/>
          <a:ext cx="7213600" cy="8610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23EE37-4CE6-40C5-B0DF-5A8D6EAA5F56}">
      <dsp:nvSpPr>
        <dsp:cNvPr id="0" name=""/>
        <dsp:cNvSpPr/>
      </dsp:nvSpPr>
      <dsp:spPr>
        <a:xfrm>
          <a:off x="260473" y="3424453"/>
          <a:ext cx="473588" cy="4735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8E3CCF-8395-4A94-AB91-EB404F25245D}">
      <dsp:nvSpPr>
        <dsp:cNvPr id="0" name=""/>
        <dsp:cNvSpPr/>
      </dsp:nvSpPr>
      <dsp:spPr>
        <a:xfrm>
          <a:off x="994536" y="3230712"/>
          <a:ext cx="6219063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Strong focus on education and client empowerment.</a:t>
          </a:r>
        </a:p>
      </dsp:txBody>
      <dsp:txXfrm>
        <a:off x="994536" y="3230712"/>
        <a:ext cx="6219063" cy="8610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8A113A-445A-4B44-BEE7-DB2655E08A38}">
      <dsp:nvSpPr>
        <dsp:cNvPr id="0" name=""/>
        <dsp:cNvSpPr/>
      </dsp:nvSpPr>
      <dsp:spPr>
        <a:xfrm>
          <a:off x="0" y="1698"/>
          <a:ext cx="7213600" cy="8610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80B322-BAC3-4A30-A798-134FBC11FF30}">
      <dsp:nvSpPr>
        <dsp:cNvPr id="0" name=""/>
        <dsp:cNvSpPr/>
      </dsp:nvSpPr>
      <dsp:spPr>
        <a:xfrm>
          <a:off x="260473" y="195439"/>
          <a:ext cx="473588" cy="4735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9855D9-06B7-4D7D-A29F-1C7890700569}">
      <dsp:nvSpPr>
        <dsp:cNvPr id="0" name=""/>
        <dsp:cNvSpPr/>
      </dsp:nvSpPr>
      <dsp:spPr>
        <a:xfrm>
          <a:off x="994536" y="1698"/>
          <a:ext cx="6219063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Project-based consulting fees</a:t>
          </a:r>
        </a:p>
      </dsp:txBody>
      <dsp:txXfrm>
        <a:off x="994536" y="1698"/>
        <a:ext cx="6219063" cy="861070"/>
      </dsp:txXfrm>
    </dsp:sp>
    <dsp:sp modelId="{EE36BE5E-E70F-417D-BFEC-6971490847DC}">
      <dsp:nvSpPr>
        <dsp:cNvPr id="0" name=""/>
        <dsp:cNvSpPr/>
      </dsp:nvSpPr>
      <dsp:spPr>
        <a:xfrm>
          <a:off x="0" y="1078036"/>
          <a:ext cx="7213600" cy="8610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D072CA-5887-4AB2-B0CB-B4304C0CB5BC}">
      <dsp:nvSpPr>
        <dsp:cNvPr id="0" name=""/>
        <dsp:cNvSpPr/>
      </dsp:nvSpPr>
      <dsp:spPr>
        <a:xfrm>
          <a:off x="260473" y="1271777"/>
          <a:ext cx="473588" cy="4735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3FBD5A-EB06-4499-862B-1CD25AB14B74}">
      <dsp:nvSpPr>
        <dsp:cNvPr id="0" name=""/>
        <dsp:cNvSpPr/>
      </dsp:nvSpPr>
      <dsp:spPr>
        <a:xfrm>
          <a:off x="994536" y="1078036"/>
          <a:ext cx="6219063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Recurring revenue from managed services contracts</a:t>
          </a:r>
        </a:p>
      </dsp:txBody>
      <dsp:txXfrm>
        <a:off x="994536" y="1078036"/>
        <a:ext cx="6219063" cy="861070"/>
      </dsp:txXfrm>
    </dsp:sp>
    <dsp:sp modelId="{6D16E7AA-3934-49BC-8DE6-895B24519BD3}">
      <dsp:nvSpPr>
        <dsp:cNvPr id="0" name=""/>
        <dsp:cNvSpPr/>
      </dsp:nvSpPr>
      <dsp:spPr>
        <a:xfrm>
          <a:off x="0" y="2154374"/>
          <a:ext cx="7213600" cy="8610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CB6E20-7E6A-435C-818A-69BF1A3F3EAD}">
      <dsp:nvSpPr>
        <dsp:cNvPr id="0" name=""/>
        <dsp:cNvSpPr/>
      </dsp:nvSpPr>
      <dsp:spPr>
        <a:xfrm>
          <a:off x="260473" y="2348115"/>
          <a:ext cx="473588" cy="4735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0CB5B7-1BEF-49C3-BE9D-CF21172484E7}">
      <dsp:nvSpPr>
        <dsp:cNvPr id="0" name=""/>
        <dsp:cNvSpPr/>
      </dsp:nvSpPr>
      <dsp:spPr>
        <a:xfrm>
          <a:off x="994536" y="2154374"/>
          <a:ext cx="6219063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Revenue from training sessions and IT audits</a:t>
          </a:r>
        </a:p>
      </dsp:txBody>
      <dsp:txXfrm>
        <a:off x="994536" y="2154374"/>
        <a:ext cx="6219063" cy="861070"/>
      </dsp:txXfrm>
    </dsp:sp>
    <dsp:sp modelId="{F1BA6E61-9E3C-4D6D-A2BA-AD7FCC6AB250}">
      <dsp:nvSpPr>
        <dsp:cNvPr id="0" name=""/>
        <dsp:cNvSpPr/>
      </dsp:nvSpPr>
      <dsp:spPr>
        <a:xfrm>
          <a:off x="0" y="3230712"/>
          <a:ext cx="7213600" cy="8610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0FE01C-D631-4EA7-B476-1E6F2E291A3E}">
      <dsp:nvSpPr>
        <dsp:cNvPr id="0" name=""/>
        <dsp:cNvSpPr/>
      </dsp:nvSpPr>
      <dsp:spPr>
        <a:xfrm>
          <a:off x="260473" y="3424453"/>
          <a:ext cx="473588" cy="4735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87D6ED-483A-4103-AC98-1591A42EAA32}">
      <dsp:nvSpPr>
        <dsp:cNvPr id="0" name=""/>
        <dsp:cNvSpPr/>
      </dsp:nvSpPr>
      <dsp:spPr>
        <a:xfrm>
          <a:off x="994536" y="3230712"/>
          <a:ext cx="6219063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White-label service offerings for partners</a:t>
          </a:r>
        </a:p>
      </dsp:txBody>
      <dsp:txXfrm>
        <a:off x="994536" y="3230712"/>
        <a:ext cx="6219063" cy="86107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0F59CF-3A5B-4C5D-93A7-734A2DE4922E}">
      <dsp:nvSpPr>
        <dsp:cNvPr id="0" name=""/>
        <dsp:cNvSpPr/>
      </dsp:nvSpPr>
      <dsp:spPr>
        <a:xfrm>
          <a:off x="0" y="1698"/>
          <a:ext cx="7213600" cy="8610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0B1654-DCB4-453C-B207-C24FD0B35906}">
      <dsp:nvSpPr>
        <dsp:cNvPr id="0" name=""/>
        <dsp:cNvSpPr/>
      </dsp:nvSpPr>
      <dsp:spPr>
        <a:xfrm>
          <a:off x="260473" y="195439"/>
          <a:ext cx="473588" cy="4735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B0630-C6BE-49ED-8F82-86946A41612D}">
      <dsp:nvSpPr>
        <dsp:cNvPr id="0" name=""/>
        <dsp:cNvSpPr/>
      </dsp:nvSpPr>
      <dsp:spPr>
        <a:xfrm>
          <a:off x="994536" y="1698"/>
          <a:ext cx="6219063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Direct outreach and networking events.</a:t>
          </a:r>
        </a:p>
      </dsp:txBody>
      <dsp:txXfrm>
        <a:off x="994536" y="1698"/>
        <a:ext cx="6219063" cy="861070"/>
      </dsp:txXfrm>
    </dsp:sp>
    <dsp:sp modelId="{C5F75E36-D556-4DC6-A56C-A6D15CA91090}">
      <dsp:nvSpPr>
        <dsp:cNvPr id="0" name=""/>
        <dsp:cNvSpPr/>
      </dsp:nvSpPr>
      <dsp:spPr>
        <a:xfrm>
          <a:off x="0" y="1078036"/>
          <a:ext cx="7213600" cy="8610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A5884D-9A83-43D1-823A-0BD1EE2ED64F}">
      <dsp:nvSpPr>
        <dsp:cNvPr id="0" name=""/>
        <dsp:cNvSpPr/>
      </dsp:nvSpPr>
      <dsp:spPr>
        <a:xfrm>
          <a:off x="260473" y="1271777"/>
          <a:ext cx="473588" cy="4735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578674-6F22-439C-AAF0-C5C77AEAD879}">
      <dsp:nvSpPr>
        <dsp:cNvPr id="0" name=""/>
        <dsp:cNvSpPr/>
      </dsp:nvSpPr>
      <dsp:spPr>
        <a:xfrm>
          <a:off x="994536" y="1078036"/>
          <a:ext cx="6219063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Partnerships with local business incubators.</a:t>
          </a:r>
        </a:p>
      </dsp:txBody>
      <dsp:txXfrm>
        <a:off x="994536" y="1078036"/>
        <a:ext cx="6219063" cy="861070"/>
      </dsp:txXfrm>
    </dsp:sp>
    <dsp:sp modelId="{876B1C7C-4CB4-4DB0-A4B0-0C0246BC21A3}">
      <dsp:nvSpPr>
        <dsp:cNvPr id="0" name=""/>
        <dsp:cNvSpPr/>
      </dsp:nvSpPr>
      <dsp:spPr>
        <a:xfrm>
          <a:off x="0" y="2154374"/>
          <a:ext cx="7213600" cy="86107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7C66D6-154A-4248-AA12-3472135A1300}">
      <dsp:nvSpPr>
        <dsp:cNvPr id="0" name=""/>
        <dsp:cNvSpPr/>
      </dsp:nvSpPr>
      <dsp:spPr>
        <a:xfrm>
          <a:off x="260473" y="2348115"/>
          <a:ext cx="473588" cy="4735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EEB6F3-3FBC-4045-B112-086278500165}">
      <dsp:nvSpPr>
        <dsp:cNvPr id="0" name=""/>
        <dsp:cNvSpPr/>
      </dsp:nvSpPr>
      <dsp:spPr>
        <a:xfrm>
          <a:off x="994536" y="2154374"/>
          <a:ext cx="6219063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Targeted digital marketing campaigns (LinkedIn, Google Ads).</a:t>
          </a:r>
        </a:p>
      </dsp:txBody>
      <dsp:txXfrm>
        <a:off x="994536" y="2154374"/>
        <a:ext cx="6219063" cy="861070"/>
      </dsp:txXfrm>
    </dsp:sp>
    <dsp:sp modelId="{BE2D10A8-B81C-44EC-A7C7-3998A8BB6113}">
      <dsp:nvSpPr>
        <dsp:cNvPr id="0" name=""/>
        <dsp:cNvSpPr/>
      </dsp:nvSpPr>
      <dsp:spPr>
        <a:xfrm>
          <a:off x="0" y="3230712"/>
          <a:ext cx="7213600" cy="8610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76EE2C-B758-424D-9DF0-3DBFE9FDFC83}">
      <dsp:nvSpPr>
        <dsp:cNvPr id="0" name=""/>
        <dsp:cNvSpPr/>
      </dsp:nvSpPr>
      <dsp:spPr>
        <a:xfrm>
          <a:off x="260473" y="3424453"/>
          <a:ext cx="473588" cy="4735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08E5D5-5E5B-4B0C-8DF5-77D22497C7BF}">
      <dsp:nvSpPr>
        <dsp:cNvPr id="0" name=""/>
        <dsp:cNvSpPr/>
      </dsp:nvSpPr>
      <dsp:spPr>
        <a:xfrm>
          <a:off x="994536" y="3230712"/>
          <a:ext cx="6219063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Referral incentives for existing clients.</a:t>
          </a:r>
        </a:p>
      </dsp:txBody>
      <dsp:txXfrm>
        <a:off x="994536" y="3230712"/>
        <a:ext cx="6219063" cy="86107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22EDA3-E028-44D2-B5D4-F03D5FD25A54}">
      <dsp:nvSpPr>
        <dsp:cNvPr id="0" name=""/>
        <dsp:cNvSpPr/>
      </dsp:nvSpPr>
      <dsp:spPr>
        <a:xfrm>
          <a:off x="0" y="665190"/>
          <a:ext cx="7213600" cy="12280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D89467-1AFA-4025-B2CF-6DE075CF4B7E}">
      <dsp:nvSpPr>
        <dsp:cNvPr id="0" name=""/>
        <dsp:cNvSpPr/>
      </dsp:nvSpPr>
      <dsp:spPr>
        <a:xfrm>
          <a:off x="371483" y="941500"/>
          <a:ext cx="675424" cy="6754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A96F2A-0BD1-4E32-B48B-90BE0F634B57}">
      <dsp:nvSpPr>
        <dsp:cNvPr id="0" name=""/>
        <dsp:cNvSpPr/>
      </dsp:nvSpPr>
      <dsp:spPr>
        <a:xfrm>
          <a:off x="1418391" y="665190"/>
          <a:ext cx="5795208" cy="1228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968" tIns="129968" rIns="129968" bIns="12996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• Seeking R250,000 in funding to scale operations, hire talent, and invest in marketing.</a:t>
          </a:r>
        </a:p>
      </dsp:txBody>
      <dsp:txXfrm>
        <a:off x="1418391" y="665190"/>
        <a:ext cx="5795208" cy="1228044"/>
      </dsp:txXfrm>
    </dsp:sp>
    <dsp:sp modelId="{FA190E34-1EE5-49DC-9D01-556B66D21E8B}">
      <dsp:nvSpPr>
        <dsp:cNvPr id="0" name=""/>
        <dsp:cNvSpPr/>
      </dsp:nvSpPr>
      <dsp:spPr>
        <a:xfrm>
          <a:off x="0" y="2200246"/>
          <a:ext cx="7213600" cy="12280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FAAAEB-2014-4D75-AFD7-CD6F70CD02A8}">
      <dsp:nvSpPr>
        <dsp:cNvPr id="0" name=""/>
        <dsp:cNvSpPr/>
      </dsp:nvSpPr>
      <dsp:spPr>
        <a:xfrm>
          <a:off x="371483" y="2476556"/>
          <a:ext cx="675424" cy="6754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0908C3-FDF5-454A-B43A-4A67573C6E19}">
      <dsp:nvSpPr>
        <dsp:cNvPr id="0" name=""/>
        <dsp:cNvSpPr/>
      </dsp:nvSpPr>
      <dsp:spPr>
        <a:xfrm>
          <a:off x="1418391" y="2200246"/>
          <a:ext cx="5795208" cy="1228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968" tIns="129968" rIns="129968" bIns="12996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Use of funds: 40% Talent Acquisition, 30% Marketing, 20% Product Development, 10% Operations.</a:t>
          </a:r>
        </a:p>
      </dsp:txBody>
      <dsp:txXfrm>
        <a:off x="1418391" y="2200246"/>
        <a:ext cx="5795208" cy="12280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A8C1B-88A0-4557-B5C4-8D40811273B4}" type="datetimeFigureOut">
              <a:rPr lang="en-US" smtClean="0"/>
              <a:t>14-May-25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EF217-F579-44A5-928D-5AC8808F9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78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14-May-25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11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14-May-25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42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14-May-25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4363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14-May-25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19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14-May-25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4943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14-May-25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21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14-May-25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3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14-May-25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66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14-May-25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05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14-May-25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01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14-May-25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1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14-May-25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35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14-May-25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06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14-May-25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17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14-May-25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041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14-May-25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22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14-May-25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94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21" name="Content Placeholder 20" descr="A group of people sitting around a table with laptops&#10;&#10;AI-generated content may be incorrect.">
            <a:extLst>
              <a:ext uri="{FF2B5EF4-FFF2-40B4-BE49-F238E27FC236}">
                <a16:creationId xmlns:a16="http://schemas.microsoft.com/office/drawing/2014/main" id="{46132680-C023-301A-F06A-AE056C4BC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4686" r="22741" b="9091"/>
          <a:stretch>
            <a:fillRect/>
          </a:stretch>
        </p:blipFill>
        <p:spPr>
          <a:xfrm>
            <a:off x="3202390" y="-1"/>
            <a:ext cx="5941610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551D4C-3495-43CC-7626-CE1058AC5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0" y="1678666"/>
            <a:ext cx="3066142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900"/>
              <a:t>TECNOVOLVE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28259" y="0"/>
            <a:ext cx="9144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3681413"/>
            <a:ext cx="357266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107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4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2581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6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249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8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00875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0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4047" y="-8467"/>
            <a:ext cx="967571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2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4249" y="-8467"/>
            <a:ext cx="937369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4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8749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3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>
            <a:normAutofit/>
          </a:bodyPr>
          <a:lstStyle/>
          <a:p>
            <a:r>
              <a:t>Go-to-Market Strategy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3A967E-CB04-4A39-1FE5-0FB5B6715D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1195473"/>
              </p:ext>
            </p:extLst>
          </p:nvPr>
        </p:nvGraphicFramePr>
        <p:xfrm>
          <a:off x="965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>
            <a:normAutofit/>
          </a:bodyPr>
          <a:lstStyle/>
          <a:p>
            <a:r>
              <a:t>Our Ask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F5A3BC-5AEF-2721-0260-07E6911AAF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4084890"/>
              </p:ext>
            </p:extLst>
          </p:nvPr>
        </p:nvGraphicFramePr>
        <p:xfrm>
          <a:off x="965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116FB-ACE5-224C-F04B-516CA802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The 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53D42-91D5-1FCF-ABB2-94E3F7355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2160982"/>
            <a:ext cx="3090672" cy="683023"/>
          </a:xfrm>
        </p:spPr>
        <p:txBody>
          <a:bodyPr/>
          <a:lstStyle/>
          <a:p>
            <a:r>
              <a:rPr lang="en-US" dirty="0"/>
              <a:t>Palesa Molefe-Co-Founder</a:t>
            </a:r>
          </a:p>
        </p:txBody>
      </p:sp>
      <p:pic>
        <p:nvPicPr>
          <p:cNvPr id="8" name="Content Placeholder 7" descr="A person with her arms crossed&#10;&#10;AI-generated content may be incorrect.">
            <a:extLst>
              <a:ext uri="{FF2B5EF4-FFF2-40B4-BE49-F238E27FC236}">
                <a16:creationId xmlns:a16="http://schemas.microsoft.com/office/drawing/2014/main" id="{F818250C-6C85-97BC-3B73-6829E300F3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15591" y="2967828"/>
            <a:ext cx="2478881" cy="307419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BAB857-E5A1-7260-5001-D689B4AEA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66640" y="1930400"/>
            <a:ext cx="3090672" cy="913606"/>
          </a:xfrm>
        </p:spPr>
        <p:txBody>
          <a:bodyPr/>
          <a:lstStyle/>
          <a:p>
            <a:r>
              <a:rPr lang="en-US" dirty="0"/>
              <a:t>Jimmy </a:t>
            </a:r>
            <a:r>
              <a:rPr lang="en-US" dirty="0" err="1"/>
              <a:t>Netshilema</a:t>
            </a:r>
            <a:r>
              <a:rPr lang="en-US" dirty="0"/>
              <a:t>-CEO &amp; Founder</a:t>
            </a:r>
          </a:p>
        </p:txBody>
      </p:sp>
      <p:pic>
        <p:nvPicPr>
          <p:cNvPr id="10" name="Content Placeholder 9" descr="A person in a black suit&#10;&#10;AI-generated content may be incorrect.">
            <a:extLst>
              <a:ext uri="{FF2B5EF4-FFF2-40B4-BE49-F238E27FC236}">
                <a16:creationId xmlns:a16="http://schemas.microsoft.com/office/drawing/2014/main" id="{E7BEE57E-71D6-8689-F361-7ECD945CB12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3867150" y="2844006"/>
            <a:ext cx="2912217" cy="2912217"/>
          </a:xfrm>
        </p:spPr>
      </p:pic>
    </p:spTree>
    <p:extLst>
      <p:ext uri="{BB962C8B-B14F-4D97-AF65-F5344CB8AC3E}">
        <p14:creationId xmlns:p14="http://schemas.microsoft.com/office/powerpoint/2010/main" val="45652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>
            <a:normAutofit/>
          </a:bodyPr>
          <a:lstStyle/>
          <a:p>
            <a:r>
              <a:t>Problem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06FFE7-CC1B-3939-BBA8-E0D4331EE6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0406534"/>
              </p:ext>
            </p:extLst>
          </p:nvPr>
        </p:nvGraphicFramePr>
        <p:xfrm>
          <a:off x="965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>
            <a:normAutofit/>
          </a:bodyPr>
          <a:lstStyle/>
          <a:p>
            <a:r>
              <a:rPr lang="en-US"/>
              <a:t>Product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0C23EE-AB9F-5D7F-E914-45A8593EFA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9279563"/>
              </p:ext>
            </p:extLst>
          </p:nvPr>
        </p:nvGraphicFramePr>
        <p:xfrm>
          <a:off x="965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>
            <a:normAutofit/>
          </a:bodyPr>
          <a:lstStyle/>
          <a:p>
            <a:r>
              <a:t>Target Market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4B301C-5045-4592-7B7F-B882E18101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2518005"/>
              </p:ext>
            </p:extLst>
          </p:nvPr>
        </p:nvGraphicFramePr>
        <p:xfrm>
          <a:off x="965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>
            <a:normAutofit/>
          </a:bodyPr>
          <a:lstStyle/>
          <a:p>
            <a:r>
              <a:t>Market Size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019B10-8D89-840E-B7E5-1AE8DE21B0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5956915"/>
              </p:ext>
            </p:extLst>
          </p:nvPr>
        </p:nvGraphicFramePr>
        <p:xfrm>
          <a:off x="965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962" y="1179151"/>
            <a:ext cx="2475485" cy="4463889"/>
          </a:xfrm>
        </p:spPr>
        <p:txBody>
          <a:bodyPr anchor="ctr">
            <a:normAutofit/>
          </a:bodyPr>
          <a:lstStyle/>
          <a:p>
            <a:r>
              <a:rPr lang="en-US" sz="3100"/>
              <a:t>Competitors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336549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2502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188" y="1109145"/>
            <a:ext cx="4755762" cy="4603900"/>
          </a:xfrm>
        </p:spPr>
        <p:txBody>
          <a:bodyPr anchor="ctr">
            <a:normAutofit/>
          </a:bodyPr>
          <a:lstStyle/>
          <a:p>
            <a:r>
              <a:rPr lang="en-US"/>
              <a:t>• Accenture</a:t>
            </a:r>
          </a:p>
          <a:p>
            <a:r>
              <a:rPr lang="en-US"/>
              <a:t>• Deloitte</a:t>
            </a:r>
          </a:p>
          <a:p>
            <a:r>
              <a:rPr lang="en-US"/>
              <a:t>• Capgemini</a:t>
            </a:r>
          </a:p>
          <a:p>
            <a:r>
              <a:rPr lang="en-US"/>
              <a:t>• Local IT consulting firms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523104" y="0"/>
            <a:ext cx="631947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>
            <a:normAutofit/>
          </a:bodyPr>
          <a:lstStyle/>
          <a:p>
            <a:r>
              <a:t>Competitive Advantage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3C6B15-7681-753C-FF76-8C32D23C2E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910848"/>
              </p:ext>
            </p:extLst>
          </p:nvPr>
        </p:nvGraphicFramePr>
        <p:xfrm>
          <a:off x="965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35071A-C09D-1580-36BC-496552744D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346" r="19174"/>
          <a:stretch>
            <a:fillRect/>
          </a:stretch>
        </p:blipFill>
        <p:spPr>
          <a:xfrm>
            <a:off x="3202390" y="-1"/>
            <a:ext cx="5941610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999" y="609600"/>
            <a:ext cx="2888343" cy="1320800"/>
          </a:xfrm>
        </p:spPr>
        <p:txBody>
          <a:bodyPr>
            <a:normAutofit/>
          </a:bodyPr>
          <a:lstStyle/>
          <a:p>
            <a:r>
              <a:t>Traction &amp;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2160589"/>
            <a:ext cx="2888342" cy="3880773"/>
          </a:xfrm>
        </p:spPr>
        <p:txBody>
          <a:bodyPr>
            <a:normAutofit/>
          </a:bodyPr>
          <a:lstStyle/>
          <a:p>
            <a:r>
              <a:rPr lang="en-US"/>
              <a:t>• 10+ clients onboarded in the past 6 months.</a:t>
            </a:r>
          </a:p>
          <a:p>
            <a:r>
              <a:rPr lang="en-US"/>
              <a:t>• Partnered with major cloud providers.</a:t>
            </a:r>
          </a:p>
          <a:p>
            <a:r>
              <a:rPr lang="en-US"/>
              <a:t>• Next 12 Months: Expand to 3 new cities, build SaaS tools for IT audits.</a:t>
            </a:r>
          </a:p>
          <a:p>
            <a:r>
              <a:rPr lang="en-US"/>
              <a:t>• Long-term: Become a leading IT partner for 500+ businesses.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28259" y="0"/>
            <a:ext cx="9144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3681413"/>
            <a:ext cx="357266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107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2581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249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00875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4047" y="-8467"/>
            <a:ext cx="967571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4249" y="-8467"/>
            <a:ext cx="937369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8749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>
            <a:normAutofit/>
          </a:bodyPr>
          <a:lstStyle/>
          <a:p>
            <a:r>
              <a:t>Business/Revenue Model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BFAC77-94C8-9C02-C6FB-38AC911536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0780257"/>
              </p:ext>
            </p:extLst>
          </p:nvPr>
        </p:nvGraphicFramePr>
        <p:xfrm>
          <a:off x="965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358</Words>
  <Application>Microsoft Office PowerPoint</Application>
  <PresentationFormat>On-screen Show (4:3)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Arial</vt:lpstr>
      <vt:lpstr>Trebuchet MS</vt:lpstr>
      <vt:lpstr>Wingdings 3</vt:lpstr>
      <vt:lpstr>Facet</vt:lpstr>
      <vt:lpstr>TECNOVOLVE</vt:lpstr>
      <vt:lpstr>Problem</vt:lpstr>
      <vt:lpstr>Product</vt:lpstr>
      <vt:lpstr>Target Market</vt:lpstr>
      <vt:lpstr>Market Size</vt:lpstr>
      <vt:lpstr>Competitors</vt:lpstr>
      <vt:lpstr>Competitive Advantage</vt:lpstr>
      <vt:lpstr>Traction &amp; Roadmap</vt:lpstr>
      <vt:lpstr>Business/Revenue Model</vt:lpstr>
      <vt:lpstr>Go-to-Market Strategy</vt:lpstr>
      <vt:lpstr>Our Ask</vt:lpstr>
      <vt:lpstr>Meet The Team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Palesa</dc:creator>
  <cp:keywords/>
  <dc:description>generated using python-pptx</dc:description>
  <cp:lastModifiedBy>Palesa Maureen Gomba</cp:lastModifiedBy>
  <cp:revision>2</cp:revision>
  <dcterms:created xsi:type="dcterms:W3CDTF">2013-01-27T09:14:16Z</dcterms:created>
  <dcterms:modified xsi:type="dcterms:W3CDTF">2025-05-14T14:18:49Z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2025-05-14T14:18:29Z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42804ae1-d2e9-40b7-a4a3-45811234298b</vt:lpwstr>
  </property>
  <property fmtid="{D5CDD505-2E9C-101B-9397-08002B2CF9AE}" pid="7" name="MSIP_Label_defa4170-0d19-0005-0004-bc88714345d2_ActionId">
    <vt:lpwstr>155eb546-0702-4292-9151-fc47c96bb20d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