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0B864-F475-4D4B-AF95-40616CFF7B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669BC9A0-B2B3-4D13-B541-8EB8DA088DBB}">
      <dgm:prSet phldrT="[Text]"/>
      <dgm:spPr/>
      <dgm:t>
        <a:bodyPr/>
        <a:lstStyle/>
        <a:p>
          <a:r>
            <a:rPr lang="en-GB" dirty="0" err="1"/>
            <a:t>Aloitussivu</a:t>
          </a:r>
          <a:endParaRPr lang="fi-FI" dirty="0"/>
        </a:p>
      </dgm:t>
    </dgm:pt>
    <dgm:pt modelId="{D355EF91-1FEE-47A9-B77D-08D09E9964C8}" type="parTrans" cxnId="{F8BD89B4-41B4-44A6-A5AC-7CE4966940E4}">
      <dgm:prSet/>
      <dgm:spPr/>
      <dgm:t>
        <a:bodyPr/>
        <a:lstStyle/>
        <a:p>
          <a:endParaRPr lang="fi-FI"/>
        </a:p>
      </dgm:t>
    </dgm:pt>
    <dgm:pt modelId="{89EB819A-4CDE-44A0-A816-DE01FFD79FEB}" type="sibTrans" cxnId="{F8BD89B4-41B4-44A6-A5AC-7CE4966940E4}">
      <dgm:prSet/>
      <dgm:spPr/>
      <dgm:t>
        <a:bodyPr/>
        <a:lstStyle/>
        <a:p>
          <a:endParaRPr lang="fi-FI"/>
        </a:p>
      </dgm:t>
    </dgm:pt>
    <dgm:pt modelId="{F4257952-D032-492B-A69C-ECE69D2FA3CE}">
      <dgm:prSet phldrT="[Text]"/>
      <dgm:spPr/>
      <dgm:t>
        <a:bodyPr/>
        <a:lstStyle/>
        <a:p>
          <a:r>
            <a:rPr lang="en-GB" dirty="0" err="1"/>
            <a:t>Aloitussivu</a:t>
          </a:r>
          <a:endParaRPr lang="fi-FI" dirty="0"/>
        </a:p>
      </dgm:t>
    </dgm:pt>
    <dgm:pt modelId="{5D19FF41-10CE-4172-9372-0C22FAA5DBE1}" type="parTrans" cxnId="{00119144-6E41-4041-AFA7-8E9F4DD0A66A}">
      <dgm:prSet/>
      <dgm:spPr/>
      <dgm:t>
        <a:bodyPr/>
        <a:lstStyle/>
        <a:p>
          <a:endParaRPr lang="fi-FI"/>
        </a:p>
      </dgm:t>
    </dgm:pt>
    <dgm:pt modelId="{A15686CD-95D3-4205-9142-66D951BD5574}" type="sibTrans" cxnId="{00119144-6E41-4041-AFA7-8E9F4DD0A66A}">
      <dgm:prSet/>
      <dgm:spPr/>
      <dgm:t>
        <a:bodyPr/>
        <a:lstStyle/>
        <a:p>
          <a:endParaRPr lang="fi-FI"/>
        </a:p>
      </dgm:t>
    </dgm:pt>
    <dgm:pt modelId="{F3CCBC27-70C9-4FAA-B187-7399575AC688}">
      <dgm:prSet phldrT="[Text]"/>
      <dgm:spPr/>
      <dgm:t>
        <a:bodyPr/>
        <a:lstStyle/>
        <a:p>
          <a:r>
            <a:rPr lang="en-GB" dirty="0" err="1"/>
            <a:t>Harrastukset</a:t>
          </a:r>
          <a:endParaRPr lang="fi-FI" dirty="0"/>
        </a:p>
      </dgm:t>
    </dgm:pt>
    <dgm:pt modelId="{DA7F0119-12FB-41A9-A680-247C4116E40D}" type="parTrans" cxnId="{1F4A6214-28EF-4671-BBA2-957D7ED4DAB5}">
      <dgm:prSet/>
      <dgm:spPr/>
      <dgm:t>
        <a:bodyPr/>
        <a:lstStyle/>
        <a:p>
          <a:endParaRPr lang="fi-FI"/>
        </a:p>
      </dgm:t>
    </dgm:pt>
    <dgm:pt modelId="{BA757C23-EE5C-4EC7-962A-1DDFF2B77E0D}" type="sibTrans" cxnId="{1F4A6214-28EF-4671-BBA2-957D7ED4DAB5}">
      <dgm:prSet/>
      <dgm:spPr/>
      <dgm:t>
        <a:bodyPr/>
        <a:lstStyle/>
        <a:p>
          <a:endParaRPr lang="fi-FI"/>
        </a:p>
      </dgm:t>
    </dgm:pt>
    <dgm:pt modelId="{0BB689BB-F006-4831-914E-4070CD6A639A}">
      <dgm:prSet phldrT="[Text]"/>
      <dgm:spPr/>
      <dgm:t>
        <a:bodyPr/>
        <a:lstStyle/>
        <a:p>
          <a:r>
            <a:rPr lang="en-GB" dirty="0"/>
            <a:t>Portfolio</a:t>
          </a:r>
          <a:endParaRPr lang="fi-FI" dirty="0"/>
        </a:p>
      </dgm:t>
    </dgm:pt>
    <dgm:pt modelId="{62DC5DB8-2A8E-4669-A7B4-1292FBB7EF96}" type="parTrans" cxnId="{DF8C5145-8373-44F4-B0D5-D6097C5E3809}">
      <dgm:prSet/>
      <dgm:spPr/>
      <dgm:t>
        <a:bodyPr/>
        <a:lstStyle/>
        <a:p>
          <a:endParaRPr lang="fi-FI"/>
        </a:p>
      </dgm:t>
    </dgm:pt>
    <dgm:pt modelId="{D0D64F6F-6B5C-44A1-A4D9-520EF30A6367}" type="sibTrans" cxnId="{DF8C5145-8373-44F4-B0D5-D6097C5E3809}">
      <dgm:prSet/>
      <dgm:spPr/>
      <dgm:t>
        <a:bodyPr/>
        <a:lstStyle/>
        <a:p>
          <a:endParaRPr lang="fi-FI"/>
        </a:p>
      </dgm:t>
    </dgm:pt>
    <dgm:pt modelId="{8F74700D-6B63-418B-B3FC-D412EBEF9512}">
      <dgm:prSet phldrT="[Text]"/>
      <dgm:spPr/>
      <dgm:t>
        <a:bodyPr/>
        <a:lstStyle/>
        <a:p>
          <a:endParaRPr lang="fi-FI" dirty="0"/>
        </a:p>
      </dgm:t>
    </dgm:pt>
    <dgm:pt modelId="{2BEE67C3-65C1-49BB-A00F-136894D14E74}" type="parTrans" cxnId="{7D278E8C-50E0-4E58-9B2C-8A39314D0E7F}">
      <dgm:prSet/>
      <dgm:spPr/>
      <dgm:t>
        <a:bodyPr/>
        <a:lstStyle/>
        <a:p>
          <a:endParaRPr lang="fi-FI"/>
        </a:p>
      </dgm:t>
    </dgm:pt>
    <dgm:pt modelId="{18DA79EE-806A-4EF8-A6FC-88A73F9DACC9}" type="sibTrans" cxnId="{7D278E8C-50E0-4E58-9B2C-8A39314D0E7F}">
      <dgm:prSet/>
      <dgm:spPr/>
      <dgm:t>
        <a:bodyPr/>
        <a:lstStyle/>
        <a:p>
          <a:endParaRPr lang="fi-FI"/>
        </a:p>
      </dgm:t>
    </dgm:pt>
    <dgm:pt modelId="{4D7DA046-92D8-48DD-B3E2-6A3CB704EEA2}">
      <dgm:prSet phldrT="[Text]"/>
      <dgm:spPr/>
      <dgm:t>
        <a:bodyPr/>
        <a:lstStyle/>
        <a:p>
          <a:r>
            <a:rPr lang="en-GB" dirty="0" err="1"/>
            <a:t>Yhteystiedot</a:t>
          </a:r>
          <a:endParaRPr lang="fi-FI" dirty="0"/>
        </a:p>
      </dgm:t>
    </dgm:pt>
    <dgm:pt modelId="{3E5F0B38-6BAD-4C8A-AC50-464969E9669A}" type="parTrans" cxnId="{51981DFA-2F6B-43AF-B2A4-9A756CCFA686}">
      <dgm:prSet/>
      <dgm:spPr/>
      <dgm:t>
        <a:bodyPr/>
        <a:lstStyle/>
        <a:p>
          <a:endParaRPr lang="fi-FI"/>
        </a:p>
      </dgm:t>
    </dgm:pt>
    <dgm:pt modelId="{9E14623A-2D9D-462D-A3D2-8DCC6811F06D}" type="sibTrans" cxnId="{51981DFA-2F6B-43AF-B2A4-9A756CCFA686}">
      <dgm:prSet/>
      <dgm:spPr/>
      <dgm:t>
        <a:bodyPr/>
        <a:lstStyle/>
        <a:p>
          <a:endParaRPr lang="fi-FI"/>
        </a:p>
      </dgm:t>
    </dgm:pt>
    <dgm:pt modelId="{376B0564-B1E6-4D9C-8CF6-8AE7C9AE6A14}" type="pres">
      <dgm:prSet presAssocID="{6550B864-F475-4D4B-AF95-40616CFF7B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2CABA6-A827-471E-87E7-05972BD8A552}" type="pres">
      <dgm:prSet presAssocID="{669BC9A0-B2B3-4D13-B541-8EB8DA088DBB}" presName="hierRoot1" presStyleCnt="0"/>
      <dgm:spPr/>
    </dgm:pt>
    <dgm:pt modelId="{934D84B9-1817-434A-80AD-01297CC7DC82}" type="pres">
      <dgm:prSet presAssocID="{669BC9A0-B2B3-4D13-B541-8EB8DA088DBB}" presName="composite" presStyleCnt="0"/>
      <dgm:spPr/>
    </dgm:pt>
    <dgm:pt modelId="{0FC0FAC0-735F-4377-9113-E709B8B51419}" type="pres">
      <dgm:prSet presAssocID="{669BC9A0-B2B3-4D13-B541-8EB8DA088DBB}" presName="background" presStyleLbl="node0" presStyleIdx="0" presStyleCnt="1"/>
      <dgm:spPr/>
    </dgm:pt>
    <dgm:pt modelId="{4A8CBAFA-FF53-4BB4-A5FF-D9E3781B3B1B}" type="pres">
      <dgm:prSet presAssocID="{669BC9A0-B2B3-4D13-B541-8EB8DA088DBB}" presName="text" presStyleLbl="fgAcc0" presStyleIdx="0" presStyleCnt="1">
        <dgm:presLayoutVars>
          <dgm:chPref val="3"/>
        </dgm:presLayoutVars>
      </dgm:prSet>
      <dgm:spPr/>
    </dgm:pt>
    <dgm:pt modelId="{02E07299-D638-4A4F-92CF-6A376282B30B}" type="pres">
      <dgm:prSet presAssocID="{669BC9A0-B2B3-4D13-B541-8EB8DA088DBB}" presName="hierChild2" presStyleCnt="0"/>
      <dgm:spPr/>
    </dgm:pt>
    <dgm:pt modelId="{1B3D64C7-8B03-4B70-B09D-06731EADEE92}" type="pres">
      <dgm:prSet presAssocID="{5D19FF41-10CE-4172-9372-0C22FAA5DBE1}" presName="Name10" presStyleLbl="parChTrans1D2" presStyleIdx="0" presStyleCnt="5"/>
      <dgm:spPr/>
    </dgm:pt>
    <dgm:pt modelId="{C8110DC6-C185-40DA-8F1D-5C05C6C4026D}" type="pres">
      <dgm:prSet presAssocID="{F4257952-D032-492B-A69C-ECE69D2FA3CE}" presName="hierRoot2" presStyleCnt="0"/>
      <dgm:spPr/>
    </dgm:pt>
    <dgm:pt modelId="{C4E21DDE-CAB2-46A9-9DEC-01BCE1546F27}" type="pres">
      <dgm:prSet presAssocID="{F4257952-D032-492B-A69C-ECE69D2FA3CE}" presName="composite2" presStyleCnt="0"/>
      <dgm:spPr/>
    </dgm:pt>
    <dgm:pt modelId="{342E2BCF-39E2-442D-9250-3A8B0DCE8AD5}" type="pres">
      <dgm:prSet presAssocID="{F4257952-D032-492B-A69C-ECE69D2FA3CE}" presName="background2" presStyleLbl="node2" presStyleIdx="0" presStyleCnt="5"/>
      <dgm:spPr/>
    </dgm:pt>
    <dgm:pt modelId="{26D480A3-7576-43E3-A933-0D6272033705}" type="pres">
      <dgm:prSet presAssocID="{F4257952-D032-492B-A69C-ECE69D2FA3CE}" presName="text2" presStyleLbl="fgAcc2" presStyleIdx="0" presStyleCnt="5">
        <dgm:presLayoutVars>
          <dgm:chPref val="3"/>
        </dgm:presLayoutVars>
      </dgm:prSet>
      <dgm:spPr/>
    </dgm:pt>
    <dgm:pt modelId="{2FEDB332-2426-4870-B549-DC65831E59A4}" type="pres">
      <dgm:prSet presAssocID="{F4257952-D032-492B-A69C-ECE69D2FA3CE}" presName="hierChild3" presStyleCnt="0"/>
      <dgm:spPr/>
    </dgm:pt>
    <dgm:pt modelId="{A6F6C4F5-0E73-4D96-ADA6-B17CCFE09FCF}" type="pres">
      <dgm:prSet presAssocID="{DA7F0119-12FB-41A9-A680-247C4116E40D}" presName="Name10" presStyleLbl="parChTrans1D2" presStyleIdx="1" presStyleCnt="5"/>
      <dgm:spPr/>
    </dgm:pt>
    <dgm:pt modelId="{E9AB1FFB-8A62-4863-BF36-82199CC14DDA}" type="pres">
      <dgm:prSet presAssocID="{F3CCBC27-70C9-4FAA-B187-7399575AC688}" presName="hierRoot2" presStyleCnt="0"/>
      <dgm:spPr/>
    </dgm:pt>
    <dgm:pt modelId="{12826816-52EA-43CC-867F-3373CAA44C47}" type="pres">
      <dgm:prSet presAssocID="{F3CCBC27-70C9-4FAA-B187-7399575AC688}" presName="composite2" presStyleCnt="0"/>
      <dgm:spPr/>
    </dgm:pt>
    <dgm:pt modelId="{F142D87D-864D-47D7-95D9-3D98B6F4C119}" type="pres">
      <dgm:prSet presAssocID="{F3CCBC27-70C9-4FAA-B187-7399575AC688}" presName="background2" presStyleLbl="node2" presStyleIdx="1" presStyleCnt="5"/>
      <dgm:spPr/>
    </dgm:pt>
    <dgm:pt modelId="{5AFE67C6-4CA5-4EEC-BE7E-2653985296FD}" type="pres">
      <dgm:prSet presAssocID="{F3CCBC27-70C9-4FAA-B187-7399575AC688}" presName="text2" presStyleLbl="fgAcc2" presStyleIdx="1" presStyleCnt="5">
        <dgm:presLayoutVars>
          <dgm:chPref val="3"/>
        </dgm:presLayoutVars>
      </dgm:prSet>
      <dgm:spPr/>
    </dgm:pt>
    <dgm:pt modelId="{3F43B404-A193-4DC8-BA8F-B8B605E0FD4C}" type="pres">
      <dgm:prSet presAssocID="{F3CCBC27-70C9-4FAA-B187-7399575AC688}" presName="hierChild3" presStyleCnt="0"/>
      <dgm:spPr/>
    </dgm:pt>
    <dgm:pt modelId="{A5FA6E6B-BC7E-46D7-9019-D27F3D5F576F}" type="pres">
      <dgm:prSet presAssocID="{62DC5DB8-2A8E-4669-A7B4-1292FBB7EF96}" presName="Name10" presStyleLbl="parChTrans1D2" presStyleIdx="2" presStyleCnt="5"/>
      <dgm:spPr/>
    </dgm:pt>
    <dgm:pt modelId="{89222010-A974-4D3C-B6E8-AF89C1AC11A4}" type="pres">
      <dgm:prSet presAssocID="{0BB689BB-F006-4831-914E-4070CD6A639A}" presName="hierRoot2" presStyleCnt="0"/>
      <dgm:spPr/>
    </dgm:pt>
    <dgm:pt modelId="{47C2E89A-E581-4A4A-863B-E35260C9AAFD}" type="pres">
      <dgm:prSet presAssocID="{0BB689BB-F006-4831-914E-4070CD6A639A}" presName="composite2" presStyleCnt="0"/>
      <dgm:spPr/>
    </dgm:pt>
    <dgm:pt modelId="{F08448E1-306A-42C4-BD47-5D4373884F88}" type="pres">
      <dgm:prSet presAssocID="{0BB689BB-F006-4831-914E-4070CD6A639A}" presName="background2" presStyleLbl="node2" presStyleIdx="2" presStyleCnt="5"/>
      <dgm:spPr/>
    </dgm:pt>
    <dgm:pt modelId="{369C72AF-1E4C-49D3-A6F3-6AE1571AEA6D}" type="pres">
      <dgm:prSet presAssocID="{0BB689BB-F006-4831-914E-4070CD6A639A}" presName="text2" presStyleLbl="fgAcc2" presStyleIdx="2" presStyleCnt="5">
        <dgm:presLayoutVars>
          <dgm:chPref val="3"/>
        </dgm:presLayoutVars>
      </dgm:prSet>
      <dgm:spPr/>
    </dgm:pt>
    <dgm:pt modelId="{9A1E042C-A16B-4C8F-ABAA-38922755E197}" type="pres">
      <dgm:prSet presAssocID="{0BB689BB-F006-4831-914E-4070CD6A639A}" presName="hierChild3" presStyleCnt="0"/>
      <dgm:spPr/>
    </dgm:pt>
    <dgm:pt modelId="{5B388A4D-036F-4066-BBFB-C947D45D276A}" type="pres">
      <dgm:prSet presAssocID="{3E5F0B38-6BAD-4C8A-AC50-464969E9669A}" presName="Name10" presStyleLbl="parChTrans1D2" presStyleIdx="3" presStyleCnt="5"/>
      <dgm:spPr/>
    </dgm:pt>
    <dgm:pt modelId="{A9822B2D-EA55-4E11-B686-74B074AAFD2E}" type="pres">
      <dgm:prSet presAssocID="{4D7DA046-92D8-48DD-B3E2-6A3CB704EEA2}" presName="hierRoot2" presStyleCnt="0"/>
      <dgm:spPr/>
    </dgm:pt>
    <dgm:pt modelId="{3F95358B-97FD-4B42-87D2-1B2D8B30C20C}" type="pres">
      <dgm:prSet presAssocID="{4D7DA046-92D8-48DD-B3E2-6A3CB704EEA2}" presName="composite2" presStyleCnt="0"/>
      <dgm:spPr/>
    </dgm:pt>
    <dgm:pt modelId="{D181B7E1-F142-4855-BF32-6B99A157D5B7}" type="pres">
      <dgm:prSet presAssocID="{4D7DA046-92D8-48DD-B3E2-6A3CB704EEA2}" presName="background2" presStyleLbl="node2" presStyleIdx="3" presStyleCnt="5"/>
      <dgm:spPr/>
    </dgm:pt>
    <dgm:pt modelId="{21077167-5E85-46CE-96E2-17957D918597}" type="pres">
      <dgm:prSet presAssocID="{4D7DA046-92D8-48DD-B3E2-6A3CB704EEA2}" presName="text2" presStyleLbl="fgAcc2" presStyleIdx="3" presStyleCnt="5">
        <dgm:presLayoutVars>
          <dgm:chPref val="3"/>
        </dgm:presLayoutVars>
      </dgm:prSet>
      <dgm:spPr/>
    </dgm:pt>
    <dgm:pt modelId="{C3BFF7F3-0193-4B00-ADE6-8D555AD6C6CA}" type="pres">
      <dgm:prSet presAssocID="{4D7DA046-92D8-48DD-B3E2-6A3CB704EEA2}" presName="hierChild3" presStyleCnt="0"/>
      <dgm:spPr/>
    </dgm:pt>
    <dgm:pt modelId="{BA765BEA-4CE8-45C8-BAC2-9870E912E7FC}" type="pres">
      <dgm:prSet presAssocID="{2BEE67C3-65C1-49BB-A00F-136894D14E74}" presName="Name10" presStyleLbl="parChTrans1D2" presStyleIdx="4" presStyleCnt="5"/>
      <dgm:spPr/>
    </dgm:pt>
    <dgm:pt modelId="{B6BE4B8D-E6C1-449D-B0B7-EFAA0B01F4D8}" type="pres">
      <dgm:prSet presAssocID="{8F74700D-6B63-418B-B3FC-D412EBEF9512}" presName="hierRoot2" presStyleCnt="0"/>
      <dgm:spPr/>
    </dgm:pt>
    <dgm:pt modelId="{D3F07459-A75B-4608-A30B-A5B819EAAD6A}" type="pres">
      <dgm:prSet presAssocID="{8F74700D-6B63-418B-B3FC-D412EBEF9512}" presName="composite2" presStyleCnt="0"/>
      <dgm:spPr/>
    </dgm:pt>
    <dgm:pt modelId="{AA6E0DDA-D889-44AF-BBD0-D61FF7156885}" type="pres">
      <dgm:prSet presAssocID="{8F74700D-6B63-418B-B3FC-D412EBEF9512}" presName="background2" presStyleLbl="node2" presStyleIdx="4" presStyleCnt="5"/>
      <dgm:spPr/>
    </dgm:pt>
    <dgm:pt modelId="{70893F41-43BD-430E-B0DB-F10C9F9F04A9}" type="pres">
      <dgm:prSet presAssocID="{8F74700D-6B63-418B-B3FC-D412EBEF9512}" presName="text2" presStyleLbl="fgAcc2" presStyleIdx="4" presStyleCnt="5">
        <dgm:presLayoutVars>
          <dgm:chPref val="3"/>
        </dgm:presLayoutVars>
      </dgm:prSet>
      <dgm:spPr/>
    </dgm:pt>
    <dgm:pt modelId="{834BF605-342F-4FCD-A8D2-78967B5085AE}" type="pres">
      <dgm:prSet presAssocID="{8F74700D-6B63-418B-B3FC-D412EBEF9512}" presName="hierChild3" presStyleCnt="0"/>
      <dgm:spPr/>
    </dgm:pt>
  </dgm:ptLst>
  <dgm:cxnLst>
    <dgm:cxn modelId="{1F4A6214-28EF-4671-BBA2-957D7ED4DAB5}" srcId="{669BC9A0-B2B3-4D13-B541-8EB8DA088DBB}" destId="{F3CCBC27-70C9-4FAA-B187-7399575AC688}" srcOrd="1" destOrd="0" parTransId="{DA7F0119-12FB-41A9-A680-247C4116E40D}" sibTransId="{BA757C23-EE5C-4EC7-962A-1DDFF2B77E0D}"/>
    <dgm:cxn modelId="{FDED2B2B-BA67-4DE3-AEB2-7F659BF8D844}" type="presOf" srcId="{5D19FF41-10CE-4172-9372-0C22FAA5DBE1}" destId="{1B3D64C7-8B03-4B70-B09D-06731EADEE92}" srcOrd="0" destOrd="0" presId="urn:microsoft.com/office/officeart/2005/8/layout/hierarchy1"/>
    <dgm:cxn modelId="{00119144-6E41-4041-AFA7-8E9F4DD0A66A}" srcId="{669BC9A0-B2B3-4D13-B541-8EB8DA088DBB}" destId="{F4257952-D032-492B-A69C-ECE69D2FA3CE}" srcOrd="0" destOrd="0" parTransId="{5D19FF41-10CE-4172-9372-0C22FAA5DBE1}" sibTransId="{A15686CD-95D3-4205-9142-66D951BD5574}"/>
    <dgm:cxn modelId="{DF8C5145-8373-44F4-B0D5-D6097C5E3809}" srcId="{669BC9A0-B2B3-4D13-B541-8EB8DA088DBB}" destId="{0BB689BB-F006-4831-914E-4070CD6A639A}" srcOrd="2" destOrd="0" parTransId="{62DC5DB8-2A8E-4669-A7B4-1292FBB7EF96}" sibTransId="{D0D64F6F-6B5C-44A1-A4D9-520EF30A6367}"/>
    <dgm:cxn modelId="{607C1D46-8B01-49BE-B819-18A17E0FB6C8}" type="presOf" srcId="{8F74700D-6B63-418B-B3FC-D412EBEF9512}" destId="{70893F41-43BD-430E-B0DB-F10C9F9F04A9}" srcOrd="0" destOrd="0" presId="urn:microsoft.com/office/officeart/2005/8/layout/hierarchy1"/>
    <dgm:cxn modelId="{1FDE7650-3C3A-419B-978E-C7FD1DD75AB7}" type="presOf" srcId="{DA7F0119-12FB-41A9-A680-247C4116E40D}" destId="{A6F6C4F5-0E73-4D96-ADA6-B17CCFE09FCF}" srcOrd="0" destOrd="0" presId="urn:microsoft.com/office/officeart/2005/8/layout/hierarchy1"/>
    <dgm:cxn modelId="{F3B6E883-09D4-436D-B364-183391859CAE}" type="presOf" srcId="{4D7DA046-92D8-48DD-B3E2-6A3CB704EEA2}" destId="{21077167-5E85-46CE-96E2-17957D918597}" srcOrd="0" destOrd="0" presId="urn:microsoft.com/office/officeart/2005/8/layout/hierarchy1"/>
    <dgm:cxn modelId="{E8D29F8B-FE87-4254-BD40-2B7B3C84EE1E}" type="presOf" srcId="{62DC5DB8-2A8E-4669-A7B4-1292FBB7EF96}" destId="{A5FA6E6B-BC7E-46D7-9019-D27F3D5F576F}" srcOrd="0" destOrd="0" presId="urn:microsoft.com/office/officeart/2005/8/layout/hierarchy1"/>
    <dgm:cxn modelId="{7D278E8C-50E0-4E58-9B2C-8A39314D0E7F}" srcId="{669BC9A0-B2B3-4D13-B541-8EB8DA088DBB}" destId="{8F74700D-6B63-418B-B3FC-D412EBEF9512}" srcOrd="4" destOrd="0" parTransId="{2BEE67C3-65C1-49BB-A00F-136894D14E74}" sibTransId="{18DA79EE-806A-4EF8-A6FC-88A73F9DACC9}"/>
    <dgm:cxn modelId="{EAE0B591-3306-4627-8396-3559A723CC6D}" type="presOf" srcId="{669BC9A0-B2B3-4D13-B541-8EB8DA088DBB}" destId="{4A8CBAFA-FF53-4BB4-A5FF-D9E3781B3B1B}" srcOrd="0" destOrd="0" presId="urn:microsoft.com/office/officeart/2005/8/layout/hierarchy1"/>
    <dgm:cxn modelId="{B460F7A8-D6CF-492A-A2C5-FEA53B3A1DE5}" type="presOf" srcId="{0BB689BB-F006-4831-914E-4070CD6A639A}" destId="{369C72AF-1E4C-49D3-A6F3-6AE1571AEA6D}" srcOrd="0" destOrd="0" presId="urn:microsoft.com/office/officeart/2005/8/layout/hierarchy1"/>
    <dgm:cxn modelId="{074A6EB1-0687-4FAE-95A0-C0B582D74E0C}" type="presOf" srcId="{3E5F0B38-6BAD-4C8A-AC50-464969E9669A}" destId="{5B388A4D-036F-4066-BBFB-C947D45D276A}" srcOrd="0" destOrd="0" presId="urn:microsoft.com/office/officeart/2005/8/layout/hierarchy1"/>
    <dgm:cxn modelId="{F8BD89B4-41B4-44A6-A5AC-7CE4966940E4}" srcId="{6550B864-F475-4D4B-AF95-40616CFF7B34}" destId="{669BC9A0-B2B3-4D13-B541-8EB8DA088DBB}" srcOrd="0" destOrd="0" parTransId="{D355EF91-1FEE-47A9-B77D-08D09E9964C8}" sibTransId="{89EB819A-4CDE-44A0-A816-DE01FFD79FEB}"/>
    <dgm:cxn modelId="{4A3EA4C3-26AD-4F14-B86E-7A613E81500A}" type="presOf" srcId="{F4257952-D032-492B-A69C-ECE69D2FA3CE}" destId="{26D480A3-7576-43E3-A933-0D6272033705}" srcOrd="0" destOrd="0" presId="urn:microsoft.com/office/officeart/2005/8/layout/hierarchy1"/>
    <dgm:cxn modelId="{23FDBED1-1E8F-492C-AF9D-B9B13E1E4343}" type="presOf" srcId="{6550B864-F475-4D4B-AF95-40616CFF7B34}" destId="{376B0564-B1E6-4D9C-8CF6-8AE7C9AE6A14}" srcOrd="0" destOrd="0" presId="urn:microsoft.com/office/officeart/2005/8/layout/hierarchy1"/>
    <dgm:cxn modelId="{3A2D90D9-95BD-476E-B5FF-1A7E61B3051F}" type="presOf" srcId="{F3CCBC27-70C9-4FAA-B187-7399575AC688}" destId="{5AFE67C6-4CA5-4EEC-BE7E-2653985296FD}" srcOrd="0" destOrd="0" presId="urn:microsoft.com/office/officeart/2005/8/layout/hierarchy1"/>
    <dgm:cxn modelId="{133FA7DB-0DC7-4DD1-9976-94B6D3962B50}" type="presOf" srcId="{2BEE67C3-65C1-49BB-A00F-136894D14E74}" destId="{BA765BEA-4CE8-45C8-BAC2-9870E912E7FC}" srcOrd="0" destOrd="0" presId="urn:microsoft.com/office/officeart/2005/8/layout/hierarchy1"/>
    <dgm:cxn modelId="{51981DFA-2F6B-43AF-B2A4-9A756CCFA686}" srcId="{669BC9A0-B2B3-4D13-B541-8EB8DA088DBB}" destId="{4D7DA046-92D8-48DD-B3E2-6A3CB704EEA2}" srcOrd="3" destOrd="0" parTransId="{3E5F0B38-6BAD-4C8A-AC50-464969E9669A}" sibTransId="{9E14623A-2D9D-462D-A3D2-8DCC6811F06D}"/>
    <dgm:cxn modelId="{E64A1EFD-A0A2-4613-931B-20496F6A7C0D}" type="presParOf" srcId="{376B0564-B1E6-4D9C-8CF6-8AE7C9AE6A14}" destId="{332CABA6-A827-471E-87E7-05972BD8A552}" srcOrd="0" destOrd="0" presId="urn:microsoft.com/office/officeart/2005/8/layout/hierarchy1"/>
    <dgm:cxn modelId="{E6690578-DB11-4D92-A012-6078C7F704B2}" type="presParOf" srcId="{332CABA6-A827-471E-87E7-05972BD8A552}" destId="{934D84B9-1817-434A-80AD-01297CC7DC82}" srcOrd="0" destOrd="0" presId="urn:microsoft.com/office/officeart/2005/8/layout/hierarchy1"/>
    <dgm:cxn modelId="{50930E60-71A6-45A3-B7DE-0B8BBFE63F43}" type="presParOf" srcId="{934D84B9-1817-434A-80AD-01297CC7DC82}" destId="{0FC0FAC0-735F-4377-9113-E709B8B51419}" srcOrd="0" destOrd="0" presId="urn:microsoft.com/office/officeart/2005/8/layout/hierarchy1"/>
    <dgm:cxn modelId="{9F5627E0-4161-4AB8-9AF5-9A5EE01C6908}" type="presParOf" srcId="{934D84B9-1817-434A-80AD-01297CC7DC82}" destId="{4A8CBAFA-FF53-4BB4-A5FF-D9E3781B3B1B}" srcOrd="1" destOrd="0" presId="urn:microsoft.com/office/officeart/2005/8/layout/hierarchy1"/>
    <dgm:cxn modelId="{90A5C7D6-0378-4ACB-99D6-F91A017078E4}" type="presParOf" srcId="{332CABA6-A827-471E-87E7-05972BD8A552}" destId="{02E07299-D638-4A4F-92CF-6A376282B30B}" srcOrd="1" destOrd="0" presId="urn:microsoft.com/office/officeart/2005/8/layout/hierarchy1"/>
    <dgm:cxn modelId="{327CF0ED-70B5-479E-97FD-30969094E4FE}" type="presParOf" srcId="{02E07299-D638-4A4F-92CF-6A376282B30B}" destId="{1B3D64C7-8B03-4B70-B09D-06731EADEE92}" srcOrd="0" destOrd="0" presId="urn:microsoft.com/office/officeart/2005/8/layout/hierarchy1"/>
    <dgm:cxn modelId="{87F7C3AC-0061-4D42-BF80-6DEC22710E9B}" type="presParOf" srcId="{02E07299-D638-4A4F-92CF-6A376282B30B}" destId="{C8110DC6-C185-40DA-8F1D-5C05C6C4026D}" srcOrd="1" destOrd="0" presId="urn:microsoft.com/office/officeart/2005/8/layout/hierarchy1"/>
    <dgm:cxn modelId="{081AAE54-1453-4742-A55F-9972AA964FC7}" type="presParOf" srcId="{C8110DC6-C185-40DA-8F1D-5C05C6C4026D}" destId="{C4E21DDE-CAB2-46A9-9DEC-01BCE1546F27}" srcOrd="0" destOrd="0" presId="urn:microsoft.com/office/officeart/2005/8/layout/hierarchy1"/>
    <dgm:cxn modelId="{09DC750A-ACC7-404A-874F-1A7CDDE88D3B}" type="presParOf" srcId="{C4E21DDE-CAB2-46A9-9DEC-01BCE1546F27}" destId="{342E2BCF-39E2-442D-9250-3A8B0DCE8AD5}" srcOrd="0" destOrd="0" presId="urn:microsoft.com/office/officeart/2005/8/layout/hierarchy1"/>
    <dgm:cxn modelId="{2EC6CFF3-F844-46D9-98D6-EEF3BD8202CF}" type="presParOf" srcId="{C4E21DDE-CAB2-46A9-9DEC-01BCE1546F27}" destId="{26D480A3-7576-43E3-A933-0D6272033705}" srcOrd="1" destOrd="0" presId="urn:microsoft.com/office/officeart/2005/8/layout/hierarchy1"/>
    <dgm:cxn modelId="{FADAB650-663F-42A1-83F5-28C56E4A8FB9}" type="presParOf" srcId="{C8110DC6-C185-40DA-8F1D-5C05C6C4026D}" destId="{2FEDB332-2426-4870-B549-DC65831E59A4}" srcOrd="1" destOrd="0" presId="urn:microsoft.com/office/officeart/2005/8/layout/hierarchy1"/>
    <dgm:cxn modelId="{E182661F-537F-4A89-83B5-4F2871B1B6D9}" type="presParOf" srcId="{02E07299-D638-4A4F-92CF-6A376282B30B}" destId="{A6F6C4F5-0E73-4D96-ADA6-B17CCFE09FCF}" srcOrd="2" destOrd="0" presId="urn:microsoft.com/office/officeart/2005/8/layout/hierarchy1"/>
    <dgm:cxn modelId="{C27BC620-61E8-452B-A39F-DD3B7161B6EA}" type="presParOf" srcId="{02E07299-D638-4A4F-92CF-6A376282B30B}" destId="{E9AB1FFB-8A62-4863-BF36-82199CC14DDA}" srcOrd="3" destOrd="0" presId="urn:microsoft.com/office/officeart/2005/8/layout/hierarchy1"/>
    <dgm:cxn modelId="{88BFBCE5-74B6-43E8-AEDC-4EEC5209219F}" type="presParOf" srcId="{E9AB1FFB-8A62-4863-BF36-82199CC14DDA}" destId="{12826816-52EA-43CC-867F-3373CAA44C47}" srcOrd="0" destOrd="0" presId="urn:microsoft.com/office/officeart/2005/8/layout/hierarchy1"/>
    <dgm:cxn modelId="{1656D154-7149-455F-80F5-B17D5DA8A14C}" type="presParOf" srcId="{12826816-52EA-43CC-867F-3373CAA44C47}" destId="{F142D87D-864D-47D7-95D9-3D98B6F4C119}" srcOrd="0" destOrd="0" presId="urn:microsoft.com/office/officeart/2005/8/layout/hierarchy1"/>
    <dgm:cxn modelId="{5FBD2C61-D560-44A2-96AD-E2A58880497A}" type="presParOf" srcId="{12826816-52EA-43CC-867F-3373CAA44C47}" destId="{5AFE67C6-4CA5-4EEC-BE7E-2653985296FD}" srcOrd="1" destOrd="0" presId="urn:microsoft.com/office/officeart/2005/8/layout/hierarchy1"/>
    <dgm:cxn modelId="{5AD59F4F-041A-4C9D-978C-2C6119177A9B}" type="presParOf" srcId="{E9AB1FFB-8A62-4863-BF36-82199CC14DDA}" destId="{3F43B404-A193-4DC8-BA8F-B8B605E0FD4C}" srcOrd="1" destOrd="0" presId="urn:microsoft.com/office/officeart/2005/8/layout/hierarchy1"/>
    <dgm:cxn modelId="{B154969C-19E1-4082-AC20-C623F0EB6E95}" type="presParOf" srcId="{02E07299-D638-4A4F-92CF-6A376282B30B}" destId="{A5FA6E6B-BC7E-46D7-9019-D27F3D5F576F}" srcOrd="4" destOrd="0" presId="urn:microsoft.com/office/officeart/2005/8/layout/hierarchy1"/>
    <dgm:cxn modelId="{973D3EB2-4FC4-4E50-8504-39D10FE250C5}" type="presParOf" srcId="{02E07299-D638-4A4F-92CF-6A376282B30B}" destId="{89222010-A974-4D3C-B6E8-AF89C1AC11A4}" srcOrd="5" destOrd="0" presId="urn:microsoft.com/office/officeart/2005/8/layout/hierarchy1"/>
    <dgm:cxn modelId="{335A82F5-5C21-4E29-9882-5A17E9BE3D0D}" type="presParOf" srcId="{89222010-A974-4D3C-B6E8-AF89C1AC11A4}" destId="{47C2E89A-E581-4A4A-863B-E35260C9AAFD}" srcOrd="0" destOrd="0" presId="urn:microsoft.com/office/officeart/2005/8/layout/hierarchy1"/>
    <dgm:cxn modelId="{3A738563-16F2-4E0C-B7CB-CF55CAD7A959}" type="presParOf" srcId="{47C2E89A-E581-4A4A-863B-E35260C9AAFD}" destId="{F08448E1-306A-42C4-BD47-5D4373884F88}" srcOrd="0" destOrd="0" presId="urn:microsoft.com/office/officeart/2005/8/layout/hierarchy1"/>
    <dgm:cxn modelId="{5F148F1E-8769-4430-BAE8-6073DBFBD350}" type="presParOf" srcId="{47C2E89A-E581-4A4A-863B-E35260C9AAFD}" destId="{369C72AF-1E4C-49D3-A6F3-6AE1571AEA6D}" srcOrd="1" destOrd="0" presId="urn:microsoft.com/office/officeart/2005/8/layout/hierarchy1"/>
    <dgm:cxn modelId="{C4DCBAFE-5861-4419-9BDA-5EC7FB1E2DC5}" type="presParOf" srcId="{89222010-A974-4D3C-B6E8-AF89C1AC11A4}" destId="{9A1E042C-A16B-4C8F-ABAA-38922755E197}" srcOrd="1" destOrd="0" presId="urn:microsoft.com/office/officeart/2005/8/layout/hierarchy1"/>
    <dgm:cxn modelId="{CDA2FADA-FF21-4C93-86AF-AAA4A172B058}" type="presParOf" srcId="{02E07299-D638-4A4F-92CF-6A376282B30B}" destId="{5B388A4D-036F-4066-BBFB-C947D45D276A}" srcOrd="6" destOrd="0" presId="urn:microsoft.com/office/officeart/2005/8/layout/hierarchy1"/>
    <dgm:cxn modelId="{6348162E-EDDD-43F6-9536-BDD899AA7947}" type="presParOf" srcId="{02E07299-D638-4A4F-92CF-6A376282B30B}" destId="{A9822B2D-EA55-4E11-B686-74B074AAFD2E}" srcOrd="7" destOrd="0" presId="urn:microsoft.com/office/officeart/2005/8/layout/hierarchy1"/>
    <dgm:cxn modelId="{4F033143-F6A5-4EA3-9C3E-23BFFFCD2303}" type="presParOf" srcId="{A9822B2D-EA55-4E11-B686-74B074AAFD2E}" destId="{3F95358B-97FD-4B42-87D2-1B2D8B30C20C}" srcOrd="0" destOrd="0" presId="urn:microsoft.com/office/officeart/2005/8/layout/hierarchy1"/>
    <dgm:cxn modelId="{B48BA279-047E-49F5-BCEC-E0C2CBE72102}" type="presParOf" srcId="{3F95358B-97FD-4B42-87D2-1B2D8B30C20C}" destId="{D181B7E1-F142-4855-BF32-6B99A157D5B7}" srcOrd="0" destOrd="0" presId="urn:microsoft.com/office/officeart/2005/8/layout/hierarchy1"/>
    <dgm:cxn modelId="{1597ADB0-59F7-4496-AA4F-9DE4AFEADBDF}" type="presParOf" srcId="{3F95358B-97FD-4B42-87D2-1B2D8B30C20C}" destId="{21077167-5E85-46CE-96E2-17957D918597}" srcOrd="1" destOrd="0" presId="urn:microsoft.com/office/officeart/2005/8/layout/hierarchy1"/>
    <dgm:cxn modelId="{A4FAA3C0-B112-472D-96C6-59900677DF48}" type="presParOf" srcId="{A9822B2D-EA55-4E11-B686-74B074AAFD2E}" destId="{C3BFF7F3-0193-4B00-ADE6-8D555AD6C6CA}" srcOrd="1" destOrd="0" presId="urn:microsoft.com/office/officeart/2005/8/layout/hierarchy1"/>
    <dgm:cxn modelId="{0AE3C574-BB10-49FC-AD75-E2AE0B303CCC}" type="presParOf" srcId="{02E07299-D638-4A4F-92CF-6A376282B30B}" destId="{BA765BEA-4CE8-45C8-BAC2-9870E912E7FC}" srcOrd="8" destOrd="0" presId="urn:microsoft.com/office/officeart/2005/8/layout/hierarchy1"/>
    <dgm:cxn modelId="{7451326D-A242-4B96-8E80-05505648431E}" type="presParOf" srcId="{02E07299-D638-4A4F-92CF-6A376282B30B}" destId="{B6BE4B8D-E6C1-449D-B0B7-EFAA0B01F4D8}" srcOrd="9" destOrd="0" presId="urn:microsoft.com/office/officeart/2005/8/layout/hierarchy1"/>
    <dgm:cxn modelId="{9DE4389C-4D19-4A1E-8B30-E066932A9BC9}" type="presParOf" srcId="{B6BE4B8D-E6C1-449D-B0B7-EFAA0B01F4D8}" destId="{D3F07459-A75B-4608-A30B-A5B819EAAD6A}" srcOrd="0" destOrd="0" presId="urn:microsoft.com/office/officeart/2005/8/layout/hierarchy1"/>
    <dgm:cxn modelId="{DC2E0CC2-83C0-4D58-BFB0-3FE9BC38AF24}" type="presParOf" srcId="{D3F07459-A75B-4608-A30B-A5B819EAAD6A}" destId="{AA6E0DDA-D889-44AF-BBD0-D61FF7156885}" srcOrd="0" destOrd="0" presId="urn:microsoft.com/office/officeart/2005/8/layout/hierarchy1"/>
    <dgm:cxn modelId="{C46F6DDA-0400-40A3-84F8-97243082D184}" type="presParOf" srcId="{D3F07459-A75B-4608-A30B-A5B819EAAD6A}" destId="{70893F41-43BD-430E-B0DB-F10C9F9F04A9}" srcOrd="1" destOrd="0" presId="urn:microsoft.com/office/officeart/2005/8/layout/hierarchy1"/>
    <dgm:cxn modelId="{39633F37-58CC-48E7-8E5F-505C56905D99}" type="presParOf" srcId="{B6BE4B8D-E6C1-449D-B0B7-EFAA0B01F4D8}" destId="{834BF605-342F-4FCD-A8D2-78967B5085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65BEA-4CE8-45C8-BAC2-9870E912E7FC}">
      <dsp:nvSpPr>
        <dsp:cNvPr id="0" name=""/>
        <dsp:cNvSpPr/>
      </dsp:nvSpPr>
      <dsp:spPr>
        <a:xfrm>
          <a:off x="3988792" y="2441029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3309143" y="268303"/>
              </a:lnTo>
              <a:lnTo>
                <a:pt x="3309143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88A4D-036F-4066-BBFB-C947D45D276A}">
      <dsp:nvSpPr>
        <dsp:cNvPr id="0" name=""/>
        <dsp:cNvSpPr/>
      </dsp:nvSpPr>
      <dsp:spPr>
        <a:xfrm>
          <a:off x="3988792" y="2441029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654571" y="268303"/>
              </a:lnTo>
              <a:lnTo>
                <a:pt x="1654571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A6E6B-BC7E-46D7-9019-D27F3D5F576F}">
      <dsp:nvSpPr>
        <dsp:cNvPr id="0" name=""/>
        <dsp:cNvSpPr/>
      </dsp:nvSpPr>
      <dsp:spPr>
        <a:xfrm>
          <a:off x="3943072" y="2441029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6C4F5-0E73-4D96-ADA6-B17CCFE09FCF}">
      <dsp:nvSpPr>
        <dsp:cNvPr id="0" name=""/>
        <dsp:cNvSpPr/>
      </dsp:nvSpPr>
      <dsp:spPr>
        <a:xfrm>
          <a:off x="2334220" y="2441029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D64C7-8B03-4B70-B09D-06731EADEE92}">
      <dsp:nvSpPr>
        <dsp:cNvPr id="0" name=""/>
        <dsp:cNvSpPr/>
      </dsp:nvSpPr>
      <dsp:spPr>
        <a:xfrm>
          <a:off x="679648" y="2441029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3309143" y="0"/>
              </a:moveTo>
              <a:lnTo>
                <a:pt x="3309143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0FAC0-735F-4377-9113-E709B8B51419}">
      <dsp:nvSpPr>
        <dsp:cNvPr id="0" name=""/>
        <dsp:cNvSpPr/>
      </dsp:nvSpPr>
      <dsp:spPr>
        <a:xfrm>
          <a:off x="3311921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CBAFA-FF53-4BB4-A5FF-D9E3781B3B1B}">
      <dsp:nvSpPr>
        <dsp:cNvPr id="0" name=""/>
        <dsp:cNvSpPr/>
      </dsp:nvSpPr>
      <dsp:spPr>
        <a:xfrm>
          <a:off x="3462337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Aloitussivu</a:t>
          </a:r>
          <a:endParaRPr lang="fi-FI" sz="1700" kern="1200" dirty="0"/>
        </a:p>
      </dsp:txBody>
      <dsp:txXfrm>
        <a:off x="3487515" y="1749477"/>
        <a:ext cx="1303384" cy="809269"/>
      </dsp:txXfrm>
    </dsp:sp>
    <dsp:sp modelId="{342E2BCF-39E2-442D-9250-3A8B0DCE8AD5}">
      <dsp:nvSpPr>
        <dsp:cNvPr id="0" name=""/>
        <dsp:cNvSpPr/>
      </dsp:nvSpPr>
      <dsp:spPr>
        <a:xfrm>
          <a:off x="2778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480A3-7576-43E3-A933-0D6272033705}">
      <dsp:nvSpPr>
        <dsp:cNvPr id="0" name=""/>
        <dsp:cNvSpPr/>
      </dsp:nvSpPr>
      <dsp:spPr>
        <a:xfrm>
          <a:off x="153193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Aloitussivu</a:t>
          </a:r>
          <a:endParaRPr lang="fi-FI" sz="1700" kern="1200" dirty="0"/>
        </a:p>
      </dsp:txBody>
      <dsp:txXfrm>
        <a:off x="178371" y="3002815"/>
        <a:ext cx="1303384" cy="809269"/>
      </dsp:txXfrm>
    </dsp:sp>
    <dsp:sp modelId="{F142D87D-864D-47D7-95D9-3D98B6F4C119}">
      <dsp:nvSpPr>
        <dsp:cNvPr id="0" name=""/>
        <dsp:cNvSpPr/>
      </dsp:nvSpPr>
      <dsp:spPr>
        <a:xfrm>
          <a:off x="1657350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E67C6-4CA5-4EEC-BE7E-2653985296FD}">
      <dsp:nvSpPr>
        <dsp:cNvPr id="0" name=""/>
        <dsp:cNvSpPr/>
      </dsp:nvSpPr>
      <dsp:spPr>
        <a:xfrm>
          <a:off x="1807765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Harrastukset</a:t>
          </a:r>
          <a:endParaRPr lang="fi-FI" sz="1700" kern="1200" dirty="0"/>
        </a:p>
      </dsp:txBody>
      <dsp:txXfrm>
        <a:off x="1832943" y="3002815"/>
        <a:ext cx="1303384" cy="809269"/>
      </dsp:txXfrm>
    </dsp:sp>
    <dsp:sp modelId="{F08448E1-306A-42C4-BD47-5D4373884F88}">
      <dsp:nvSpPr>
        <dsp:cNvPr id="0" name=""/>
        <dsp:cNvSpPr/>
      </dsp:nvSpPr>
      <dsp:spPr>
        <a:xfrm>
          <a:off x="3311921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C72AF-1E4C-49D3-A6F3-6AE1571AEA6D}">
      <dsp:nvSpPr>
        <dsp:cNvPr id="0" name=""/>
        <dsp:cNvSpPr/>
      </dsp:nvSpPr>
      <dsp:spPr>
        <a:xfrm>
          <a:off x="3462337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Portfolio</a:t>
          </a:r>
          <a:endParaRPr lang="fi-FI" sz="1700" kern="1200" dirty="0"/>
        </a:p>
      </dsp:txBody>
      <dsp:txXfrm>
        <a:off x="3487515" y="3002815"/>
        <a:ext cx="1303384" cy="809269"/>
      </dsp:txXfrm>
    </dsp:sp>
    <dsp:sp modelId="{D181B7E1-F142-4855-BF32-6B99A157D5B7}">
      <dsp:nvSpPr>
        <dsp:cNvPr id="0" name=""/>
        <dsp:cNvSpPr/>
      </dsp:nvSpPr>
      <dsp:spPr>
        <a:xfrm>
          <a:off x="4966493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77167-5E85-46CE-96E2-17957D918597}">
      <dsp:nvSpPr>
        <dsp:cNvPr id="0" name=""/>
        <dsp:cNvSpPr/>
      </dsp:nvSpPr>
      <dsp:spPr>
        <a:xfrm>
          <a:off x="5116909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Yhteystiedot</a:t>
          </a:r>
          <a:endParaRPr lang="fi-FI" sz="1700" kern="1200" dirty="0"/>
        </a:p>
      </dsp:txBody>
      <dsp:txXfrm>
        <a:off x="5142087" y="3002815"/>
        <a:ext cx="1303384" cy="809269"/>
      </dsp:txXfrm>
    </dsp:sp>
    <dsp:sp modelId="{AA6E0DDA-D889-44AF-BBD0-D61FF7156885}">
      <dsp:nvSpPr>
        <dsp:cNvPr id="0" name=""/>
        <dsp:cNvSpPr/>
      </dsp:nvSpPr>
      <dsp:spPr>
        <a:xfrm>
          <a:off x="6621065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93F41-43BD-430E-B0DB-F10C9F9F04A9}">
      <dsp:nvSpPr>
        <dsp:cNvPr id="0" name=""/>
        <dsp:cNvSpPr/>
      </dsp:nvSpPr>
      <dsp:spPr>
        <a:xfrm>
          <a:off x="6771481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i-FI" sz="1700" kern="1200" dirty="0"/>
        </a:p>
      </dsp:txBody>
      <dsp:txXfrm>
        <a:off x="6796659" y="3002815"/>
        <a:ext cx="1303384" cy="80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853D-0FD0-400F-A43C-7EDA9A0D6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7004D-CC82-4B25-AF81-98FC1D7D4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839EC-14C1-4366-B85E-C18BF3C8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5C8C-8EFA-46F7-A104-EAEF0458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9044-DD36-4864-8AC5-CB2A4204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8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D7E5-C34D-4AA5-8D44-9EDF333F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7296C-D9DA-4192-B4E0-856775E2B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EEB9-4410-4DAA-B07C-39A3E6F9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7F0A-F084-4AD8-8297-666CADF6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725C-6A6E-434B-9748-F9BBB3C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5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DBB40-B878-4503-9B89-C6CC3DD5A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5BA0E-6FB5-41F6-A873-5EAAB3B47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2660-510A-495F-99BD-EB2294C4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DCFB6-0F3F-46AC-A114-22E6DFE3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CB54-A7EA-408F-9465-1422BD7A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357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CE46-CEAE-407B-8853-3C20E340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F82E-41A7-429D-82A1-2212D134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0AA0-70E3-4582-BE8C-501F24E4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1507-743E-4786-8F32-5DD90C75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D754-46F4-4443-B529-3569028A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00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521F-5899-41FD-81F2-D249F554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9121D-F1F0-489B-AC3E-96E267BE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6B31-6163-46D3-9542-F66810C0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BC13-5307-4267-848B-4E46375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4995-2ED6-441C-B378-0F8246B3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66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3E52-52DD-4609-927E-90C7C2B7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C3B5-5165-4597-AE17-0C2B05CF3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3F704-BF9A-469E-9305-C00DD5BD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56E1A-117F-49D6-8397-5F09A0A6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49C4-DB36-4CEB-96AA-B631F4C2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7F73A-16E4-4BD3-8EAF-FE1EE905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986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90ED-7AB1-42CB-A26E-44695951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48CB-C278-4FB3-BDDA-AA379FA9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88DFC-60BF-44A8-88B6-665D4C989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709BC-6405-4A1A-9293-09158A2BF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30F52-32CF-4827-9292-342CA9757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CFB6C-BBFC-4227-9B54-E8CC74DB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77304-D96B-4671-8A87-51647EBA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8E08D-64F3-4EA4-A164-9D8A23F7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270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638-222E-451A-A918-6A37BC6B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B41A4-A3F9-4D49-8F40-A755DF7B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5656A-4670-45AF-9DCB-E85C9BA7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497E3-3663-4C1D-AC10-71FE3D44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12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985A8-73A8-464F-8F52-4F56D6A9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7B7F9-550F-4E3D-80DC-928551B5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646D2-F804-4098-8A38-DDF42E14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688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6B09-D584-45BF-947A-7DAD497E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95C4-E043-43EB-B631-2EF5956B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31B5-A091-4930-AF1D-FC642E24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41CA8-B8BA-4F7D-B035-3E7D1452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AB026-CDD9-47C7-9F6A-A492611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F8A11-7402-4104-9105-D4F37619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06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A97E-633D-4F72-BC61-4E01888E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1A858-377D-4FE9-B1F4-1E460F58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00E3A-1958-4336-9299-1E6334702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001FB-A037-40DC-B8C6-317D4DA3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D693F-48E5-4979-86AC-877B39D1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DBCB-AE8C-4179-8D45-D853E31A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17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B26C-1E33-4D2F-8D52-8FAF637B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7F9D2-0120-4739-84C4-78A1989D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A86E-0158-4A5A-82F0-6E5E152D2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E549-1B6C-4394-B07A-B6408EE8E47E}" type="datetimeFigureOut">
              <a:rPr lang="fi-FI" smtClean="0"/>
              <a:t>11.9.2021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3273-8E57-4843-92DC-D548BAD7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E6A8-0EAA-4EE3-8ED7-2F19898E3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EA43F-EEE4-4F5A-8742-BD80345026B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545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589-B3C7-4FC5-BB17-46FDB585F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E8331-F027-4B8B-989C-F4526CD68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C795C8-8D08-426F-927F-7AD77A49F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2485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95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Alestalo Petri</dc:creator>
  <cp:lastModifiedBy>Alestalo Petri</cp:lastModifiedBy>
  <cp:revision>1</cp:revision>
  <dcterms:created xsi:type="dcterms:W3CDTF">2021-09-11T11:09:17Z</dcterms:created>
  <dcterms:modified xsi:type="dcterms:W3CDTF">2021-09-11T11:13:43Z</dcterms:modified>
</cp:coreProperties>
</file>