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50B864-F475-4D4B-AF95-40616CFF7B3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i-FI"/>
        </a:p>
      </dgm:t>
    </dgm:pt>
    <dgm:pt modelId="{669BC9A0-B2B3-4D13-B541-8EB8DA088DBB}">
      <dgm:prSet phldrT="[Text]"/>
      <dgm:spPr/>
      <dgm:t>
        <a:bodyPr/>
        <a:lstStyle/>
        <a:p>
          <a:r>
            <a:rPr lang="en-GB" dirty="0" err="1"/>
            <a:t>Aloitussivu</a:t>
          </a:r>
          <a:endParaRPr lang="fi-FI" dirty="0"/>
        </a:p>
      </dgm:t>
    </dgm:pt>
    <dgm:pt modelId="{D355EF91-1FEE-47A9-B77D-08D09E9964C8}" type="parTrans" cxnId="{F8BD89B4-41B4-44A6-A5AC-7CE4966940E4}">
      <dgm:prSet/>
      <dgm:spPr/>
      <dgm:t>
        <a:bodyPr/>
        <a:lstStyle/>
        <a:p>
          <a:endParaRPr lang="fi-FI"/>
        </a:p>
      </dgm:t>
    </dgm:pt>
    <dgm:pt modelId="{89EB819A-4CDE-44A0-A816-DE01FFD79FEB}" type="sibTrans" cxnId="{F8BD89B4-41B4-44A6-A5AC-7CE4966940E4}">
      <dgm:prSet/>
      <dgm:spPr/>
      <dgm:t>
        <a:bodyPr/>
        <a:lstStyle/>
        <a:p>
          <a:endParaRPr lang="fi-FI"/>
        </a:p>
      </dgm:t>
    </dgm:pt>
    <dgm:pt modelId="{F3CCBC27-70C9-4FAA-B187-7399575AC688}">
      <dgm:prSet phldrT="[Text]"/>
      <dgm:spPr/>
      <dgm:t>
        <a:bodyPr/>
        <a:lstStyle/>
        <a:p>
          <a:r>
            <a:rPr lang="en-GB" dirty="0" err="1"/>
            <a:t>Harrastukset</a:t>
          </a:r>
          <a:endParaRPr lang="fi-FI" dirty="0"/>
        </a:p>
      </dgm:t>
    </dgm:pt>
    <dgm:pt modelId="{DA7F0119-12FB-41A9-A680-247C4116E40D}" type="parTrans" cxnId="{1F4A6214-28EF-4671-BBA2-957D7ED4DAB5}">
      <dgm:prSet/>
      <dgm:spPr/>
      <dgm:t>
        <a:bodyPr/>
        <a:lstStyle/>
        <a:p>
          <a:endParaRPr lang="fi-FI"/>
        </a:p>
      </dgm:t>
    </dgm:pt>
    <dgm:pt modelId="{BA757C23-EE5C-4EC7-962A-1DDFF2B77E0D}" type="sibTrans" cxnId="{1F4A6214-28EF-4671-BBA2-957D7ED4DAB5}">
      <dgm:prSet/>
      <dgm:spPr/>
      <dgm:t>
        <a:bodyPr/>
        <a:lstStyle/>
        <a:p>
          <a:endParaRPr lang="fi-FI"/>
        </a:p>
      </dgm:t>
    </dgm:pt>
    <dgm:pt modelId="{0BB689BB-F006-4831-914E-4070CD6A639A}">
      <dgm:prSet phldrT="[Text]"/>
      <dgm:spPr/>
      <dgm:t>
        <a:bodyPr/>
        <a:lstStyle/>
        <a:p>
          <a:r>
            <a:rPr lang="en-GB" dirty="0"/>
            <a:t>Portfolio</a:t>
          </a:r>
          <a:endParaRPr lang="fi-FI" dirty="0"/>
        </a:p>
      </dgm:t>
    </dgm:pt>
    <dgm:pt modelId="{62DC5DB8-2A8E-4669-A7B4-1292FBB7EF96}" type="parTrans" cxnId="{DF8C5145-8373-44F4-B0D5-D6097C5E3809}">
      <dgm:prSet/>
      <dgm:spPr/>
      <dgm:t>
        <a:bodyPr/>
        <a:lstStyle/>
        <a:p>
          <a:endParaRPr lang="fi-FI"/>
        </a:p>
      </dgm:t>
    </dgm:pt>
    <dgm:pt modelId="{D0D64F6F-6B5C-44A1-A4D9-520EF30A6367}" type="sibTrans" cxnId="{DF8C5145-8373-44F4-B0D5-D6097C5E3809}">
      <dgm:prSet/>
      <dgm:spPr/>
      <dgm:t>
        <a:bodyPr/>
        <a:lstStyle/>
        <a:p>
          <a:endParaRPr lang="fi-FI"/>
        </a:p>
      </dgm:t>
    </dgm:pt>
    <dgm:pt modelId="{8F74700D-6B63-418B-B3FC-D412EBEF9512}">
      <dgm:prSet phldrT="[Text]"/>
      <dgm:spPr/>
      <dgm:t>
        <a:bodyPr/>
        <a:lstStyle/>
        <a:p>
          <a:r>
            <a:rPr lang="en-GB" dirty="0" err="1"/>
            <a:t>Testaus</a:t>
          </a:r>
          <a:endParaRPr lang="fi-FI" dirty="0"/>
        </a:p>
      </dgm:t>
    </dgm:pt>
    <dgm:pt modelId="{2BEE67C3-65C1-49BB-A00F-136894D14E74}" type="parTrans" cxnId="{7D278E8C-50E0-4E58-9B2C-8A39314D0E7F}">
      <dgm:prSet/>
      <dgm:spPr/>
      <dgm:t>
        <a:bodyPr/>
        <a:lstStyle/>
        <a:p>
          <a:endParaRPr lang="fi-FI"/>
        </a:p>
      </dgm:t>
    </dgm:pt>
    <dgm:pt modelId="{18DA79EE-806A-4EF8-A6FC-88A73F9DACC9}" type="sibTrans" cxnId="{7D278E8C-50E0-4E58-9B2C-8A39314D0E7F}">
      <dgm:prSet/>
      <dgm:spPr/>
      <dgm:t>
        <a:bodyPr/>
        <a:lstStyle/>
        <a:p>
          <a:endParaRPr lang="fi-FI"/>
        </a:p>
      </dgm:t>
    </dgm:pt>
    <dgm:pt modelId="{4D7DA046-92D8-48DD-B3E2-6A3CB704EEA2}">
      <dgm:prSet phldrT="[Text]"/>
      <dgm:spPr/>
      <dgm:t>
        <a:bodyPr/>
        <a:lstStyle/>
        <a:p>
          <a:r>
            <a:rPr lang="en-GB" dirty="0" err="1"/>
            <a:t>Yhteystiedot</a:t>
          </a:r>
          <a:endParaRPr lang="fi-FI" dirty="0"/>
        </a:p>
      </dgm:t>
    </dgm:pt>
    <dgm:pt modelId="{3E5F0B38-6BAD-4C8A-AC50-464969E9669A}" type="parTrans" cxnId="{51981DFA-2F6B-43AF-B2A4-9A756CCFA686}">
      <dgm:prSet/>
      <dgm:spPr/>
      <dgm:t>
        <a:bodyPr/>
        <a:lstStyle/>
        <a:p>
          <a:endParaRPr lang="fi-FI"/>
        </a:p>
      </dgm:t>
    </dgm:pt>
    <dgm:pt modelId="{9E14623A-2D9D-462D-A3D2-8DCC6811F06D}" type="sibTrans" cxnId="{51981DFA-2F6B-43AF-B2A4-9A756CCFA686}">
      <dgm:prSet/>
      <dgm:spPr/>
      <dgm:t>
        <a:bodyPr/>
        <a:lstStyle/>
        <a:p>
          <a:endParaRPr lang="fi-FI"/>
        </a:p>
      </dgm:t>
    </dgm:pt>
    <dgm:pt modelId="{B761BCB4-B5AF-4FDB-8C72-650ADB81B67D}">
      <dgm:prSet phldrT="[Text]"/>
      <dgm:spPr/>
      <dgm:t>
        <a:bodyPr/>
        <a:lstStyle/>
        <a:p>
          <a:r>
            <a:rPr lang="en-GB" dirty="0"/>
            <a:t>Html</a:t>
          </a:r>
          <a:endParaRPr lang="fi-FI" dirty="0"/>
        </a:p>
      </dgm:t>
    </dgm:pt>
    <dgm:pt modelId="{852E708E-E59E-466E-BCCE-D775428703A2}" type="parTrans" cxnId="{7452B3E9-3801-443E-93C9-DF855B9AC23A}">
      <dgm:prSet/>
      <dgm:spPr/>
      <dgm:t>
        <a:bodyPr/>
        <a:lstStyle/>
        <a:p>
          <a:endParaRPr lang="fi-FI"/>
        </a:p>
      </dgm:t>
    </dgm:pt>
    <dgm:pt modelId="{0DFE344B-FC2A-4CB8-A7E0-6CDBF7F43F3C}" type="sibTrans" cxnId="{7452B3E9-3801-443E-93C9-DF855B9AC23A}">
      <dgm:prSet/>
      <dgm:spPr/>
      <dgm:t>
        <a:bodyPr/>
        <a:lstStyle/>
        <a:p>
          <a:endParaRPr lang="fi-FI"/>
        </a:p>
      </dgm:t>
    </dgm:pt>
    <dgm:pt modelId="{F7011F9B-7EA4-4DE1-B5D0-84B0DFD92BC8}">
      <dgm:prSet phldrT="[Text]"/>
      <dgm:spPr/>
      <dgm:t>
        <a:bodyPr/>
        <a:lstStyle/>
        <a:p>
          <a:r>
            <a:rPr lang="en-GB" dirty="0" err="1"/>
            <a:t>Javascript</a:t>
          </a:r>
          <a:endParaRPr lang="fi-FI" dirty="0"/>
        </a:p>
      </dgm:t>
    </dgm:pt>
    <dgm:pt modelId="{1E116DF0-D99B-4A80-933C-4783FE18EF65}" type="parTrans" cxnId="{19BC33F6-89FE-434C-8116-85E7151DD72F}">
      <dgm:prSet/>
      <dgm:spPr/>
      <dgm:t>
        <a:bodyPr/>
        <a:lstStyle/>
        <a:p>
          <a:endParaRPr lang="fi-FI"/>
        </a:p>
      </dgm:t>
    </dgm:pt>
    <dgm:pt modelId="{F7275817-76AE-472F-A278-92A7CEDD8515}" type="sibTrans" cxnId="{19BC33F6-89FE-434C-8116-85E7151DD72F}">
      <dgm:prSet/>
      <dgm:spPr/>
      <dgm:t>
        <a:bodyPr/>
        <a:lstStyle/>
        <a:p>
          <a:endParaRPr lang="fi-FI"/>
        </a:p>
      </dgm:t>
    </dgm:pt>
    <dgm:pt modelId="{E36E70FE-67E8-4496-ABF5-A4CAD18EA4B2}">
      <dgm:prSet phldrT="[Text]"/>
      <dgm:spPr/>
      <dgm:t>
        <a:bodyPr/>
        <a:lstStyle/>
        <a:p>
          <a:r>
            <a:rPr lang="en-GB" dirty="0"/>
            <a:t>REST</a:t>
          </a:r>
          <a:endParaRPr lang="fi-FI" dirty="0"/>
        </a:p>
      </dgm:t>
    </dgm:pt>
    <dgm:pt modelId="{9ABB4123-E535-4E3F-8CB4-BBCBE93D6093}" type="parTrans" cxnId="{21B375CE-DB10-42A6-B6DE-BBEF5E4E3902}">
      <dgm:prSet/>
      <dgm:spPr/>
      <dgm:t>
        <a:bodyPr/>
        <a:lstStyle/>
        <a:p>
          <a:endParaRPr lang="fi-FI"/>
        </a:p>
      </dgm:t>
    </dgm:pt>
    <dgm:pt modelId="{4BCF421B-7DCE-4B1F-B080-101F558DCE5C}" type="sibTrans" cxnId="{21B375CE-DB10-42A6-B6DE-BBEF5E4E3902}">
      <dgm:prSet/>
      <dgm:spPr/>
      <dgm:t>
        <a:bodyPr/>
        <a:lstStyle/>
        <a:p>
          <a:endParaRPr lang="fi-FI"/>
        </a:p>
      </dgm:t>
    </dgm:pt>
    <dgm:pt modelId="{376B0564-B1E6-4D9C-8CF6-8AE7C9AE6A14}" type="pres">
      <dgm:prSet presAssocID="{6550B864-F475-4D4B-AF95-40616CFF7B3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32CABA6-A827-471E-87E7-05972BD8A552}" type="pres">
      <dgm:prSet presAssocID="{669BC9A0-B2B3-4D13-B541-8EB8DA088DBB}" presName="hierRoot1" presStyleCnt="0"/>
      <dgm:spPr/>
    </dgm:pt>
    <dgm:pt modelId="{934D84B9-1817-434A-80AD-01297CC7DC82}" type="pres">
      <dgm:prSet presAssocID="{669BC9A0-B2B3-4D13-B541-8EB8DA088DBB}" presName="composite" presStyleCnt="0"/>
      <dgm:spPr/>
    </dgm:pt>
    <dgm:pt modelId="{0FC0FAC0-735F-4377-9113-E709B8B51419}" type="pres">
      <dgm:prSet presAssocID="{669BC9A0-B2B3-4D13-B541-8EB8DA088DBB}" presName="background" presStyleLbl="node0" presStyleIdx="0" presStyleCnt="1"/>
      <dgm:spPr/>
    </dgm:pt>
    <dgm:pt modelId="{4A8CBAFA-FF53-4BB4-A5FF-D9E3781B3B1B}" type="pres">
      <dgm:prSet presAssocID="{669BC9A0-B2B3-4D13-B541-8EB8DA088DBB}" presName="text" presStyleLbl="fgAcc0" presStyleIdx="0" presStyleCnt="1">
        <dgm:presLayoutVars>
          <dgm:chPref val="3"/>
        </dgm:presLayoutVars>
      </dgm:prSet>
      <dgm:spPr/>
    </dgm:pt>
    <dgm:pt modelId="{02E07299-D638-4A4F-92CF-6A376282B30B}" type="pres">
      <dgm:prSet presAssocID="{669BC9A0-B2B3-4D13-B541-8EB8DA088DBB}" presName="hierChild2" presStyleCnt="0"/>
      <dgm:spPr/>
    </dgm:pt>
    <dgm:pt modelId="{A6F6C4F5-0E73-4D96-ADA6-B17CCFE09FCF}" type="pres">
      <dgm:prSet presAssocID="{DA7F0119-12FB-41A9-A680-247C4116E40D}" presName="Name10" presStyleLbl="parChTrans1D2" presStyleIdx="0" presStyleCnt="4"/>
      <dgm:spPr/>
    </dgm:pt>
    <dgm:pt modelId="{E9AB1FFB-8A62-4863-BF36-82199CC14DDA}" type="pres">
      <dgm:prSet presAssocID="{F3CCBC27-70C9-4FAA-B187-7399575AC688}" presName="hierRoot2" presStyleCnt="0"/>
      <dgm:spPr/>
    </dgm:pt>
    <dgm:pt modelId="{12826816-52EA-43CC-867F-3373CAA44C47}" type="pres">
      <dgm:prSet presAssocID="{F3CCBC27-70C9-4FAA-B187-7399575AC688}" presName="composite2" presStyleCnt="0"/>
      <dgm:spPr/>
    </dgm:pt>
    <dgm:pt modelId="{F142D87D-864D-47D7-95D9-3D98B6F4C119}" type="pres">
      <dgm:prSet presAssocID="{F3CCBC27-70C9-4FAA-B187-7399575AC688}" presName="background2" presStyleLbl="node2" presStyleIdx="0" presStyleCnt="4"/>
      <dgm:spPr/>
    </dgm:pt>
    <dgm:pt modelId="{5AFE67C6-4CA5-4EEC-BE7E-2653985296FD}" type="pres">
      <dgm:prSet presAssocID="{F3CCBC27-70C9-4FAA-B187-7399575AC688}" presName="text2" presStyleLbl="fgAcc2" presStyleIdx="0" presStyleCnt="4">
        <dgm:presLayoutVars>
          <dgm:chPref val="3"/>
        </dgm:presLayoutVars>
      </dgm:prSet>
      <dgm:spPr/>
    </dgm:pt>
    <dgm:pt modelId="{3F43B404-A193-4DC8-BA8F-B8B605E0FD4C}" type="pres">
      <dgm:prSet presAssocID="{F3CCBC27-70C9-4FAA-B187-7399575AC688}" presName="hierChild3" presStyleCnt="0"/>
      <dgm:spPr/>
    </dgm:pt>
    <dgm:pt modelId="{A5FA6E6B-BC7E-46D7-9019-D27F3D5F576F}" type="pres">
      <dgm:prSet presAssocID="{62DC5DB8-2A8E-4669-A7B4-1292FBB7EF96}" presName="Name10" presStyleLbl="parChTrans1D2" presStyleIdx="1" presStyleCnt="4"/>
      <dgm:spPr/>
    </dgm:pt>
    <dgm:pt modelId="{89222010-A974-4D3C-B6E8-AF89C1AC11A4}" type="pres">
      <dgm:prSet presAssocID="{0BB689BB-F006-4831-914E-4070CD6A639A}" presName="hierRoot2" presStyleCnt="0"/>
      <dgm:spPr/>
    </dgm:pt>
    <dgm:pt modelId="{47C2E89A-E581-4A4A-863B-E35260C9AAFD}" type="pres">
      <dgm:prSet presAssocID="{0BB689BB-F006-4831-914E-4070CD6A639A}" presName="composite2" presStyleCnt="0"/>
      <dgm:spPr/>
    </dgm:pt>
    <dgm:pt modelId="{F08448E1-306A-42C4-BD47-5D4373884F88}" type="pres">
      <dgm:prSet presAssocID="{0BB689BB-F006-4831-914E-4070CD6A639A}" presName="background2" presStyleLbl="node2" presStyleIdx="1" presStyleCnt="4"/>
      <dgm:spPr/>
    </dgm:pt>
    <dgm:pt modelId="{369C72AF-1E4C-49D3-A6F3-6AE1571AEA6D}" type="pres">
      <dgm:prSet presAssocID="{0BB689BB-F006-4831-914E-4070CD6A639A}" presName="text2" presStyleLbl="fgAcc2" presStyleIdx="1" presStyleCnt="4">
        <dgm:presLayoutVars>
          <dgm:chPref val="3"/>
        </dgm:presLayoutVars>
      </dgm:prSet>
      <dgm:spPr/>
    </dgm:pt>
    <dgm:pt modelId="{9A1E042C-A16B-4C8F-ABAA-38922755E197}" type="pres">
      <dgm:prSet presAssocID="{0BB689BB-F006-4831-914E-4070CD6A639A}" presName="hierChild3" presStyleCnt="0"/>
      <dgm:spPr/>
    </dgm:pt>
    <dgm:pt modelId="{5B388A4D-036F-4066-BBFB-C947D45D276A}" type="pres">
      <dgm:prSet presAssocID="{3E5F0B38-6BAD-4C8A-AC50-464969E9669A}" presName="Name10" presStyleLbl="parChTrans1D2" presStyleIdx="2" presStyleCnt="4"/>
      <dgm:spPr/>
    </dgm:pt>
    <dgm:pt modelId="{A9822B2D-EA55-4E11-B686-74B074AAFD2E}" type="pres">
      <dgm:prSet presAssocID="{4D7DA046-92D8-48DD-B3E2-6A3CB704EEA2}" presName="hierRoot2" presStyleCnt="0"/>
      <dgm:spPr/>
    </dgm:pt>
    <dgm:pt modelId="{3F95358B-97FD-4B42-87D2-1B2D8B30C20C}" type="pres">
      <dgm:prSet presAssocID="{4D7DA046-92D8-48DD-B3E2-6A3CB704EEA2}" presName="composite2" presStyleCnt="0"/>
      <dgm:spPr/>
    </dgm:pt>
    <dgm:pt modelId="{D181B7E1-F142-4855-BF32-6B99A157D5B7}" type="pres">
      <dgm:prSet presAssocID="{4D7DA046-92D8-48DD-B3E2-6A3CB704EEA2}" presName="background2" presStyleLbl="node2" presStyleIdx="2" presStyleCnt="4"/>
      <dgm:spPr/>
    </dgm:pt>
    <dgm:pt modelId="{21077167-5E85-46CE-96E2-17957D918597}" type="pres">
      <dgm:prSet presAssocID="{4D7DA046-92D8-48DD-B3E2-6A3CB704EEA2}" presName="text2" presStyleLbl="fgAcc2" presStyleIdx="2" presStyleCnt="4">
        <dgm:presLayoutVars>
          <dgm:chPref val="3"/>
        </dgm:presLayoutVars>
      </dgm:prSet>
      <dgm:spPr/>
    </dgm:pt>
    <dgm:pt modelId="{C3BFF7F3-0193-4B00-ADE6-8D555AD6C6CA}" type="pres">
      <dgm:prSet presAssocID="{4D7DA046-92D8-48DD-B3E2-6A3CB704EEA2}" presName="hierChild3" presStyleCnt="0"/>
      <dgm:spPr/>
    </dgm:pt>
    <dgm:pt modelId="{D2297475-3E0F-4C09-8849-306450C68434}" type="pres">
      <dgm:prSet presAssocID="{2BEE67C3-65C1-49BB-A00F-136894D14E74}" presName="Name10" presStyleLbl="parChTrans1D2" presStyleIdx="3" presStyleCnt="4"/>
      <dgm:spPr/>
    </dgm:pt>
    <dgm:pt modelId="{B693BC37-3480-411E-9CCE-3E29ED18D9EF}" type="pres">
      <dgm:prSet presAssocID="{8F74700D-6B63-418B-B3FC-D412EBEF9512}" presName="hierRoot2" presStyleCnt="0"/>
      <dgm:spPr/>
    </dgm:pt>
    <dgm:pt modelId="{34D67B9B-509A-4533-A8C1-05BBFE56C7CC}" type="pres">
      <dgm:prSet presAssocID="{8F74700D-6B63-418B-B3FC-D412EBEF9512}" presName="composite2" presStyleCnt="0"/>
      <dgm:spPr/>
    </dgm:pt>
    <dgm:pt modelId="{D233D6D2-054F-48E7-8C44-C0FD9A30C172}" type="pres">
      <dgm:prSet presAssocID="{8F74700D-6B63-418B-B3FC-D412EBEF9512}" presName="background2" presStyleLbl="node2" presStyleIdx="3" presStyleCnt="4"/>
      <dgm:spPr/>
    </dgm:pt>
    <dgm:pt modelId="{27C4145F-0850-4FE2-82D8-463685F5081F}" type="pres">
      <dgm:prSet presAssocID="{8F74700D-6B63-418B-B3FC-D412EBEF9512}" presName="text2" presStyleLbl="fgAcc2" presStyleIdx="3" presStyleCnt="4">
        <dgm:presLayoutVars>
          <dgm:chPref val="3"/>
        </dgm:presLayoutVars>
      </dgm:prSet>
      <dgm:spPr/>
    </dgm:pt>
    <dgm:pt modelId="{17A8E2FA-173A-4B33-8187-31F3C191A048}" type="pres">
      <dgm:prSet presAssocID="{8F74700D-6B63-418B-B3FC-D412EBEF9512}" presName="hierChild3" presStyleCnt="0"/>
      <dgm:spPr/>
    </dgm:pt>
    <dgm:pt modelId="{EABC2E14-4834-4844-ADCF-8D2CAE420D7B}" type="pres">
      <dgm:prSet presAssocID="{852E708E-E59E-466E-BCCE-D775428703A2}" presName="Name17" presStyleLbl="parChTrans1D3" presStyleIdx="0" presStyleCnt="3"/>
      <dgm:spPr/>
    </dgm:pt>
    <dgm:pt modelId="{A8B05336-5BC0-4D69-8191-085163287556}" type="pres">
      <dgm:prSet presAssocID="{B761BCB4-B5AF-4FDB-8C72-650ADB81B67D}" presName="hierRoot3" presStyleCnt="0"/>
      <dgm:spPr/>
    </dgm:pt>
    <dgm:pt modelId="{FFE32ED9-747F-4E10-9688-F0A292CADDE5}" type="pres">
      <dgm:prSet presAssocID="{B761BCB4-B5AF-4FDB-8C72-650ADB81B67D}" presName="composite3" presStyleCnt="0"/>
      <dgm:spPr/>
    </dgm:pt>
    <dgm:pt modelId="{DB80E178-DDA6-4A8F-B88C-E9B43EB86991}" type="pres">
      <dgm:prSet presAssocID="{B761BCB4-B5AF-4FDB-8C72-650ADB81B67D}" presName="background3" presStyleLbl="node3" presStyleIdx="0" presStyleCnt="3"/>
      <dgm:spPr/>
    </dgm:pt>
    <dgm:pt modelId="{166D3F28-A84D-46C3-A0DA-B2C2351FE975}" type="pres">
      <dgm:prSet presAssocID="{B761BCB4-B5AF-4FDB-8C72-650ADB81B67D}" presName="text3" presStyleLbl="fgAcc3" presStyleIdx="0" presStyleCnt="3">
        <dgm:presLayoutVars>
          <dgm:chPref val="3"/>
        </dgm:presLayoutVars>
      </dgm:prSet>
      <dgm:spPr/>
    </dgm:pt>
    <dgm:pt modelId="{DBBD6D74-8B39-4193-884F-4392181B9D45}" type="pres">
      <dgm:prSet presAssocID="{B761BCB4-B5AF-4FDB-8C72-650ADB81B67D}" presName="hierChild4" presStyleCnt="0"/>
      <dgm:spPr/>
    </dgm:pt>
    <dgm:pt modelId="{D5579671-A2DC-4EE7-BF89-BAF9484F892F}" type="pres">
      <dgm:prSet presAssocID="{1E116DF0-D99B-4A80-933C-4783FE18EF65}" presName="Name17" presStyleLbl="parChTrans1D3" presStyleIdx="1" presStyleCnt="3"/>
      <dgm:spPr/>
    </dgm:pt>
    <dgm:pt modelId="{06210B39-36B8-4536-A6AC-BA4F9974B3AD}" type="pres">
      <dgm:prSet presAssocID="{F7011F9B-7EA4-4DE1-B5D0-84B0DFD92BC8}" presName="hierRoot3" presStyleCnt="0"/>
      <dgm:spPr/>
    </dgm:pt>
    <dgm:pt modelId="{7E4A2007-5FD0-4E74-B87C-A93CAA392A80}" type="pres">
      <dgm:prSet presAssocID="{F7011F9B-7EA4-4DE1-B5D0-84B0DFD92BC8}" presName="composite3" presStyleCnt="0"/>
      <dgm:spPr/>
    </dgm:pt>
    <dgm:pt modelId="{71264332-18D3-4467-A50C-098BA6A39018}" type="pres">
      <dgm:prSet presAssocID="{F7011F9B-7EA4-4DE1-B5D0-84B0DFD92BC8}" presName="background3" presStyleLbl="node3" presStyleIdx="1" presStyleCnt="3"/>
      <dgm:spPr/>
    </dgm:pt>
    <dgm:pt modelId="{74D8FE33-3EE2-44C7-923F-A1AA6E48FD3E}" type="pres">
      <dgm:prSet presAssocID="{F7011F9B-7EA4-4DE1-B5D0-84B0DFD92BC8}" presName="text3" presStyleLbl="fgAcc3" presStyleIdx="1" presStyleCnt="3">
        <dgm:presLayoutVars>
          <dgm:chPref val="3"/>
        </dgm:presLayoutVars>
      </dgm:prSet>
      <dgm:spPr/>
    </dgm:pt>
    <dgm:pt modelId="{F946B448-6A5D-48E6-8E02-A285D6CF328D}" type="pres">
      <dgm:prSet presAssocID="{F7011F9B-7EA4-4DE1-B5D0-84B0DFD92BC8}" presName="hierChild4" presStyleCnt="0"/>
      <dgm:spPr/>
    </dgm:pt>
    <dgm:pt modelId="{CA041F28-29CF-4632-AF3F-8B93F93362DE}" type="pres">
      <dgm:prSet presAssocID="{9ABB4123-E535-4E3F-8CB4-BBCBE93D6093}" presName="Name17" presStyleLbl="parChTrans1D3" presStyleIdx="2" presStyleCnt="3"/>
      <dgm:spPr/>
    </dgm:pt>
    <dgm:pt modelId="{9E39DF17-389F-4765-A629-1247FE541928}" type="pres">
      <dgm:prSet presAssocID="{E36E70FE-67E8-4496-ABF5-A4CAD18EA4B2}" presName="hierRoot3" presStyleCnt="0"/>
      <dgm:spPr/>
    </dgm:pt>
    <dgm:pt modelId="{866E06AE-8A23-48F8-8365-80CC1E33112B}" type="pres">
      <dgm:prSet presAssocID="{E36E70FE-67E8-4496-ABF5-A4CAD18EA4B2}" presName="composite3" presStyleCnt="0"/>
      <dgm:spPr/>
    </dgm:pt>
    <dgm:pt modelId="{8CB573EC-A82F-4E7C-B633-A38BF714D7B9}" type="pres">
      <dgm:prSet presAssocID="{E36E70FE-67E8-4496-ABF5-A4CAD18EA4B2}" presName="background3" presStyleLbl="node3" presStyleIdx="2" presStyleCnt="3"/>
      <dgm:spPr/>
    </dgm:pt>
    <dgm:pt modelId="{2F1DC9E2-3989-4D02-8C6B-4F714375E318}" type="pres">
      <dgm:prSet presAssocID="{E36E70FE-67E8-4496-ABF5-A4CAD18EA4B2}" presName="text3" presStyleLbl="fgAcc3" presStyleIdx="2" presStyleCnt="3">
        <dgm:presLayoutVars>
          <dgm:chPref val="3"/>
        </dgm:presLayoutVars>
      </dgm:prSet>
      <dgm:spPr/>
    </dgm:pt>
    <dgm:pt modelId="{6D77C42C-785F-416B-AEEE-0125B7DC208C}" type="pres">
      <dgm:prSet presAssocID="{E36E70FE-67E8-4496-ABF5-A4CAD18EA4B2}" presName="hierChild4" presStyleCnt="0"/>
      <dgm:spPr/>
    </dgm:pt>
  </dgm:ptLst>
  <dgm:cxnLst>
    <dgm:cxn modelId="{1F4A6214-28EF-4671-BBA2-957D7ED4DAB5}" srcId="{669BC9A0-B2B3-4D13-B541-8EB8DA088DBB}" destId="{F3CCBC27-70C9-4FAA-B187-7399575AC688}" srcOrd="0" destOrd="0" parTransId="{DA7F0119-12FB-41A9-A680-247C4116E40D}" sibTransId="{BA757C23-EE5C-4EC7-962A-1DDFF2B77E0D}"/>
    <dgm:cxn modelId="{C5C30116-69FB-494B-9ED6-C4E7D8E116C1}" type="presOf" srcId="{8F74700D-6B63-418B-B3FC-D412EBEF9512}" destId="{27C4145F-0850-4FE2-82D8-463685F5081F}" srcOrd="0" destOrd="0" presId="urn:microsoft.com/office/officeart/2005/8/layout/hierarchy1"/>
    <dgm:cxn modelId="{DF8C5145-8373-44F4-B0D5-D6097C5E3809}" srcId="{669BC9A0-B2B3-4D13-B541-8EB8DA088DBB}" destId="{0BB689BB-F006-4831-914E-4070CD6A639A}" srcOrd="1" destOrd="0" parTransId="{62DC5DB8-2A8E-4669-A7B4-1292FBB7EF96}" sibTransId="{D0D64F6F-6B5C-44A1-A4D9-520EF30A6367}"/>
    <dgm:cxn modelId="{1FDE7650-3C3A-419B-978E-C7FD1DD75AB7}" type="presOf" srcId="{DA7F0119-12FB-41A9-A680-247C4116E40D}" destId="{A6F6C4F5-0E73-4D96-ADA6-B17CCFE09FCF}" srcOrd="0" destOrd="0" presId="urn:microsoft.com/office/officeart/2005/8/layout/hierarchy1"/>
    <dgm:cxn modelId="{F3B6E883-09D4-436D-B364-183391859CAE}" type="presOf" srcId="{4D7DA046-92D8-48DD-B3E2-6A3CB704EEA2}" destId="{21077167-5E85-46CE-96E2-17957D918597}" srcOrd="0" destOrd="0" presId="urn:microsoft.com/office/officeart/2005/8/layout/hierarchy1"/>
    <dgm:cxn modelId="{CF534D86-953D-42D5-82FF-3C03FBAE9C5C}" type="presOf" srcId="{852E708E-E59E-466E-BCCE-D775428703A2}" destId="{EABC2E14-4834-4844-ADCF-8D2CAE420D7B}" srcOrd="0" destOrd="0" presId="urn:microsoft.com/office/officeart/2005/8/layout/hierarchy1"/>
    <dgm:cxn modelId="{E8D29F8B-FE87-4254-BD40-2B7B3C84EE1E}" type="presOf" srcId="{62DC5DB8-2A8E-4669-A7B4-1292FBB7EF96}" destId="{A5FA6E6B-BC7E-46D7-9019-D27F3D5F576F}" srcOrd="0" destOrd="0" presId="urn:microsoft.com/office/officeart/2005/8/layout/hierarchy1"/>
    <dgm:cxn modelId="{1698278C-29B6-43DC-A738-C0A6A7ECE798}" type="presOf" srcId="{2BEE67C3-65C1-49BB-A00F-136894D14E74}" destId="{D2297475-3E0F-4C09-8849-306450C68434}" srcOrd="0" destOrd="0" presId="urn:microsoft.com/office/officeart/2005/8/layout/hierarchy1"/>
    <dgm:cxn modelId="{7D278E8C-50E0-4E58-9B2C-8A39314D0E7F}" srcId="{669BC9A0-B2B3-4D13-B541-8EB8DA088DBB}" destId="{8F74700D-6B63-418B-B3FC-D412EBEF9512}" srcOrd="3" destOrd="0" parTransId="{2BEE67C3-65C1-49BB-A00F-136894D14E74}" sibTransId="{18DA79EE-806A-4EF8-A6FC-88A73F9DACC9}"/>
    <dgm:cxn modelId="{EAE0B591-3306-4627-8396-3559A723CC6D}" type="presOf" srcId="{669BC9A0-B2B3-4D13-B541-8EB8DA088DBB}" destId="{4A8CBAFA-FF53-4BB4-A5FF-D9E3781B3B1B}" srcOrd="0" destOrd="0" presId="urn:microsoft.com/office/officeart/2005/8/layout/hierarchy1"/>
    <dgm:cxn modelId="{B460F7A8-D6CF-492A-A2C5-FEA53B3A1DE5}" type="presOf" srcId="{0BB689BB-F006-4831-914E-4070CD6A639A}" destId="{369C72AF-1E4C-49D3-A6F3-6AE1571AEA6D}" srcOrd="0" destOrd="0" presId="urn:microsoft.com/office/officeart/2005/8/layout/hierarchy1"/>
    <dgm:cxn modelId="{A6D837AA-0EA9-47D4-865B-18DB61E085BF}" type="presOf" srcId="{E36E70FE-67E8-4496-ABF5-A4CAD18EA4B2}" destId="{2F1DC9E2-3989-4D02-8C6B-4F714375E318}" srcOrd="0" destOrd="0" presId="urn:microsoft.com/office/officeart/2005/8/layout/hierarchy1"/>
    <dgm:cxn modelId="{074A6EB1-0687-4FAE-95A0-C0B582D74E0C}" type="presOf" srcId="{3E5F0B38-6BAD-4C8A-AC50-464969E9669A}" destId="{5B388A4D-036F-4066-BBFB-C947D45D276A}" srcOrd="0" destOrd="0" presId="urn:microsoft.com/office/officeart/2005/8/layout/hierarchy1"/>
    <dgm:cxn modelId="{F8BD89B4-41B4-44A6-A5AC-7CE4966940E4}" srcId="{6550B864-F475-4D4B-AF95-40616CFF7B34}" destId="{669BC9A0-B2B3-4D13-B541-8EB8DA088DBB}" srcOrd="0" destOrd="0" parTransId="{D355EF91-1FEE-47A9-B77D-08D09E9964C8}" sibTransId="{89EB819A-4CDE-44A0-A816-DE01FFD79FEB}"/>
    <dgm:cxn modelId="{816E90B7-678F-4B30-A890-9844109A8EAF}" type="presOf" srcId="{9ABB4123-E535-4E3F-8CB4-BBCBE93D6093}" destId="{CA041F28-29CF-4632-AF3F-8B93F93362DE}" srcOrd="0" destOrd="0" presId="urn:microsoft.com/office/officeart/2005/8/layout/hierarchy1"/>
    <dgm:cxn modelId="{AE8F09C0-BE86-4DE9-AEC0-A73F6226795A}" type="presOf" srcId="{1E116DF0-D99B-4A80-933C-4783FE18EF65}" destId="{D5579671-A2DC-4EE7-BF89-BAF9484F892F}" srcOrd="0" destOrd="0" presId="urn:microsoft.com/office/officeart/2005/8/layout/hierarchy1"/>
    <dgm:cxn modelId="{CED8A3C0-508D-44BA-8810-343327B0D3BA}" type="presOf" srcId="{B761BCB4-B5AF-4FDB-8C72-650ADB81B67D}" destId="{166D3F28-A84D-46C3-A0DA-B2C2351FE975}" srcOrd="0" destOrd="0" presId="urn:microsoft.com/office/officeart/2005/8/layout/hierarchy1"/>
    <dgm:cxn modelId="{21B375CE-DB10-42A6-B6DE-BBEF5E4E3902}" srcId="{8F74700D-6B63-418B-B3FC-D412EBEF9512}" destId="{E36E70FE-67E8-4496-ABF5-A4CAD18EA4B2}" srcOrd="2" destOrd="0" parTransId="{9ABB4123-E535-4E3F-8CB4-BBCBE93D6093}" sibTransId="{4BCF421B-7DCE-4B1F-B080-101F558DCE5C}"/>
    <dgm:cxn modelId="{B6AF5AD1-2B58-43BE-8484-6D1E7BE8D48A}" type="presOf" srcId="{F7011F9B-7EA4-4DE1-B5D0-84B0DFD92BC8}" destId="{74D8FE33-3EE2-44C7-923F-A1AA6E48FD3E}" srcOrd="0" destOrd="0" presId="urn:microsoft.com/office/officeart/2005/8/layout/hierarchy1"/>
    <dgm:cxn modelId="{23FDBED1-1E8F-492C-AF9D-B9B13E1E4343}" type="presOf" srcId="{6550B864-F475-4D4B-AF95-40616CFF7B34}" destId="{376B0564-B1E6-4D9C-8CF6-8AE7C9AE6A14}" srcOrd="0" destOrd="0" presId="urn:microsoft.com/office/officeart/2005/8/layout/hierarchy1"/>
    <dgm:cxn modelId="{3A2D90D9-95BD-476E-B5FF-1A7E61B3051F}" type="presOf" srcId="{F3CCBC27-70C9-4FAA-B187-7399575AC688}" destId="{5AFE67C6-4CA5-4EEC-BE7E-2653985296FD}" srcOrd="0" destOrd="0" presId="urn:microsoft.com/office/officeart/2005/8/layout/hierarchy1"/>
    <dgm:cxn modelId="{7452B3E9-3801-443E-93C9-DF855B9AC23A}" srcId="{8F74700D-6B63-418B-B3FC-D412EBEF9512}" destId="{B761BCB4-B5AF-4FDB-8C72-650ADB81B67D}" srcOrd="0" destOrd="0" parTransId="{852E708E-E59E-466E-BCCE-D775428703A2}" sibTransId="{0DFE344B-FC2A-4CB8-A7E0-6CDBF7F43F3C}"/>
    <dgm:cxn modelId="{19BC33F6-89FE-434C-8116-85E7151DD72F}" srcId="{8F74700D-6B63-418B-B3FC-D412EBEF9512}" destId="{F7011F9B-7EA4-4DE1-B5D0-84B0DFD92BC8}" srcOrd="1" destOrd="0" parTransId="{1E116DF0-D99B-4A80-933C-4783FE18EF65}" sibTransId="{F7275817-76AE-472F-A278-92A7CEDD8515}"/>
    <dgm:cxn modelId="{51981DFA-2F6B-43AF-B2A4-9A756CCFA686}" srcId="{669BC9A0-B2B3-4D13-B541-8EB8DA088DBB}" destId="{4D7DA046-92D8-48DD-B3E2-6A3CB704EEA2}" srcOrd="2" destOrd="0" parTransId="{3E5F0B38-6BAD-4C8A-AC50-464969E9669A}" sibTransId="{9E14623A-2D9D-462D-A3D2-8DCC6811F06D}"/>
    <dgm:cxn modelId="{E64A1EFD-A0A2-4613-931B-20496F6A7C0D}" type="presParOf" srcId="{376B0564-B1E6-4D9C-8CF6-8AE7C9AE6A14}" destId="{332CABA6-A827-471E-87E7-05972BD8A552}" srcOrd="0" destOrd="0" presId="urn:microsoft.com/office/officeart/2005/8/layout/hierarchy1"/>
    <dgm:cxn modelId="{E6690578-DB11-4D92-A012-6078C7F704B2}" type="presParOf" srcId="{332CABA6-A827-471E-87E7-05972BD8A552}" destId="{934D84B9-1817-434A-80AD-01297CC7DC82}" srcOrd="0" destOrd="0" presId="urn:microsoft.com/office/officeart/2005/8/layout/hierarchy1"/>
    <dgm:cxn modelId="{50930E60-71A6-45A3-B7DE-0B8BBFE63F43}" type="presParOf" srcId="{934D84B9-1817-434A-80AD-01297CC7DC82}" destId="{0FC0FAC0-735F-4377-9113-E709B8B51419}" srcOrd="0" destOrd="0" presId="urn:microsoft.com/office/officeart/2005/8/layout/hierarchy1"/>
    <dgm:cxn modelId="{9F5627E0-4161-4AB8-9AF5-9A5EE01C6908}" type="presParOf" srcId="{934D84B9-1817-434A-80AD-01297CC7DC82}" destId="{4A8CBAFA-FF53-4BB4-A5FF-D9E3781B3B1B}" srcOrd="1" destOrd="0" presId="urn:microsoft.com/office/officeart/2005/8/layout/hierarchy1"/>
    <dgm:cxn modelId="{90A5C7D6-0378-4ACB-99D6-F91A017078E4}" type="presParOf" srcId="{332CABA6-A827-471E-87E7-05972BD8A552}" destId="{02E07299-D638-4A4F-92CF-6A376282B30B}" srcOrd="1" destOrd="0" presId="urn:microsoft.com/office/officeart/2005/8/layout/hierarchy1"/>
    <dgm:cxn modelId="{E182661F-537F-4A89-83B5-4F2871B1B6D9}" type="presParOf" srcId="{02E07299-D638-4A4F-92CF-6A376282B30B}" destId="{A6F6C4F5-0E73-4D96-ADA6-B17CCFE09FCF}" srcOrd="0" destOrd="0" presId="urn:microsoft.com/office/officeart/2005/8/layout/hierarchy1"/>
    <dgm:cxn modelId="{C27BC620-61E8-452B-A39F-DD3B7161B6EA}" type="presParOf" srcId="{02E07299-D638-4A4F-92CF-6A376282B30B}" destId="{E9AB1FFB-8A62-4863-BF36-82199CC14DDA}" srcOrd="1" destOrd="0" presId="urn:microsoft.com/office/officeart/2005/8/layout/hierarchy1"/>
    <dgm:cxn modelId="{88BFBCE5-74B6-43E8-AEDC-4EEC5209219F}" type="presParOf" srcId="{E9AB1FFB-8A62-4863-BF36-82199CC14DDA}" destId="{12826816-52EA-43CC-867F-3373CAA44C47}" srcOrd="0" destOrd="0" presId="urn:microsoft.com/office/officeart/2005/8/layout/hierarchy1"/>
    <dgm:cxn modelId="{1656D154-7149-455F-80F5-B17D5DA8A14C}" type="presParOf" srcId="{12826816-52EA-43CC-867F-3373CAA44C47}" destId="{F142D87D-864D-47D7-95D9-3D98B6F4C119}" srcOrd="0" destOrd="0" presId="urn:microsoft.com/office/officeart/2005/8/layout/hierarchy1"/>
    <dgm:cxn modelId="{5FBD2C61-D560-44A2-96AD-E2A58880497A}" type="presParOf" srcId="{12826816-52EA-43CC-867F-3373CAA44C47}" destId="{5AFE67C6-4CA5-4EEC-BE7E-2653985296FD}" srcOrd="1" destOrd="0" presId="urn:microsoft.com/office/officeart/2005/8/layout/hierarchy1"/>
    <dgm:cxn modelId="{5AD59F4F-041A-4C9D-978C-2C6119177A9B}" type="presParOf" srcId="{E9AB1FFB-8A62-4863-BF36-82199CC14DDA}" destId="{3F43B404-A193-4DC8-BA8F-B8B605E0FD4C}" srcOrd="1" destOrd="0" presId="urn:microsoft.com/office/officeart/2005/8/layout/hierarchy1"/>
    <dgm:cxn modelId="{B154969C-19E1-4082-AC20-C623F0EB6E95}" type="presParOf" srcId="{02E07299-D638-4A4F-92CF-6A376282B30B}" destId="{A5FA6E6B-BC7E-46D7-9019-D27F3D5F576F}" srcOrd="2" destOrd="0" presId="urn:microsoft.com/office/officeart/2005/8/layout/hierarchy1"/>
    <dgm:cxn modelId="{973D3EB2-4FC4-4E50-8504-39D10FE250C5}" type="presParOf" srcId="{02E07299-D638-4A4F-92CF-6A376282B30B}" destId="{89222010-A974-4D3C-B6E8-AF89C1AC11A4}" srcOrd="3" destOrd="0" presId="urn:microsoft.com/office/officeart/2005/8/layout/hierarchy1"/>
    <dgm:cxn modelId="{335A82F5-5C21-4E29-9882-5A17E9BE3D0D}" type="presParOf" srcId="{89222010-A974-4D3C-B6E8-AF89C1AC11A4}" destId="{47C2E89A-E581-4A4A-863B-E35260C9AAFD}" srcOrd="0" destOrd="0" presId="urn:microsoft.com/office/officeart/2005/8/layout/hierarchy1"/>
    <dgm:cxn modelId="{3A738563-16F2-4E0C-B7CB-CF55CAD7A959}" type="presParOf" srcId="{47C2E89A-E581-4A4A-863B-E35260C9AAFD}" destId="{F08448E1-306A-42C4-BD47-5D4373884F88}" srcOrd="0" destOrd="0" presId="urn:microsoft.com/office/officeart/2005/8/layout/hierarchy1"/>
    <dgm:cxn modelId="{5F148F1E-8769-4430-BAE8-6073DBFBD350}" type="presParOf" srcId="{47C2E89A-E581-4A4A-863B-E35260C9AAFD}" destId="{369C72AF-1E4C-49D3-A6F3-6AE1571AEA6D}" srcOrd="1" destOrd="0" presId="urn:microsoft.com/office/officeart/2005/8/layout/hierarchy1"/>
    <dgm:cxn modelId="{C4DCBAFE-5861-4419-9BDA-5EC7FB1E2DC5}" type="presParOf" srcId="{89222010-A974-4D3C-B6E8-AF89C1AC11A4}" destId="{9A1E042C-A16B-4C8F-ABAA-38922755E197}" srcOrd="1" destOrd="0" presId="urn:microsoft.com/office/officeart/2005/8/layout/hierarchy1"/>
    <dgm:cxn modelId="{CDA2FADA-FF21-4C93-86AF-AAA4A172B058}" type="presParOf" srcId="{02E07299-D638-4A4F-92CF-6A376282B30B}" destId="{5B388A4D-036F-4066-BBFB-C947D45D276A}" srcOrd="4" destOrd="0" presId="urn:microsoft.com/office/officeart/2005/8/layout/hierarchy1"/>
    <dgm:cxn modelId="{6348162E-EDDD-43F6-9536-BDD899AA7947}" type="presParOf" srcId="{02E07299-D638-4A4F-92CF-6A376282B30B}" destId="{A9822B2D-EA55-4E11-B686-74B074AAFD2E}" srcOrd="5" destOrd="0" presId="urn:microsoft.com/office/officeart/2005/8/layout/hierarchy1"/>
    <dgm:cxn modelId="{4F033143-F6A5-4EA3-9C3E-23BFFFCD2303}" type="presParOf" srcId="{A9822B2D-EA55-4E11-B686-74B074AAFD2E}" destId="{3F95358B-97FD-4B42-87D2-1B2D8B30C20C}" srcOrd="0" destOrd="0" presId="urn:microsoft.com/office/officeart/2005/8/layout/hierarchy1"/>
    <dgm:cxn modelId="{B48BA279-047E-49F5-BCEC-E0C2CBE72102}" type="presParOf" srcId="{3F95358B-97FD-4B42-87D2-1B2D8B30C20C}" destId="{D181B7E1-F142-4855-BF32-6B99A157D5B7}" srcOrd="0" destOrd="0" presId="urn:microsoft.com/office/officeart/2005/8/layout/hierarchy1"/>
    <dgm:cxn modelId="{1597ADB0-59F7-4496-AA4F-9DE4AFEADBDF}" type="presParOf" srcId="{3F95358B-97FD-4B42-87D2-1B2D8B30C20C}" destId="{21077167-5E85-46CE-96E2-17957D918597}" srcOrd="1" destOrd="0" presId="urn:microsoft.com/office/officeart/2005/8/layout/hierarchy1"/>
    <dgm:cxn modelId="{A4FAA3C0-B112-472D-96C6-59900677DF48}" type="presParOf" srcId="{A9822B2D-EA55-4E11-B686-74B074AAFD2E}" destId="{C3BFF7F3-0193-4B00-ADE6-8D555AD6C6CA}" srcOrd="1" destOrd="0" presId="urn:microsoft.com/office/officeart/2005/8/layout/hierarchy1"/>
    <dgm:cxn modelId="{42E9D97B-A614-4465-B6C8-56F74EB8D14B}" type="presParOf" srcId="{02E07299-D638-4A4F-92CF-6A376282B30B}" destId="{D2297475-3E0F-4C09-8849-306450C68434}" srcOrd="6" destOrd="0" presId="urn:microsoft.com/office/officeart/2005/8/layout/hierarchy1"/>
    <dgm:cxn modelId="{122E6DCE-CFA5-4266-B829-98CD127A7F23}" type="presParOf" srcId="{02E07299-D638-4A4F-92CF-6A376282B30B}" destId="{B693BC37-3480-411E-9CCE-3E29ED18D9EF}" srcOrd="7" destOrd="0" presId="urn:microsoft.com/office/officeart/2005/8/layout/hierarchy1"/>
    <dgm:cxn modelId="{8A581B66-F9B1-4B53-B5C5-66530B13CD9B}" type="presParOf" srcId="{B693BC37-3480-411E-9CCE-3E29ED18D9EF}" destId="{34D67B9B-509A-4533-A8C1-05BBFE56C7CC}" srcOrd="0" destOrd="0" presId="urn:microsoft.com/office/officeart/2005/8/layout/hierarchy1"/>
    <dgm:cxn modelId="{1928CA15-C117-4B30-A553-B23C48507C13}" type="presParOf" srcId="{34D67B9B-509A-4533-A8C1-05BBFE56C7CC}" destId="{D233D6D2-054F-48E7-8C44-C0FD9A30C172}" srcOrd="0" destOrd="0" presId="urn:microsoft.com/office/officeart/2005/8/layout/hierarchy1"/>
    <dgm:cxn modelId="{68134BA0-958E-4FA1-8230-6FAB9B681B23}" type="presParOf" srcId="{34D67B9B-509A-4533-A8C1-05BBFE56C7CC}" destId="{27C4145F-0850-4FE2-82D8-463685F5081F}" srcOrd="1" destOrd="0" presId="urn:microsoft.com/office/officeart/2005/8/layout/hierarchy1"/>
    <dgm:cxn modelId="{F9CEE3B6-5FEF-4E2F-811B-CCB1BAB7F856}" type="presParOf" srcId="{B693BC37-3480-411E-9CCE-3E29ED18D9EF}" destId="{17A8E2FA-173A-4B33-8187-31F3C191A048}" srcOrd="1" destOrd="0" presId="urn:microsoft.com/office/officeart/2005/8/layout/hierarchy1"/>
    <dgm:cxn modelId="{37EBD5EC-E54B-4FA4-ACA8-CC47C51B0708}" type="presParOf" srcId="{17A8E2FA-173A-4B33-8187-31F3C191A048}" destId="{EABC2E14-4834-4844-ADCF-8D2CAE420D7B}" srcOrd="0" destOrd="0" presId="urn:microsoft.com/office/officeart/2005/8/layout/hierarchy1"/>
    <dgm:cxn modelId="{316E16D5-D95F-4B92-B78C-5638839B6E6C}" type="presParOf" srcId="{17A8E2FA-173A-4B33-8187-31F3C191A048}" destId="{A8B05336-5BC0-4D69-8191-085163287556}" srcOrd="1" destOrd="0" presId="urn:microsoft.com/office/officeart/2005/8/layout/hierarchy1"/>
    <dgm:cxn modelId="{562442E3-4F10-46BB-9437-9DAC075343E4}" type="presParOf" srcId="{A8B05336-5BC0-4D69-8191-085163287556}" destId="{FFE32ED9-747F-4E10-9688-F0A292CADDE5}" srcOrd="0" destOrd="0" presId="urn:microsoft.com/office/officeart/2005/8/layout/hierarchy1"/>
    <dgm:cxn modelId="{FF5B74D8-23EC-4316-88C0-793DAE0D95CD}" type="presParOf" srcId="{FFE32ED9-747F-4E10-9688-F0A292CADDE5}" destId="{DB80E178-DDA6-4A8F-B88C-E9B43EB86991}" srcOrd="0" destOrd="0" presId="urn:microsoft.com/office/officeart/2005/8/layout/hierarchy1"/>
    <dgm:cxn modelId="{8A0DF322-CB2A-465B-BD04-E8D44A244D32}" type="presParOf" srcId="{FFE32ED9-747F-4E10-9688-F0A292CADDE5}" destId="{166D3F28-A84D-46C3-A0DA-B2C2351FE975}" srcOrd="1" destOrd="0" presId="urn:microsoft.com/office/officeart/2005/8/layout/hierarchy1"/>
    <dgm:cxn modelId="{DB27D93B-1BC7-4F89-9441-3F2963B7AFE2}" type="presParOf" srcId="{A8B05336-5BC0-4D69-8191-085163287556}" destId="{DBBD6D74-8B39-4193-884F-4392181B9D45}" srcOrd="1" destOrd="0" presId="urn:microsoft.com/office/officeart/2005/8/layout/hierarchy1"/>
    <dgm:cxn modelId="{3D784D0F-0E79-4F95-BBC2-B1A2650C3CBF}" type="presParOf" srcId="{17A8E2FA-173A-4B33-8187-31F3C191A048}" destId="{D5579671-A2DC-4EE7-BF89-BAF9484F892F}" srcOrd="2" destOrd="0" presId="urn:microsoft.com/office/officeart/2005/8/layout/hierarchy1"/>
    <dgm:cxn modelId="{2534BF7F-166E-41C4-A9E9-585072850805}" type="presParOf" srcId="{17A8E2FA-173A-4B33-8187-31F3C191A048}" destId="{06210B39-36B8-4536-A6AC-BA4F9974B3AD}" srcOrd="3" destOrd="0" presId="urn:microsoft.com/office/officeart/2005/8/layout/hierarchy1"/>
    <dgm:cxn modelId="{73F04CFD-1D39-48F8-A1B2-5EE42540E816}" type="presParOf" srcId="{06210B39-36B8-4536-A6AC-BA4F9974B3AD}" destId="{7E4A2007-5FD0-4E74-B87C-A93CAA392A80}" srcOrd="0" destOrd="0" presId="urn:microsoft.com/office/officeart/2005/8/layout/hierarchy1"/>
    <dgm:cxn modelId="{E2FAD116-B9C9-426C-8AC3-D1B1A4092DFA}" type="presParOf" srcId="{7E4A2007-5FD0-4E74-B87C-A93CAA392A80}" destId="{71264332-18D3-4467-A50C-098BA6A39018}" srcOrd="0" destOrd="0" presId="urn:microsoft.com/office/officeart/2005/8/layout/hierarchy1"/>
    <dgm:cxn modelId="{D2EDA4AC-E35F-4390-83DD-A8BF67AA990D}" type="presParOf" srcId="{7E4A2007-5FD0-4E74-B87C-A93CAA392A80}" destId="{74D8FE33-3EE2-44C7-923F-A1AA6E48FD3E}" srcOrd="1" destOrd="0" presId="urn:microsoft.com/office/officeart/2005/8/layout/hierarchy1"/>
    <dgm:cxn modelId="{B12FEBC0-93EF-44D3-ADF5-D3B893B1D473}" type="presParOf" srcId="{06210B39-36B8-4536-A6AC-BA4F9974B3AD}" destId="{F946B448-6A5D-48E6-8E02-A285D6CF328D}" srcOrd="1" destOrd="0" presId="urn:microsoft.com/office/officeart/2005/8/layout/hierarchy1"/>
    <dgm:cxn modelId="{D6C23E6F-2BFD-4273-99BC-AE49494D85FA}" type="presParOf" srcId="{17A8E2FA-173A-4B33-8187-31F3C191A048}" destId="{CA041F28-29CF-4632-AF3F-8B93F93362DE}" srcOrd="4" destOrd="0" presId="urn:microsoft.com/office/officeart/2005/8/layout/hierarchy1"/>
    <dgm:cxn modelId="{3AD5AEA0-91F0-4D3F-A4E0-8AFD7D94F2C4}" type="presParOf" srcId="{17A8E2FA-173A-4B33-8187-31F3C191A048}" destId="{9E39DF17-389F-4765-A629-1247FE541928}" srcOrd="5" destOrd="0" presId="urn:microsoft.com/office/officeart/2005/8/layout/hierarchy1"/>
    <dgm:cxn modelId="{C84842A9-FE93-46EF-96D9-E07CD3278B06}" type="presParOf" srcId="{9E39DF17-389F-4765-A629-1247FE541928}" destId="{866E06AE-8A23-48F8-8365-80CC1E33112B}" srcOrd="0" destOrd="0" presId="urn:microsoft.com/office/officeart/2005/8/layout/hierarchy1"/>
    <dgm:cxn modelId="{FFBBD7F2-F369-4A90-80F4-993E96B1C311}" type="presParOf" srcId="{866E06AE-8A23-48F8-8365-80CC1E33112B}" destId="{8CB573EC-A82F-4E7C-B633-A38BF714D7B9}" srcOrd="0" destOrd="0" presId="urn:microsoft.com/office/officeart/2005/8/layout/hierarchy1"/>
    <dgm:cxn modelId="{F9DE7563-2882-4B12-AD37-DD5F93DFECEA}" type="presParOf" srcId="{866E06AE-8A23-48F8-8365-80CC1E33112B}" destId="{2F1DC9E2-3989-4D02-8C6B-4F714375E318}" srcOrd="1" destOrd="0" presId="urn:microsoft.com/office/officeart/2005/8/layout/hierarchy1"/>
    <dgm:cxn modelId="{3AD2AADC-0569-4513-9CE6-05EA65E566F6}" type="presParOf" srcId="{9E39DF17-389F-4765-A629-1247FE541928}" destId="{6D77C42C-785F-416B-AEEE-0125B7DC208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041F28-29CF-4632-AF3F-8B93F93362DE}">
      <dsp:nvSpPr>
        <dsp:cNvPr id="0" name=""/>
        <dsp:cNvSpPr/>
      </dsp:nvSpPr>
      <dsp:spPr>
        <a:xfrm>
          <a:off x="5643364" y="3067698"/>
          <a:ext cx="1654571" cy="393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303"/>
              </a:lnTo>
              <a:lnTo>
                <a:pt x="1654571" y="268303"/>
              </a:lnTo>
              <a:lnTo>
                <a:pt x="1654571" y="3937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579671-A2DC-4EE7-BF89-BAF9484F892F}">
      <dsp:nvSpPr>
        <dsp:cNvPr id="0" name=""/>
        <dsp:cNvSpPr/>
      </dsp:nvSpPr>
      <dsp:spPr>
        <a:xfrm>
          <a:off x="5597644" y="3067698"/>
          <a:ext cx="91440" cy="3937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37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BC2E14-4834-4844-ADCF-8D2CAE420D7B}">
      <dsp:nvSpPr>
        <dsp:cNvPr id="0" name=""/>
        <dsp:cNvSpPr/>
      </dsp:nvSpPr>
      <dsp:spPr>
        <a:xfrm>
          <a:off x="3988792" y="3067698"/>
          <a:ext cx="1654571" cy="393712"/>
        </a:xfrm>
        <a:custGeom>
          <a:avLst/>
          <a:gdLst/>
          <a:ahLst/>
          <a:cxnLst/>
          <a:rect l="0" t="0" r="0" b="0"/>
          <a:pathLst>
            <a:path>
              <a:moveTo>
                <a:pt x="1654571" y="0"/>
              </a:moveTo>
              <a:lnTo>
                <a:pt x="1654571" y="268303"/>
              </a:lnTo>
              <a:lnTo>
                <a:pt x="0" y="268303"/>
              </a:lnTo>
              <a:lnTo>
                <a:pt x="0" y="3937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97475-3E0F-4C09-8849-306450C68434}">
      <dsp:nvSpPr>
        <dsp:cNvPr id="0" name=""/>
        <dsp:cNvSpPr/>
      </dsp:nvSpPr>
      <dsp:spPr>
        <a:xfrm>
          <a:off x="3161506" y="1814360"/>
          <a:ext cx="2481857" cy="393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303"/>
              </a:lnTo>
              <a:lnTo>
                <a:pt x="2481857" y="268303"/>
              </a:lnTo>
              <a:lnTo>
                <a:pt x="2481857" y="3937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388A4D-036F-4066-BBFB-C947D45D276A}">
      <dsp:nvSpPr>
        <dsp:cNvPr id="0" name=""/>
        <dsp:cNvSpPr/>
      </dsp:nvSpPr>
      <dsp:spPr>
        <a:xfrm>
          <a:off x="3161506" y="1814360"/>
          <a:ext cx="827285" cy="393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303"/>
              </a:lnTo>
              <a:lnTo>
                <a:pt x="827285" y="268303"/>
              </a:lnTo>
              <a:lnTo>
                <a:pt x="827285" y="3937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FA6E6B-BC7E-46D7-9019-D27F3D5F576F}">
      <dsp:nvSpPr>
        <dsp:cNvPr id="0" name=""/>
        <dsp:cNvSpPr/>
      </dsp:nvSpPr>
      <dsp:spPr>
        <a:xfrm>
          <a:off x="2334220" y="1814360"/>
          <a:ext cx="827285" cy="393712"/>
        </a:xfrm>
        <a:custGeom>
          <a:avLst/>
          <a:gdLst/>
          <a:ahLst/>
          <a:cxnLst/>
          <a:rect l="0" t="0" r="0" b="0"/>
          <a:pathLst>
            <a:path>
              <a:moveTo>
                <a:pt x="827285" y="0"/>
              </a:moveTo>
              <a:lnTo>
                <a:pt x="827285" y="268303"/>
              </a:lnTo>
              <a:lnTo>
                <a:pt x="0" y="268303"/>
              </a:lnTo>
              <a:lnTo>
                <a:pt x="0" y="3937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6C4F5-0E73-4D96-ADA6-B17CCFE09FCF}">
      <dsp:nvSpPr>
        <dsp:cNvPr id="0" name=""/>
        <dsp:cNvSpPr/>
      </dsp:nvSpPr>
      <dsp:spPr>
        <a:xfrm>
          <a:off x="679648" y="1814360"/>
          <a:ext cx="2481857" cy="393712"/>
        </a:xfrm>
        <a:custGeom>
          <a:avLst/>
          <a:gdLst/>
          <a:ahLst/>
          <a:cxnLst/>
          <a:rect l="0" t="0" r="0" b="0"/>
          <a:pathLst>
            <a:path>
              <a:moveTo>
                <a:pt x="2481857" y="0"/>
              </a:moveTo>
              <a:lnTo>
                <a:pt x="2481857" y="268303"/>
              </a:lnTo>
              <a:lnTo>
                <a:pt x="0" y="268303"/>
              </a:lnTo>
              <a:lnTo>
                <a:pt x="0" y="3937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0FAC0-735F-4377-9113-E709B8B51419}">
      <dsp:nvSpPr>
        <dsp:cNvPr id="0" name=""/>
        <dsp:cNvSpPr/>
      </dsp:nvSpPr>
      <dsp:spPr>
        <a:xfrm>
          <a:off x="2484635" y="954735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CBAFA-FF53-4BB4-A5FF-D9E3781B3B1B}">
      <dsp:nvSpPr>
        <dsp:cNvPr id="0" name=""/>
        <dsp:cNvSpPr/>
      </dsp:nvSpPr>
      <dsp:spPr>
        <a:xfrm>
          <a:off x="2635051" y="1097630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 err="1"/>
            <a:t>Aloitussivu</a:t>
          </a:r>
          <a:endParaRPr lang="fi-FI" sz="1700" kern="1200" dirty="0"/>
        </a:p>
      </dsp:txBody>
      <dsp:txXfrm>
        <a:off x="2660229" y="1122808"/>
        <a:ext cx="1303384" cy="809269"/>
      </dsp:txXfrm>
    </dsp:sp>
    <dsp:sp modelId="{F142D87D-864D-47D7-95D9-3D98B6F4C119}">
      <dsp:nvSpPr>
        <dsp:cNvPr id="0" name=""/>
        <dsp:cNvSpPr/>
      </dsp:nvSpPr>
      <dsp:spPr>
        <a:xfrm>
          <a:off x="2778" y="2208073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E67C6-4CA5-4EEC-BE7E-2653985296FD}">
      <dsp:nvSpPr>
        <dsp:cNvPr id="0" name=""/>
        <dsp:cNvSpPr/>
      </dsp:nvSpPr>
      <dsp:spPr>
        <a:xfrm>
          <a:off x="153193" y="2350968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 err="1"/>
            <a:t>Harrastukset</a:t>
          </a:r>
          <a:endParaRPr lang="fi-FI" sz="1700" kern="1200" dirty="0"/>
        </a:p>
      </dsp:txBody>
      <dsp:txXfrm>
        <a:off x="178371" y="2376146"/>
        <a:ext cx="1303384" cy="809269"/>
      </dsp:txXfrm>
    </dsp:sp>
    <dsp:sp modelId="{F08448E1-306A-42C4-BD47-5D4373884F88}">
      <dsp:nvSpPr>
        <dsp:cNvPr id="0" name=""/>
        <dsp:cNvSpPr/>
      </dsp:nvSpPr>
      <dsp:spPr>
        <a:xfrm>
          <a:off x="1657350" y="2208073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C72AF-1E4C-49D3-A6F3-6AE1571AEA6D}">
      <dsp:nvSpPr>
        <dsp:cNvPr id="0" name=""/>
        <dsp:cNvSpPr/>
      </dsp:nvSpPr>
      <dsp:spPr>
        <a:xfrm>
          <a:off x="1807765" y="2350968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Portfolio</a:t>
          </a:r>
          <a:endParaRPr lang="fi-FI" sz="1700" kern="1200" dirty="0"/>
        </a:p>
      </dsp:txBody>
      <dsp:txXfrm>
        <a:off x="1832943" y="2376146"/>
        <a:ext cx="1303384" cy="809269"/>
      </dsp:txXfrm>
    </dsp:sp>
    <dsp:sp modelId="{D181B7E1-F142-4855-BF32-6B99A157D5B7}">
      <dsp:nvSpPr>
        <dsp:cNvPr id="0" name=""/>
        <dsp:cNvSpPr/>
      </dsp:nvSpPr>
      <dsp:spPr>
        <a:xfrm>
          <a:off x="3311921" y="2208073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77167-5E85-46CE-96E2-17957D918597}">
      <dsp:nvSpPr>
        <dsp:cNvPr id="0" name=""/>
        <dsp:cNvSpPr/>
      </dsp:nvSpPr>
      <dsp:spPr>
        <a:xfrm>
          <a:off x="3462337" y="2350968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 err="1"/>
            <a:t>Yhteystiedot</a:t>
          </a:r>
          <a:endParaRPr lang="fi-FI" sz="1700" kern="1200" dirty="0"/>
        </a:p>
      </dsp:txBody>
      <dsp:txXfrm>
        <a:off x="3487515" y="2376146"/>
        <a:ext cx="1303384" cy="809269"/>
      </dsp:txXfrm>
    </dsp:sp>
    <dsp:sp modelId="{D233D6D2-054F-48E7-8C44-C0FD9A30C172}">
      <dsp:nvSpPr>
        <dsp:cNvPr id="0" name=""/>
        <dsp:cNvSpPr/>
      </dsp:nvSpPr>
      <dsp:spPr>
        <a:xfrm>
          <a:off x="4966493" y="2208073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4145F-0850-4FE2-82D8-463685F5081F}">
      <dsp:nvSpPr>
        <dsp:cNvPr id="0" name=""/>
        <dsp:cNvSpPr/>
      </dsp:nvSpPr>
      <dsp:spPr>
        <a:xfrm>
          <a:off x="5116909" y="2350968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 err="1"/>
            <a:t>Testaus</a:t>
          </a:r>
          <a:endParaRPr lang="fi-FI" sz="1700" kern="1200" dirty="0"/>
        </a:p>
      </dsp:txBody>
      <dsp:txXfrm>
        <a:off x="5142087" y="2376146"/>
        <a:ext cx="1303384" cy="809269"/>
      </dsp:txXfrm>
    </dsp:sp>
    <dsp:sp modelId="{DB80E178-DDA6-4A8F-B88C-E9B43EB86991}">
      <dsp:nvSpPr>
        <dsp:cNvPr id="0" name=""/>
        <dsp:cNvSpPr/>
      </dsp:nvSpPr>
      <dsp:spPr>
        <a:xfrm>
          <a:off x="3311921" y="3461411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6D3F28-A84D-46C3-A0DA-B2C2351FE975}">
      <dsp:nvSpPr>
        <dsp:cNvPr id="0" name=""/>
        <dsp:cNvSpPr/>
      </dsp:nvSpPr>
      <dsp:spPr>
        <a:xfrm>
          <a:off x="3462337" y="3604306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Html</a:t>
          </a:r>
          <a:endParaRPr lang="fi-FI" sz="1700" kern="1200" dirty="0"/>
        </a:p>
      </dsp:txBody>
      <dsp:txXfrm>
        <a:off x="3487515" y="3629484"/>
        <a:ext cx="1303384" cy="809269"/>
      </dsp:txXfrm>
    </dsp:sp>
    <dsp:sp modelId="{71264332-18D3-4467-A50C-098BA6A39018}">
      <dsp:nvSpPr>
        <dsp:cNvPr id="0" name=""/>
        <dsp:cNvSpPr/>
      </dsp:nvSpPr>
      <dsp:spPr>
        <a:xfrm>
          <a:off x="4966493" y="3461411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8FE33-3EE2-44C7-923F-A1AA6E48FD3E}">
      <dsp:nvSpPr>
        <dsp:cNvPr id="0" name=""/>
        <dsp:cNvSpPr/>
      </dsp:nvSpPr>
      <dsp:spPr>
        <a:xfrm>
          <a:off x="5116909" y="3604306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 err="1"/>
            <a:t>Javascript</a:t>
          </a:r>
          <a:endParaRPr lang="fi-FI" sz="1700" kern="1200" dirty="0"/>
        </a:p>
      </dsp:txBody>
      <dsp:txXfrm>
        <a:off x="5142087" y="3629484"/>
        <a:ext cx="1303384" cy="809269"/>
      </dsp:txXfrm>
    </dsp:sp>
    <dsp:sp modelId="{8CB573EC-A82F-4E7C-B633-A38BF714D7B9}">
      <dsp:nvSpPr>
        <dsp:cNvPr id="0" name=""/>
        <dsp:cNvSpPr/>
      </dsp:nvSpPr>
      <dsp:spPr>
        <a:xfrm>
          <a:off x="6621065" y="3461411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DC9E2-3989-4D02-8C6B-4F714375E318}">
      <dsp:nvSpPr>
        <dsp:cNvPr id="0" name=""/>
        <dsp:cNvSpPr/>
      </dsp:nvSpPr>
      <dsp:spPr>
        <a:xfrm>
          <a:off x="6771481" y="3604306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REST</a:t>
          </a:r>
          <a:endParaRPr lang="fi-FI" sz="1700" kern="1200" dirty="0"/>
        </a:p>
      </dsp:txBody>
      <dsp:txXfrm>
        <a:off x="6796659" y="3629484"/>
        <a:ext cx="1303384" cy="809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6853D-0FD0-400F-A43C-7EDA9A0D6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7004D-CC82-4B25-AF81-98FC1D7D4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839EC-14C1-4366-B85E-C18BF3C8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E549-1B6C-4394-B07A-B6408EE8E47E}" type="datetimeFigureOut">
              <a:rPr lang="fi-FI" smtClean="0"/>
              <a:t>18.9.2021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95C8C-8EFA-46F7-A104-EAEF0458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E9044-DD36-4864-8AC5-CB2A4204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A43F-EEE4-4F5A-8742-BD80345026B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083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D7E5-C34D-4AA5-8D44-9EDF333F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7296C-D9DA-4192-B4E0-856775E2B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EEEB9-4410-4DAA-B07C-39A3E6F9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E549-1B6C-4394-B07A-B6408EE8E47E}" type="datetimeFigureOut">
              <a:rPr lang="fi-FI" smtClean="0"/>
              <a:t>18.9.2021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57F0A-F084-4AD8-8297-666CADF6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1725C-6A6E-434B-9748-F9BBB3C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A43F-EEE4-4F5A-8742-BD80345026B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45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EDBB40-B878-4503-9B89-C6CC3DD5A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5BA0E-6FB5-41F6-A873-5EAAB3B47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D2660-510A-495F-99BD-EB2294C4F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E549-1B6C-4394-B07A-B6408EE8E47E}" type="datetimeFigureOut">
              <a:rPr lang="fi-FI" smtClean="0"/>
              <a:t>18.9.2021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DCFB6-0F3F-46AC-A114-22E6DFE3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0CB54-A7EA-408F-9465-1422BD7A5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A43F-EEE4-4F5A-8742-BD80345026B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1357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CE46-CEAE-407B-8853-3C20E340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1F82E-41A7-429D-82A1-2212D1349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70AA0-70E3-4582-BE8C-501F24E4F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E549-1B6C-4394-B07A-B6408EE8E47E}" type="datetimeFigureOut">
              <a:rPr lang="fi-FI" smtClean="0"/>
              <a:t>18.9.2021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1507-743E-4786-8F32-5DD90C75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DD754-46F4-4443-B529-3569028A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A43F-EEE4-4F5A-8742-BD80345026B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300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521F-5899-41FD-81F2-D249F554E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9121D-F1F0-489B-AC3E-96E267BE0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16B31-6163-46D3-9542-F66810C07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E549-1B6C-4394-B07A-B6408EE8E47E}" type="datetimeFigureOut">
              <a:rPr lang="fi-FI" smtClean="0"/>
              <a:t>18.9.2021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BC13-5307-4267-848B-4E46375C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64995-2ED6-441C-B378-0F8246B3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A43F-EEE4-4F5A-8742-BD80345026B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660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3E52-52DD-4609-927E-90C7C2B7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DC3B5-5165-4597-AE17-0C2B05CF3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3F704-BF9A-469E-9305-C00DD5BD4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56E1A-117F-49D6-8397-5F09A0A6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E549-1B6C-4394-B07A-B6408EE8E47E}" type="datetimeFigureOut">
              <a:rPr lang="fi-FI" smtClean="0"/>
              <a:t>18.9.2021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149C4-DB36-4CEB-96AA-B631F4C25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7F73A-16E4-4BD3-8EAF-FE1EE905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A43F-EEE4-4F5A-8742-BD80345026B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8986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90ED-7AB1-42CB-A26E-44695951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048CB-C278-4FB3-BDDA-AA379FA9D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88DFC-60BF-44A8-88B6-665D4C989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709BC-6405-4A1A-9293-09158A2BF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30F52-32CF-4827-9292-342CA9757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1CFB6C-BBFC-4227-9B54-E8CC74DB2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E549-1B6C-4394-B07A-B6408EE8E47E}" type="datetimeFigureOut">
              <a:rPr lang="fi-FI" smtClean="0"/>
              <a:t>18.9.2021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377304-D96B-4671-8A87-51647EBA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58E08D-64F3-4EA4-A164-9D8A23F7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A43F-EEE4-4F5A-8742-BD80345026B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6270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3638-222E-451A-A918-6A37BC6BA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B41A4-A3F9-4D49-8F40-A755DF7B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E549-1B6C-4394-B07A-B6408EE8E47E}" type="datetimeFigureOut">
              <a:rPr lang="fi-FI" smtClean="0"/>
              <a:t>18.9.2021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5656A-4670-45AF-9DCB-E85C9BA7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497E3-3663-4C1D-AC10-71FE3D44D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A43F-EEE4-4F5A-8742-BD80345026B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6123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9985A8-73A8-464F-8F52-4F56D6A97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E549-1B6C-4394-B07A-B6408EE8E47E}" type="datetimeFigureOut">
              <a:rPr lang="fi-FI" smtClean="0"/>
              <a:t>18.9.2021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7B7F9-550F-4E3D-80DC-928551B5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646D2-F804-4098-8A38-DDF42E14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A43F-EEE4-4F5A-8742-BD80345026B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5688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46B09-D584-45BF-947A-7DAD497E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595C4-E043-43EB-B631-2EF5956BB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C31B5-A091-4930-AF1D-FC642E24A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41CA8-B8BA-4F7D-B035-3E7D1452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E549-1B6C-4394-B07A-B6408EE8E47E}" type="datetimeFigureOut">
              <a:rPr lang="fi-FI" smtClean="0"/>
              <a:t>18.9.2021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AB026-CDD9-47C7-9F6A-A4926111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F8A11-7402-4104-9105-D4F37619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A43F-EEE4-4F5A-8742-BD80345026B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9066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A97E-633D-4F72-BC61-4E01888E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01A858-377D-4FE9-B1F4-1E460F58B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00E3A-1958-4336-9299-1E6334702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001FB-A037-40DC-B8C6-317D4DA37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E549-1B6C-4394-B07A-B6408EE8E47E}" type="datetimeFigureOut">
              <a:rPr lang="fi-FI" smtClean="0"/>
              <a:t>18.9.2021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D693F-48E5-4979-86AC-877B39D10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5DBCB-AE8C-4179-8D45-D853E31A4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A43F-EEE4-4F5A-8742-BD80345026B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717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CB26C-1E33-4D2F-8D52-8FAF637BA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7F9D2-0120-4739-84C4-78A1989DC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8A86E-0158-4A5A-82F0-6E5E152D2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1E549-1B6C-4394-B07A-B6408EE8E47E}" type="datetimeFigureOut">
              <a:rPr lang="fi-FI" smtClean="0"/>
              <a:t>18.9.2021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03273-8E57-4843-92DC-D548BAD79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4E6A8-0EAA-4EE3-8ED7-2F19898E3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EA43F-EEE4-4F5A-8742-BD80345026B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6545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8F636A5-BC9A-4DB0-AB37-B50F91D3CC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88427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413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Alestalo Petri</dc:creator>
  <cp:lastModifiedBy>Alestalo Petri</cp:lastModifiedBy>
  <cp:revision>3</cp:revision>
  <dcterms:created xsi:type="dcterms:W3CDTF">2021-09-11T11:09:17Z</dcterms:created>
  <dcterms:modified xsi:type="dcterms:W3CDTF">2021-09-18T03:36:25Z</dcterms:modified>
</cp:coreProperties>
</file>