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8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9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0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8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8C95-D7E2-4853-905E-296FD64A6E36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4968-36BB-4A8D-BE32-E65DDFCCF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6152" y="822960"/>
            <a:ext cx="9912096" cy="5248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5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palewalker</dc:creator>
  <cp:lastModifiedBy>palewalker</cp:lastModifiedBy>
  <cp:revision>2</cp:revision>
  <dcterms:created xsi:type="dcterms:W3CDTF">2019-03-05T06:56:30Z</dcterms:created>
  <dcterms:modified xsi:type="dcterms:W3CDTF">2019-03-05T07:57:47Z</dcterms:modified>
</cp:coreProperties>
</file>