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9" r:id="rId3"/>
    <p:sldId id="317" r:id="rId4"/>
    <p:sldId id="318" r:id="rId5"/>
    <p:sldId id="319" r:id="rId6"/>
    <p:sldId id="320" r:id="rId7"/>
    <p:sldId id="288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B3D1D8-52E6-4329-9CD2-094ACF2AA34A}">
  <a:tblStyle styleId="{A0B3D1D8-52E6-4329-9CD2-094ACF2AA3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16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3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6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43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decomplexif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143000" y="1172225"/>
            <a:ext cx="727155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Komputer dan </a:t>
            </a:r>
            <a:r>
              <a:rPr lang="en-US" sz="2400" dirty="0" err="1">
                <a:solidFill>
                  <a:schemeClr val="accent1"/>
                </a:solidFill>
              </a:rPr>
              <a:t>Pemrograman</a:t>
            </a:r>
            <a:r>
              <a:rPr lang="en-US" sz="2400" dirty="0">
                <a:solidFill>
                  <a:schemeClr val="accent1"/>
                </a:solidFill>
              </a:rPr>
              <a:t> (MKU-106)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</a:rPr>
              <a:t>SQL</a:t>
            </a:r>
            <a:endParaRPr lang="en-US" sz="3600"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Valleryan Virgil Zuliuskandar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1366142"/>
            <a:ext cx="512997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Query Language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49281" y="2121842"/>
            <a:ext cx="6194393" cy="257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/>
              <a:t>SQL merupakan </a:t>
            </a:r>
            <a:r>
              <a:rPr lang="nn-NO" dirty="0"/>
              <a:t>bahasa standar yang digunakan dalam manajemen basis data relasional.</a:t>
            </a:r>
            <a:endParaRPr lang="en-US"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12858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Sub-divisi SQL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49281" y="2035968"/>
            <a:ext cx="6194393" cy="265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DDL (Data Definition Language)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DML (Data Manipulation Language)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3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12858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DDL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49281" y="2035968"/>
            <a:ext cx="6194393" cy="265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d-ID" dirty="0"/>
              <a:t>Query-query ini digunakan untuk mendefinisikan struktur atau skema basis data.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err="1"/>
              <a:t>Macam-macam</a:t>
            </a:r>
            <a:r>
              <a:rPr lang="en-US" dirty="0"/>
              <a:t> DDL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CREATE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ALTER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DROP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TRUNCATE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1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12858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DML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49281" y="2035968"/>
            <a:ext cx="6194393" cy="265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Query-query ini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manajemen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basis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err="1"/>
              <a:t>Macam-macam</a:t>
            </a:r>
            <a:r>
              <a:rPr lang="en-US" dirty="0"/>
              <a:t> DDL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SELECT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INSERT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UPDATE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DELETE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52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49282" y="1366142"/>
            <a:ext cx="512997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Menggunakan MySQL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49281" y="2121842"/>
            <a:ext cx="6194393" cy="257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dengan mudah </a:t>
            </a:r>
            <a:r>
              <a:rPr lang="en-US" dirty="0" err="1"/>
              <a:t>dilakukan</a:t>
            </a:r>
            <a:r>
              <a:rPr lang="en-US" dirty="0"/>
              <a:t> dengan DBMS MySQL </a:t>
            </a:r>
            <a:r>
              <a:rPr lang="en-US" dirty="0" err="1"/>
              <a:t>melalui</a:t>
            </a:r>
            <a:r>
              <a:rPr lang="en-US" dirty="0"/>
              <a:t> software XAMPP.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0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16238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Terima kasih</a:t>
            </a:r>
            <a:endParaRPr dirty="0"/>
          </a:p>
        </p:txBody>
      </p:sp>
      <p:sp>
        <p:nvSpPr>
          <p:cNvPr id="661" name="Google Shape;661;p62"/>
          <p:cNvSpPr txBox="1"/>
          <p:nvPr/>
        </p:nvSpPr>
        <p:spPr>
          <a:xfrm>
            <a:off x="713225" y="4249600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83;p55">
            <a:extLst>
              <a:ext uri="{FF2B5EF4-FFF2-40B4-BE49-F238E27FC236}">
                <a16:creationId xmlns:a16="http://schemas.microsoft.com/office/drawing/2014/main" id="{8EB845F4-D609-E1DF-C81B-15B7CC3A7013}"/>
              </a:ext>
            </a:extLst>
          </p:cNvPr>
          <p:cNvSpPr txBox="1">
            <a:spLocks/>
          </p:cNvSpPr>
          <p:nvPr/>
        </p:nvSpPr>
        <p:spPr>
          <a:xfrm flipH="1">
            <a:off x="823351" y="1926978"/>
            <a:ext cx="3434700" cy="1452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pt-BR" dirty="0"/>
              <a:t>0896-3204-6116</a:t>
            </a:r>
          </a:p>
          <a:p>
            <a:pPr>
              <a:buClr>
                <a:schemeClr val="lt1"/>
              </a:buClr>
              <a:buSzPts val="1100"/>
            </a:pPr>
            <a:r>
              <a:rPr lang="pt-BR" dirty="0"/>
              <a:t>@vallezulius_</a:t>
            </a:r>
          </a:p>
          <a:p>
            <a:pPr>
              <a:buClr>
                <a:schemeClr val="lt1"/>
              </a:buClr>
              <a:buSzPts val="1100"/>
            </a:pPr>
            <a:r>
              <a:rPr lang="pt-BR" dirty="0"/>
              <a:t>@valley_feeds (Instagram portofolio)</a:t>
            </a:r>
          </a:p>
          <a:p>
            <a:pPr>
              <a:buClr>
                <a:schemeClr val="lt1"/>
              </a:buClr>
              <a:buSzPts val="1100"/>
            </a:pPr>
            <a:r>
              <a:rPr lang="pt-BR" dirty="0"/>
              <a:t>ValleyFeeds (Youtube Portofolio)</a:t>
            </a:r>
          </a:p>
          <a:p>
            <a:pPr>
              <a:buClr>
                <a:schemeClr val="lt1"/>
              </a:buClr>
              <a:buSzPts val="1100"/>
            </a:pPr>
            <a:endParaRPr lang="pt-BR" dirty="0"/>
          </a:p>
          <a:p>
            <a:pPr>
              <a:buClr>
                <a:schemeClr val="lt1"/>
              </a:buClr>
              <a:buSzPts val="1100"/>
            </a:pPr>
            <a:r>
              <a:rPr lang="pt-BR" dirty="0"/>
              <a:t>Source : </a:t>
            </a:r>
            <a:r>
              <a:rPr lang="id-ID" b="0" i="0" dirty="0">
                <a:effectLst/>
                <a:latin typeface="Roboto" pitchFamily="2" charset="0"/>
                <a:hlinkClick r:id="rId3"/>
              </a:rPr>
              <a:t>Decomplexify</a:t>
            </a:r>
            <a:r>
              <a:rPr lang="pt-BR" b="0" i="0" dirty="0">
                <a:effectLst/>
                <a:latin typeface="Roboto" pitchFamily="2" charset="0"/>
              </a:rPr>
              <a:t> (Youtube)</a:t>
            </a:r>
            <a:endParaRPr lang="pt-BR" dirty="0"/>
          </a:p>
        </p:txBody>
      </p:sp>
      <p:sp>
        <p:nvSpPr>
          <p:cNvPr id="3" name="Google Shape;885;p55">
            <a:extLst>
              <a:ext uri="{FF2B5EF4-FFF2-40B4-BE49-F238E27FC236}">
                <a16:creationId xmlns:a16="http://schemas.microsoft.com/office/drawing/2014/main" id="{F893352E-1842-983E-E118-EE506715F17C}"/>
              </a:ext>
            </a:extLst>
          </p:cNvPr>
          <p:cNvSpPr txBox="1">
            <a:spLocks/>
          </p:cNvSpPr>
          <p:nvPr/>
        </p:nvSpPr>
        <p:spPr>
          <a:xfrm flipH="1">
            <a:off x="823351" y="1518054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/>
              <a:t>Lebih lanjut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122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Roboto</vt:lpstr>
      <vt:lpstr>Management Consulting Toolkit by Slidesgo</vt:lpstr>
      <vt:lpstr>Komputer dan Pemrograman (MKU-106) SQL</vt:lpstr>
      <vt:lpstr>Standard Query Language</vt:lpstr>
      <vt:lpstr>Sub-divisi SQL</vt:lpstr>
      <vt:lpstr>DDL</vt:lpstr>
      <vt:lpstr>DML</vt:lpstr>
      <vt:lpstr>SQL Menggunakan MySQL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ValleyFeeds</dc:creator>
  <cp:lastModifiedBy>ValleyFeeds</cp:lastModifiedBy>
  <cp:revision>87</cp:revision>
  <dcterms:modified xsi:type="dcterms:W3CDTF">2022-11-23T14:52:37Z</dcterms:modified>
</cp:coreProperties>
</file>