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30050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686"/>
    <a:srgbClr val="40A2D6"/>
    <a:srgbClr val="4D9FBF"/>
    <a:srgbClr val="183C5C"/>
    <a:srgbClr val="1D4971"/>
    <a:srgbClr val="267FB8"/>
    <a:srgbClr val="59B5BC"/>
    <a:srgbClr val="A3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02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38" y="1224"/>
      </p:cViewPr>
      <p:guideLst>
        <p:guide orient="horz" pos="215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33E2-4EE1-43D3-8814-F3B35FC49A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3263-D0E1-43C2-954B-E87C635007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CAF0-1EA0-4B6C-AC78-C789ABAC42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1A9B-F5BC-4C9C-8A7A-A36CEACA5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0">
            <a:off x="268605" y="218440"/>
            <a:ext cx="5072380" cy="2135505"/>
            <a:chOff x="73558" y="168085"/>
            <a:chExt cx="5072380" cy="2135505"/>
          </a:xfrm>
        </p:grpSpPr>
        <p:sp>
          <p:nvSpPr>
            <p:cNvPr id="2" name="文本框 1"/>
            <p:cNvSpPr txBox="1"/>
            <p:nvPr/>
          </p:nvSpPr>
          <p:spPr>
            <a:xfrm>
              <a:off x="73558" y="168085"/>
              <a:ext cx="2468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i="0" u="none" strike="noStrike" kern="1200" cap="none" spc="0" normalizeH="0" baseline="0" noProof="0" dirty="0">
                  <a:ln w="22225" cmpd="dbl">
                    <a:solidFill>
                      <a:srgbClr val="4D9FBF"/>
                    </a:solidFill>
                    <a:prstDash val="solid"/>
                  </a:ln>
                  <a:noFill/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痛点</a:t>
              </a:r>
              <a:r>
                <a:rPr kumimoji="0" lang="en-US" altLang="zh-CN" sz="6000" i="0" u="none" strike="noStrike" kern="1200" cap="none" spc="0" normalizeH="0" baseline="0" noProof="0" dirty="0">
                  <a:ln w="22225" cmpd="dbl">
                    <a:solidFill>
                      <a:srgbClr val="4D9FBF"/>
                    </a:solidFill>
                    <a:prstDash val="solid"/>
                  </a:ln>
                  <a:noFill/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01</a:t>
              </a:r>
              <a:endParaRPr kumimoji="0" lang="zh-CN" altLang="en-US" sz="6000" i="0" u="none" strike="noStrike" kern="1200" cap="none" spc="0" normalizeH="0" baseline="0" noProof="0" dirty="0">
                <a:ln w="22225" cmpd="dbl">
                  <a:solidFill>
                    <a:srgbClr val="4D9FBF"/>
                  </a:solidFill>
                  <a:prstDash val="solid"/>
                </a:ln>
                <a:noFill/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3423" y="1104710"/>
              <a:ext cx="488251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prod issue</a:t>
              </a:r>
              <a:r>
                <a:rPr lang="zh-CN" altLang="en-US" sz="2400" b="1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处理时间长: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依赖多，问题复杂，容易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break SLA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Light" panose="02020300000000000000" pitchFamily="18" charset="-122"/>
                <a:ea typeface="思源宋体 CN Light" panose="02020300000000000000" pitchFamily="18" charset="-122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Light" panose="02020300000000000000" pitchFamily="18" charset="-122"/>
                <a:ea typeface="思源宋体 CN Light" panose="020203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8" name="矩形: 圆角 8"/>
          <p:cNvSpPr/>
          <p:nvPr>
            <p:custDataLst>
              <p:tags r:id="rId1"/>
            </p:custDataLst>
          </p:nvPr>
        </p:nvSpPr>
        <p:spPr>
          <a:xfrm>
            <a:off x="327025" y="3307080"/>
            <a:ext cx="2131695" cy="10001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9" name="矩形: 圆角 10"/>
          <p:cNvSpPr/>
          <p:nvPr>
            <p:custDataLst>
              <p:tags r:id="rId2"/>
            </p:custDataLst>
          </p:nvPr>
        </p:nvSpPr>
        <p:spPr>
          <a:xfrm>
            <a:off x="846017" y="3097405"/>
            <a:ext cx="1933575" cy="504825"/>
          </a:xfrm>
          <a:prstGeom prst="roundRect">
            <a:avLst>
              <a:gd name="adj" fmla="val 21698"/>
            </a:avLst>
          </a:prstGeom>
          <a:solidFill>
            <a:srgbClr val="40A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97230" y="3168650"/>
            <a:ext cx="2082800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support workload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1" name="矩形: 圆角 23"/>
          <p:cNvSpPr/>
          <p:nvPr>
            <p:custDataLst>
              <p:tags r:id="rId4"/>
            </p:custDataLst>
          </p:nvPr>
        </p:nvSpPr>
        <p:spPr>
          <a:xfrm>
            <a:off x="3279775" y="3307080"/>
            <a:ext cx="2144395" cy="10001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2" name="矩形: 圆角 24"/>
          <p:cNvSpPr/>
          <p:nvPr>
            <p:custDataLst>
              <p:tags r:id="rId5"/>
            </p:custDataLst>
          </p:nvPr>
        </p:nvSpPr>
        <p:spPr>
          <a:xfrm>
            <a:off x="3825696" y="3097405"/>
            <a:ext cx="1933575" cy="504825"/>
          </a:xfrm>
          <a:prstGeom prst="roundRect">
            <a:avLst>
              <a:gd name="adj" fmla="val 21698"/>
            </a:avLst>
          </a:prstGeom>
          <a:solidFill>
            <a:srgbClr val="4D9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4075430" y="3168650"/>
            <a:ext cx="1484630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dev workload</a:t>
            </a:r>
            <a:endParaRPr lang="en-US" altLang="zh-CN" sz="1600" dirty="0">
              <a:solidFill>
                <a:prstClr val="whit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4" name="矩形: 圆角 29"/>
          <p:cNvSpPr/>
          <p:nvPr>
            <p:custDataLst>
              <p:tags r:id="rId7"/>
            </p:custDataLst>
          </p:nvPr>
        </p:nvSpPr>
        <p:spPr>
          <a:xfrm>
            <a:off x="327025" y="4945380"/>
            <a:ext cx="2131695" cy="10001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5" name="矩形: 圆角 30"/>
          <p:cNvSpPr/>
          <p:nvPr>
            <p:custDataLst>
              <p:tags r:id="rId8"/>
            </p:custDataLst>
          </p:nvPr>
        </p:nvSpPr>
        <p:spPr>
          <a:xfrm>
            <a:off x="846017" y="4735705"/>
            <a:ext cx="1933575" cy="504825"/>
          </a:xfrm>
          <a:prstGeom prst="roundRect">
            <a:avLst>
              <a:gd name="adj" fmla="val 21698"/>
            </a:avLst>
          </a:prstGeom>
          <a:solidFill>
            <a:srgbClr val="2256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64114" y="4806646"/>
            <a:ext cx="1295528" cy="3683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INC</a:t>
            </a:r>
            <a:r>
              <a:rPr lang="zh-CN" altLang="en-US" sz="160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数量</a:t>
            </a:r>
            <a:endParaRPr lang="zh-CN" altLang="en-US" dirty="0">
              <a:solidFill>
                <a:prstClr val="whit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" name="矩形: 圆角 36"/>
          <p:cNvSpPr/>
          <p:nvPr>
            <p:custDataLst>
              <p:tags r:id="rId10"/>
            </p:custDataLst>
          </p:nvPr>
        </p:nvSpPr>
        <p:spPr>
          <a:xfrm>
            <a:off x="3279775" y="4945380"/>
            <a:ext cx="2144395" cy="10001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8" name="矩形: 圆角 37"/>
          <p:cNvSpPr/>
          <p:nvPr>
            <p:custDataLst>
              <p:tags r:id="rId11"/>
            </p:custDataLst>
          </p:nvPr>
        </p:nvSpPr>
        <p:spPr>
          <a:xfrm>
            <a:off x="3825696" y="4735705"/>
            <a:ext cx="1933575" cy="504825"/>
          </a:xfrm>
          <a:prstGeom prst="roundRect">
            <a:avLst>
              <a:gd name="adj" fmla="val 21698"/>
            </a:avLst>
          </a:prstGeom>
          <a:solidFill>
            <a:srgbClr val="40A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3947160" y="4806950"/>
            <a:ext cx="1691640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break SLA </a:t>
            </a:r>
            <a:r>
              <a:rPr lang="zh-CN" altLang="en-US" sz="160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次数</a:t>
            </a:r>
            <a:endParaRPr lang="zh-CN" altLang="en-US" sz="1600" dirty="0">
              <a:solidFill>
                <a:prstClr val="whit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>
            <p:custDataLst>
              <p:tags r:id="rId13"/>
            </p:custDataLst>
          </p:nvPr>
        </p:nvSpPr>
        <p:spPr>
          <a:xfrm>
            <a:off x="48431" y="2930144"/>
            <a:ext cx="585229" cy="585229"/>
          </a:xfrm>
          <a:prstGeom prst="ellipse">
            <a:avLst/>
          </a:prstGeom>
          <a:solidFill>
            <a:srgbClr val="40A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42" tIns="41971" rIns="83942" bIns="419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48431" y="4635119"/>
            <a:ext cx="585229" cy="585229"/>
          </a:xfrm>
          <a:prstGeom prst="ellipse">
            <a:avLst/>
          </a:prstGeom>
          <a:solidFill>
            <a:srgbClr val="2256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42" tIns="41971" rIns="83942" bIns="419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2984930" y="4635119"/>
            <a:ext cx="585229" cy="585229"/>
          </a:xfrm>
          <a:prstGeom prst="ellipse">
            <a:avLst/>
          </a:prstGeom>
          <a:solidFill>
            <a:srgbClr val="40A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42" tIns="41971" rIns="83942" bIns="419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478756" y="3628135"/>
            <a:ext cx="1676400" cy="5835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100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H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0" stA="19000" endPos="25000" dir="5400000" sy="-100000" algn="bl" rotWithShape="0"/>
              </a:effectLst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3431130" y="3628135"/>
            <a:ext cx="1676400" cy="5835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60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H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0" stA="19000" endPos="25000" dir="5400000" sy="-100000" algn="bl" rotWithShape="0"/>
              </a:effectLst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478756" y="5266435"/>
            <a:ext cx="1676400" cy="5835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7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0" stA="19000" endPos="25000" dir="5400000" sy="-100000" algn="bl" rotWithShape="0"/>
              </a:effectLst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3431130" y="5266435"/>
            <a:ext cx="1676400" cy="5835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45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0" stA="19000" endPos="25000" dir="5400000" sy="-100000" algn="bl" rotWithShape="0"/>
                </a:effectLst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0" stA="19000" endPos="25000" dir="5400000" sy="-100000" algn="bl" rotWithShape="0"/>
              </a:effectLst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20"/>
            </p:custDataLst>
          </p:nvPr>
        </p:nvSpPr>
        <p:spPr>
          <a:xfrm>
            <a:off x="2984930" y="2974594"/>
            <a:ext cx="585229" cy="585229"/>
          </a:xfrm>
          <a:prstGeom prst="ellipse">
            <a:avLst/>
          </a:prstGeom>
          <a:solidFill>
            <a:srgbClr val="4D9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42" tIns="41971" rIns="83942" bIns="4197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28" name="AutoShape 47"/>
          <p:cNvSpPr/>
          <p:nvPr>
            <p:custDataLst>
              <p:tags r:id="rId21"/>
            </p:custDataLst>
          </p:nvPr>
        </p:nvSpPr>
        <p:spPr bwMode="auto">
          <a:xfrm>
            <a:off x="3098879" y="4757882"/>
            <a:ext cx="301677" cy="301676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>
            <p:custDataLst>
              <p:tags r:id="rId22"/>
            </p:custDataLst>
          </p:nvPr>
        </p:nvGrpSpPr>
        <p:grpSpPr>
          <a:xfrm>
            <a:off x="3148487" y="3098458"/>
            <a:ext cx="282643" cy="322940"/>
            <a:chOff x="7600567" y="5737294"/>
            <a:chExt cx="320373" cy="366050"/>
          </a:xfrm>
          <a:solidFill>
            <a:schemeClr val="bg1"/>
          </a:solidFill>
        </p:grpSpPr>
        <p:sp>
          <p:nvSpPr>
            <p:cNvPr id="30" name="AutoShape 48"/>
            <p:cNvSpPr/>
            <p:nvPr>
              <p:custDataLst>
                <p:tags r:id="rId23"/>
              </p:custDataLst>
            </p:nvPr>
          </p:nvSpPr>
          <p:spPr bwMode="auto">
            <a:xfrm>
              <a:off x="7600567" y="5737294"/>
              <a:ext cx="320373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  <p:sp>
          <p:nvSpPr>
            <p:cNvPr id="31" name="AutoShape 49"/>
            <p:cNvSpPr/>
            <p:nvPr>
              <p:custDataLst>
                <p:tags r:id="rId24"/>
              </p:custDataLst>
            </p:nvPr>
          </p:nvSpPr>
          <p:spPr bwMode="auto">
            <a:xfrm>
              <a:off x="7852107" y="6023253"/>
              <a:ext cx="23152" cy="22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  <p:sp>
          <p:nvSpPr>
            <p:cNvPr id="40" name="AutoShape 50"/>
            <p:cNvSpPr/>
            <p:nvPr>
              <p:custDataLst>
                <p:tags r:id="rId25"/>
              </p:custDataLst>
            </p:nvPr>
          </p:nvSpPr>
          <p:spPr bwMode="auto">
            <a:xfrm>
              <a:off x="7852107" y="5954421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  <p:sp>
          <p:nvSpPr>
            <p:cNvPr id="41" name="AutoShape 51"/>
            <p:cNvSpPr/>
            <p:nvPr>
              <p:custDataLst>
                <p:tags r:id="rId26"/>
              </p:custDataLst>
            </p:nvPr>
          </p:nvSpPr>
          <p:spPr bwMode="auto">
            <a:xfrm>
              <a:off x="7852107" y="5885591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27"/>
            </p:custDataLst>
          </p:nvPr>
        </p:nvGrpSpPr>
        <p:grpSpPr>
          <a:xfrm>
            <a:off x="200007" y="4776508"/>
            <a:ext cx="303459" cy="303458"/>
            <a:chOff x="4927276" y="5204159"/>
            <a:chExt cx="366051" cy="366050"/>
          </a:xfrm>
          <a:solidFill>
            <a:schemeClr val="bg1"/>
          </a:solidFill>
        </p:grpSpPr>
        <p:sp>
          <p:nvSpPr>
            <p:cNvPr id="43" name="AutoShape 56"/>
            <p:cNvSpPr/>
            <p:nvPr>
              <p:custDataLst>
                <p:tags r:id="rId28"/>
              </p:custDataLst>
            </p:nvPr>
          </p:nvSpPr>
          <p:spPr bwMode="auto">
            <a:xfrm>
              <a:off x="4927276" y="5204159"/>
              <a:ext cx="114508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  <p:sp>
          <p:nvSpPr>
            <p:cNvPr id="44" name="AutoShape 57"/>
            <p:cNvSpPr/>
            <p:nvPr>
              <p:custDataLst>
                <p:tags r:id="rId29"/>
              </p:custDataLst>
            </p:nvPr>
          </p:nvSpPr>
          <p:spPr bwMode="auto">
            <a:xfrm>
              <a:off x="5178819" y="5204159"/>
              <a:ext cx="114508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  <p:sp>
          <p:nvSpPr>
            <p:cNvPr id="45" name="AutoShape 58"/>
            <p:cNvSpPr/>
            <p:nvPr>
              <p:custDataLst>
                <p:tags r:id="rId30"/>
              </p:custDataLst>
            </p:nvPr>
          </p:nvSpPr>
          <p:spPr bwMode="auto">
            <a:xfrm>
              <a:off x="5053047" y="5204159"/>
              <a:ext cx="114508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宋体 CN Light"/>
                <a:ea typeface="思源宋体 CN Light"/>
                <a:cs typeface="+mn-ea"/>
                <a:sym typeface="+mn-lt"/>
              </a:endParaRPr>
            </a:p>
          </p:txBody>
        </p:sp>
      </p:grpSp>
      <p:sp>
        <p:nvSpPr>
          <p:cNvPr id="46" name="Freeform 293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209345" y="3059666"/>
            <a:ext cx="274665" cy="304485"/>
          </a:xfrm>
          <a:custGeom>
            <a:avLst/>
            <a:gdLst>
              <a:gd name="T0" fmla="*/ 174 w 178"/>
              <a:gd name="T1" fmla="*/ 73 h 196"/>
              <a:gd name="T2" fmla="*/ 153 w 178"/>
              <a:gd name="T3" fmla="*/ 36 h 196"/>
              <a:gd name="T4" fmla="*/ 110 w 178"/>
              <a:gd name="T5" fmla="*/ 11 h 196"/>
              <a:gd name="T6" fmla="*/ 67 w 178"/>
              <a:gd name="T7" fmla="*/ 11 h 196"/>
              <a:gd name="T8" fmla="*/ 24 w 178"/>
              <a:gd name="T9" fmla="*/ 36 h 196"/>
              <a:gd name="T10" fmla="*/ 3 w 178"/>
              <a:gd name="T11" fmla="*/ 73 h 196"/>
              <a:gd name="T12" fmla="*/ 3 w 178"/>
              <a:gd name="T13" fmla="*/ 123 h 196"/>
              <a:gd name="T14" fmla="*/ 24 w 178"/>
              <a:gd name="T15" fmla="*/ 159 h 196"/>
              <a:gd name="T16" fmla="*/ 68 w 178"/>
              <a:gd name="T17" fmla="*/ 184 h 196"/>
              <a:gd name="T18" fmla="*/ 110 w 178"/>
              <a:gd name="T19" fmla="*/ 184 h 196"/>
              <a:gd name="T20" fmla="*/ 153 w 178"/>
              <a:gd name="T21" fmla="*/ 160 h 196"/>
              <a:gd name="T22" fmla="*/ 174 w 178"/>
              <a:gd name="T23" fmla="*/ 123 h 196"/>
              <a:gd name="T24" fmla="*/ 76 w 178"/>
              <a:gd name="T25" fmla="*/ 176 h 196"/>
              <a:gd name="T26" fmla="*/ 89 w 178"/>
              <a:gd name="T27" fmla="*/ 147 h 196"/>
              <a:gd name="T28" fmla="*/ 101 w 178"/>
              <a:gd name="T29" fmla="*/ 176 h 196"/>
              <a:gd name="T30" fmla="*/ 101 w 178"/>
              <a:gd name="T31" fmla="*/ 19 h 196"/>
              <a:gd name="T32" fmla="*/ 89 w 178"/>
              <a:gd name="T33" fmla="*/ 49 h 196"/>
              <a:gd name="T34" fmla="*/ 76 w 178"/>
              <a:gd name="T35" fmla="*/ 19 h 196"/>
              <a:gd name="T36" fmla="*/ 133 w 178"/>
              <a:gd name="T37" fmla="*/ 91 h 196"/>
              <a:gd name="T38" fmla="*/ 136 w 178"/>
              <a:gd name="T39" fmla="*/ 103 h 196"/>
              <a:gd name="T40" fmla="*/ 133 w 178"/>
              <a:gd name="T41" fmla="*/ 98 h 196"/>
              <a:gd name="T42" fmla="*/ 131 w 178"/>
              <a:gd name="T43" fmla="*/ 73 h 196"/>
              <a:gd name="T44" fmla="*/ 150 w 178"/>
              <a:gd name="T45" fmla="*/ 48 h 196"/>
              <a:gd name="T46" fmla="*/ 163 w 178"/>
              <a:gd name="T47" fmla="*/ 70 h 196"/>
              <a:gd name="T48" fmla="*/ 131 w 178"/>
              <a:gd name="T49" fmla="*/ 73 h 196"/>
              <a:gd name="T50" fmla="*/ 73 w 178"/>
              <a:gd name="T51" fmla="*/ 125 h 196"/>
              <a:gd name="T52" fmla="*/ 58 w 178"/>
              <a:gd name="T53" fmla="*/ 98 h 196"/>
              <a:gd name="T54" fmla="*/ 73 w 178"/>
              <a:gd name="T55" fmla="*/ 71 h 196"/>
              <a:gd name="T56" fmla="*/ 104 w 178"/>
              <a:gd name="T57" fmla="*/ 71 h 196"/>
              <a:gd name="T58" fmla="*/ 120 w 178"/>
              <a:gd name="T59" fmla="*/ 98 h 196"/>
              <a:gd name="T60" fmla="*/ 104 w 178"/>
              <a:gd name="T61" fmla="*/ 125 h 196"/>
              <a:gd name="T62" fmla="*/ 111 w 178"/>
              <a:gd name="T63" fmla="*/ 60 h 196"/>
              <a:gd name="T64" fmla="*/ 115 w 178"/>
              <a:gd name="T65" fmla="*/ 52 h 196"/>
              <a:gd name="T66" fmla="*/ 111 w 178"/>
              <a:gd name="T67" fmla="*/ 60 h 196"/>
              <a:gd name="T68" fmla="*/ 73 w 178"/>
              <a:gd name="T69" fmla="*/ 56 h 196"/>
              <a:gd name="T70" fmla="*/ 60 w 178"/>
              <a:gd name="T71" fmla="*/ 64 h 196"/>
              <a:gd name="T72" fmla="*/ 45 w 178"/>
              <a:gd name="T73" fmla="*/ 105 h 196"/>
              <a:gd name="T74" fmla="*/ 45 w 178"/>
              <a:gd name="T75" fmla="*/ 90 h 196"/>
              <a:gd name="T76" fmla="*/ 45 w 178"/>
              <a:gd name="T77" fmla="*/ 105 h 196"/>
              <a:gd name="T78" fmla="*/ 46 w 178"/>
              <a:gd name="T79" fmla="*/ 73 h 196"/>
              <a:gd name="T80" fmla="*/ 14 w 178"/>
              <a:gd name="T81" fmla="*/ 70 h 196"/>
              <a:gd name="T82" fmla="*/ 27 w 178"/>
              <a:gd name="T83" fmla="*/ 48 h 196"/>
              <a:gd name="T84" fmla="*/ 50 w 178"/>
              <a:gd name="T85" fmla="*/ 49 h 196"/>
              <a:gd name="T86" fmla="*/ 27 w 178"/>
              <a:gd name="T87" fmla="*/ 107 h 196"/>
              <a:gd name="T88" fmla="*/ 50 w 178"/>
              <a:gd name="T89" fmla="*/ 147 h 196"/>
              <a:gd name="T90" fmla="*/ 14 w 178"/>
              <a:gd name="T91" fmla="*/ 141 h 196"/>
              <a:gd name="T92" fmla="*/ 67 w 178"/>
              <a:gd name="T93" fmla="*/ 136 h 196"/>
              <a:gd name="T94" fmla="*/ 62 w 178"/>
              <a:gd name="T95" fmla="*/ 143 h 196"/>
              <a:gd name="T96" fmla="*/ 67 w 178"/>
              <a:gd name="T97" fmla="*/ 136 h 196"/>
              <a:gd name="T98" fmla="*/ 104 w 178"/>
              <a:gd name="T99" fmla="*/ 140 h 196"/>
              <a:gd name="T100" fmla="*/ 117 w 178"/>
              <a:gd name="T101" fmla="*/ 132 h 196"/>
              <a:gd name="T102" fmla="*/ 127 w 178"/>
              <a:gd name="T103" fmla="*/ 147 h 196"/>
              <a:gd name="T104" fmla="*/ 150 w 178"/>
              <a:gd name="T105" fmla="*/ 107 h 196"/>
              <a:gd name="T106" fmla="*/ 164 w 178"/>
              <a:gd name="T107" fmla="*/ 141 h 196"/>
              <a:gd name="T108" fmla="*/ 144 w 178"/>
              <a:gd name="T109" fmla="*/ 14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8" h="196">
                <a:moveTo>
                  <a:pt x="159" y="98"/>
                </a:moveTo>
                <a:cubicBezTo>
                  <a:pt x="166" y="89"/>
                  <a:pt x="171" y="81"/>
                  <a:pt x="174" y="73"/>
                </a:cubicBezTo>
                <a:cubicBezTo>
                  <a:pt x="178" y="64"/>
                  <a:pt x="178" y="55"/>
                  <a:pt x="174" y="49"/>
                </a:cubicBezTo>
                <a:cubicBezTo>
                  <a:pt x="170" y="42"/>
                  <a:pt x="163" y="38"/>
                  <a:pt x="153" y="36"/>
                </a:cubicBezTo>
                <a:cubicBezTo>
                  <a:pt x="145" y="35"/>
                  <a:pt x="135" y="35"/>
                  <a:pt x="124" y="37"/>
                </a:cubicBezTo>
                <a:cubicBezTo>
                  <a:pt x="120" y="27"/>
                  <a:pt x="115" y="18"/>
                  <a:pt x="110" y="11"/>
                </a:cubicBezTo>
                <a:cubicBezTo>
                  <a:pt x="103" y="4"/>
                  <a:pt x="96" y="0"/>
                  <a:pt x="89" y="0"/>
                </a:cubicBezTo>
                <a:cubicBezTo>
                  <a:pt x="81" y="0"/>
                  <a:pt x="74" y="4"/>
                  <a:pt x="67" y="11"/>
                </a:cubicBezTo>
                <a:cubicBezTo>
                  <a:pt x="62" y="18"/>
                  <a:pt x="57" y="27"/>
                  <a:pt x="54" y="37"/>
                </a:cubicBezTo>
                <a:cubicBezTo>
                  <a:pt x="43" y="35"/>
                  <a:pt x="33" y="35"/>
                  <a:pt x="24" y="36"/>
                </a:cubicBezTo>
                <a:cubicBezTo>
                  <a:pt x="14" y="38"/>
                  <a:pt x="7" y="42"/>
                  <a:pt x="4" y="49"/>
                </a:cubicBezTo>
                <a:cubicBezTo>
                  <a:pt x="0" y="55"/>
                  <a:pt x="0" y="64"/>
                  <a:pt x="3" y="73"/>
                </a:cubicBezTo>
                <a:cubicBezTo>
                  <a:pt x="6" y="81"/>
                  <a:pt x="12" y="89"/>
                  <a:pt x="19" y="98"/>
                </a:cubicBezTo>
                <a:cubicBezTo>
                  <a:pt x="12" y="106"/>
                  <a:pt x="6" y="115"/>
                  <a:pt x="3" y="123"/>
                </a:cubicBezTo>
                <a:cubicBezTo>
                  <a:pt x="0" y="132"/>
                  <a:pt x="0" y="140"/>
                  <a:pt x="4" y="147"/>
                </a:cubicBezTo>
                <a:cubicBezTo>
                  <a:pt x="7" y="154"/>
                  <a:pt x="14" y="158"/>
                  <a:pt x="24" y="159"/>
                </a:cubicBezTo>
                <a:cubicBezTo>
                  <a:pt x="33" y="161"/>
                  <a:pt x="43" y="160"/>
                  <a:pt x="54" y="158"/>
                </a:cubicBezTo>
                <a:cubicBezTo>
                  <a:pt x="58" y="169"/>
                  <a:pt x="62" y="178"/>
                  <a:pt x="68" y="184"/>
                </a:cubicBezTo>
                <a:cubicBezTo>
                  <a:pt x="74" y="192"/>
                  <a:pt x="81" y="196"/>
                  <a:pt x="89" y="196"/>
                </a:cubicBezTo>
                <a:cubicBezTo>
                  <a:pt x="96" y="196"/>
                  <a:pt x="103" y="192"/>
                  <a:pt x="110" y="184"/>
                </a:cubicBezTo>
                <a:cubicBezTo>
                  <a:pt x="115" y="178"/>
                  <a:pt x="120" y="169"/>
                  <a:pt x="124" y="158"/>
                </a:cubicBezTo>
                <a:cubicBezTo>
                  <a:pt x="135" y="160"/>
                  <a:pt x="145" y="161"/>
                  <a:pt x="153" y="160"/>
                </a:cubicBezTo>
                <a:cubicBezTo>
                  <a:pt x="163" y="158"/>
                  <a:pt x="170" y="154"/>
                  <a:pt x="174" y="147"/>
                </a:cubicBezTo>
                <a:cubicBezTo>
                  <a:pt x="178" y="140"/>
                  <a:pt x="178" y="132"/>
                  <a:pt x="174" y="123"/>
                </a:cubicBezTo>
                <a:cubicBezTo>
                  <a:pt x="171" y="115"/>
                  <a:pt x="166" y="106"/>
                  <a:pt x="159" y="98"/>
                </a:cubicBezTo>
                <a:close/>
                <a:moveTo>
                  <a:pt x="76" y="176"/>
                </a:moveTo>
                <a:cubicBezTo>
                  <a:pt x="72" y="171"/>
                  <a:pt x="69" y="164"/>
                  <a:pt x="66" y="155"/>
                </a:cubicBezTo>
                <a:cubicBezTo>
                  <a:pt x="74" y="153"/>
                  <a:pt x="81" y="150"/>
                  <a:pt x="89" y="147"/>
                </a:cubicBezTo>
                <a:cubicBezTo>
                  <a:pt x="96" y="151"/>
                  <a:pt x="104" y="153"/>
                  <a:pt x="112" y="155"/>
                </a:cubicBezTo>
                <a:cubicBezTo>
                  <a:pt x="109" y="164"/>
                  <a:pt x="105" y="171"/>
                  <a:pt x="101" y="176"/>
                </a:cubicBezTo>
                <a:cubicBezTo>
                  <a:pt x="93" y="187"/>
                  <a:pt x="84" y="187"/>
                  <a:pt x="76" y="176"/>
                </a:cubicBezTo>
                <a:close/>
                <a:moveTo>
                  <a:pt x="101" y="19"/>
                </a:moveTo>
                <a:cubicBezTo>
                  <a:pt x="105" y="25"/>
                  <a:pt x="109" y="32"/>
                  <a:pt x="112" y="40"/>
                </a:cubicBezTo>
                <a:cubicBezTo>
                  <a:pt x="104" y="42"/>
                  <a:pt x="97" y="45"/>
                  <a:pt x="89" y="49"/>
                </a:cubicBezTo>
                <a:cubicBezTo>
                  <a:pt x="81" y="45"/>
                  <a:pt x="73" y="42"/>
                  <a:pt x="66" y="40"/>
                </a:cubicBezTo>
                <a:cubicBezTo>
                  <a:pt x="69" y="32"/>
                  <a:pt x="72" y="25"/>
                  <a:pt x="76" y="19"/>
                </a:cubicBezTo>
                <a:cubicBezTo>
                  <a:pt x="84" y="8"/>
                  <a:pt x="93" y="8"/>
                  <a:pt x="101" y="19"/>
                </a:cubicBezTo>
                <a:close/>
                <a:moveTo>
                  <a:pt x="133" y="91"/>
                </a:moveTo>
                <a:cubicBezTo>
                  <a:pt x="136" y="93"/>
                  <a:pt x="139" y="96"/>
                  <a:pt x="141" y="98"/>
                </a:cubicBezTo>
                <a:cubicBezTo>
                  <a:pt x="139" y="100"/>
                  <a:pt x="138" y="101"/>
                  <a:pt x="136" y="103"/>
                </a:cubicBezTo>
                <a:cubicBezTo>
                  <a:pt x="135" y="104"/>
                  <a:pt x="134" y="105"/>
                  <a:pt x="133" y="106"/>
                </a:cubicBezTo>
                <a:cubicBezTo>
                  <a:pt x="133" y="103"/>
                  <a:pt x="133" y="100"/>
                  <a:pt x="133" y="98"/>
                </a:cubicBezTo>
                <a:cubicBezTo>
                  <a:pt x="133" y="96"/>
                  <a:pt x="133" y="93"/>
                  <a:pt x="133" y="91"/>
                </a:cubicBezTo>
                <a:close/>
                <a:moveTo>
                  <a:pt x="131" y="73"/>
                </a:moveTo>
                <a:cubicBezTo>
                  <a:pt x="130" y="65"/>
                  <a:pt x="129" y="57"/>
                  <a:pt x="127" y="49"/>
                </a:cubicBezTo>
                <a:cubicBezTo>
                  <a:pt x="136" y="47"/>
                  <a:pt x="144" y="47"/>
                  <a:pt x="150" y="48"/>
                </a:cubicBezTo>
                <a:cubicBezTo>
                  <a:pt x="157" y="48"/>
                  <a:pt x="162" y="51"/>
                  <a:pt x="164" y="54"/>
                </a:cubicBezTo>
                <a:cubicBezTo>
                  <a:pt x="166" y="58"/>
                  <a:pt x="166" y="63"/>
                  <a:pt x="163" y="70"/>
                </a:cubicBezTo>
                <a:cubicBezTo>
                  <a:pt x="160" y="76"/>
                  <a:pt x="156" y="82"/>
                  <a:pt x="150" y="89"/>
                </a:cubicBezTo>
                <a:cubicBezTo>
                  <a:pt x="144" y="83"/>
                  <a:pt x="138" y="78"/>
                  <a:pt x="131" y="73"/>
                </a:cubicBezTo>
                <a:close/>
                <a:moveTo>
                  <a:pt x="89" y="133"/>
                </a:moveTo>
                <a:cubicBezTo>
                  <a:pt x="83" y="131"/>
                  <a:pt x="78" y="128"/>
                  <a:pt x="73" y="125"/>
                </a:cubicBezTo>
                <a:cubicBezTo>
                  <a:pt x="67" y="121"/>
                  <a:pt x="62" y="118"/>
                  <a:pt x="58" y="115"/>
                </a:cubicBezTo>
                <a:cubicBezTo>
                  <a:pt x="58" y="110"/>
                  <a:pt x="58" y="104"/>
                  <a:pt x="58" y="98"/>
                </a:cubicBezTo>
                <a:cubicBezTo>
                  <a:pt x="58" y="91"/>
                  <a:pt x="58" y="85"/>
                  <a:pt x="58" y="80"/>
                </a:cubicBezTo>
                <a:cubicBezTo>
                  <a:pt x="63" y="77"/>
                  <a:pt x="68" y="74"/>
                  <a:pt x="73" y="71"/>
                </a:cubicBezTo>
                <a:cubicBezTo>
                  <a:pt x="78" y="68"/>
                  <a:pt x="83" y="65"/>
                  <a:pt x="89" y="63"/>
                </a:cubicBezTo>
                <a:cubicBezTo>
                  <a:pt x="94" y="65"/>
                  <a:pt x="99" y="68"/>
                  <a:pt x="104" y="71"/>
                </a:cubicBezTo>
                <a:cubicBezTo>
                  <a:pt x="109" y="74"/>
                  <a:pt x="114" y="77"/>
                  <a:pt x="119" y="80"/>
                </a:cubicBezTo>
                <a:cubicBezTo>
                  <a:pt x="120" y="85"/>
                  <a:pt x="120" y="91"/>
                  <a:pt x="120" y="98"/>
                </a:cubicBezTo>
                <a:cubicBezTo>
                  <a:pt x="120" y="104"/>
                  <a:pt x="120" y="110"/>
                  <a:pt x="119" y="115"/>
                </a:cubicBezTo>
                <a:cubicBezTo>
                  <a:pt x="115" y="118"/>
                  <a:pt x="110" y="122"/>
                  <a:pt x="104" y="125"/>
                </a:cubicBezTo>
                <a:cubicBezTo>
                  <a:pt x="99" y="128"/>
                  <a:pt x="94" y="131"/>
                  <a:pt x="89" y="133"/>
                </a:cubicBezTo>
                <a:close/>
                <a:moveTo>
                  <a:pt x="111" y="60"/>
                </a:moveTo>
                <a:cubicBezTo>
                  <a:pt x="109" y="59"/>
                  <a:pt x="107" y="57"/>
                  <a:pt x="104" y="56"/>
                </a:cubicBezTo>
                <a:cubicBezTo>
                  <a:pt x="108" y="55"/>
                  <a:pt x="112" y="53"/>
                  <a:pt x="115" y="52"/>
                </a:cubicBezTo>
                <a:cubicBezTo>
                  <a:pt x="116" y="56"/>
                  <a:pt x="117" y="60"/>
                  <a:pt x="117" y="64"/>
                </a:cubicBezTo>
                <a:cubicBezTo>
                  <a:pt x="115" y="62"/>
                  <a:pt x="113" y="61"/>
                  <a:pt x="111" y="60"/>
                </a:cubicBezTo>
                <a:close/>
                <a:moveTo>
                  <a:pt x="62" y="52"/>
                </a:moveTo>
                <a:cubicBezTo>
                  <a:pt x="66" y="53"/>
                  <a:pt x="70" y="55"/>
                  <a:pt x="73" y="56"/>
                </a:cubicBezTo>
                <a:cubicBezTo>
                  <a:pt x="71" y="57"/>
                  <a:pt x="69" y="59"/>
                  <a:pt x="67" y="60"/>
                </a:cubicBezTo>
                <a:cubicBezTo>
                  <a:pt x="65" y="61"/>
                  <a:pt x="62" y="62"/>
                  <a:pt x="60" y="64"/>
                </a:cubicBezTo>
                <a:cubicBezTo>
                  <a:pt x="61" y="60"/>
                  <a:pt x="62" y="56"/>
                  <a:pt x="62" y="52"/>
                </a:cubicBezTo>
                <a:close/>
                <a:moveTo>
                  <a:pt x="45" y="105"/>
                </a:moveTo>
                <a:cubicBezTo>
                  <a:pt x="42" y="103"/>
                  <a:pt x="39" y="100"/>
                  <a:pt x="36" y="98"/>
                </a:cubicBezTo>
                <a:cubicBezTo>
                  <a:pt x="39" y="95"/>
                  <a:pt x="42" y="93"/>
                  <a:pt x="45" y="90"/>
                </a:cubicBezTo>
                <a:cubicBezTo>
                  <a:pt x="45" y="93"/>
                  <a:pt x="45" y="95"/>
                  <a:pt x="45" y="98"/>
                </a:cubicBezTo>
                <a:cubicBezTo>
                  <a:pt x="45" y="100"/>
                  <a:pt x="45" y="103"/>
                  <a:pt x="45" y="105"/>
                </a:cubicBezTo>
                <a:close/>
                <a:moveTo>
                  <a:pt x="50" y="49"/>
                </a:moveTo>
                <a:cubicBezTo>
                  <a:pt x="48" y="57"/>
                  <a:pt x="47" y="65"/>
                  <a:pt x="46" y="73"/>
                </a:cubicBezTo>
                <a:cubicBezTo>
                  <a:pt x="39" y="78"/>
                  <a:pt x="33" y="84"/>
                  <a:pt x="27" y="89"/>
                </a:cubicBezTo>
                <a:cubicBezTo>
                  <a:pt x="21" y="82"/>
                  <a:pt x="17" y="76"/>
                  <a:pt x="14" y="70"/>
                </a:cubicBezTo>
                <a:cubicBezTo>
                  <a:pt x="12" y="63"/>
                  <a:pt x="11" y="58"/>
                  <a:pt x="14" y="55"/>
                </a:cubicBezTo>
                <a:cubicBezTo>
                  <a:pt x="16" y="51"/>
                  <a:pt x="20" y="48"/>
                  <a:pt x="27" y="48"/>
                </a:cubicBezTo>
                <a:cubicBezTo>
                  <a:pt x="29" y="47"/>
                  <a:pt x="31" y="47"/>
                  <a:pt x="34" y="47"/>
                </a:cubicBezTo>
                <a:cubicBezTo>
                  <a:pt x="39" y="47"/>
                  <a:pt x="44" y="48"/>
                  <a:pt x="50" y="49"/>
                </a:cubicBezTo>
                <a:close/>
                <a:moveTo>
                  <a:pt x="14" y="126"/>
                </a:moveTo>
                <a:cubicBezTo>
                  <a:pt x="17" y="120"/>
                  <a:pt x="21" y="114"/>
                  <a:pt x="27" y="107"/>
                </a:cubicBezTo>
                <a:cubicBezTo>
                  <a:pt x="33" y="112"/>
                  <a:pt x="39" y="118"/>
                  <a:pt x="46" y="123"/>
                </a:cubicBezTo>
                <a:cubicBezTo>
                  <a:pt x="47" y="131"/>
                  <a:pt x="48" y="139"/>
                  <a:pt x="50" y="147"/>
                </a:cubicBezTo>
                <a:cubicBezTo>
                  <a:pt x="41" y="148"/>
                  <a:pt x="34" y="149"/>
                  <a:pt x="27" y="148"/>
                </a:cubicBezTo>
                <a:cubicBezTo>
                  <a:pt x="20" y="147"/>
                  <a:pt x="16" y="145"/>
                  <a:pt x="14" y="141"/>
                </a:cubicBezTo>
                <a:cubicBezTo>
                  <a:pt x="11" y="137"/>
                  <a:pt x="12" y="132"/>
                  <a:pt x="14" y="126"/>
                </a:cubicBezTo>
                <a:close/>
                <a:moveTo>
                  <a:pt x="67" y="136"/>
                </a:moveTo>
                <a:cubicBezTo>
                  <a:pt x="69" y="137"/>
                  <a:pt x="71" y="138"/>
                  <a:pt x="73" y="140"/>
                </a:cubicBezTo>
                <a:cubicBezTo>
                  <a:pt x="70" y="141"/>
                  <a:pt x="66" y="142"/>
                  <a:pt x="62" y="143"/>
                </a:cubicBezTo>
                <a:cubicBezTo>
                  <a:pt x="62" y="140"/>
                  <a:pt x="61" y="136"/>
                  <a:pt x="60" y="132"/>
                </a:cubicBezTo>
                <a:cubicBezTo>
                  <a:pt x="62" y="134"/>
                  <a:pt x="64" y="135"/>
                  <a:pt x="67" y="136"/>
                </a:cubicBezTo>
                <a:close/>
                <a:moveTo>
                  <a:pt x="115" y="143"/>
                </a:moveTo>
                <a:cubicBezTo>
                  <a:pt x="112" y="142"/>
                  <a:pt x="108" y="141"/>
                  <a:pt x="104" y="140"/>
                </a:cubicBezTo>
                <a:cubicBezTo>
                  <a:pt x="106" y="139"/>
                  <a:pt x="109" y="137"/>
                  <a:pt x="111" y="136"/>
                </a:cubicBezTo>
                <a:cubicBezTo>
                  <a:pt x="113" y="135"/>
                  <a:pt x="115" y="133"/>
                  <a:pt x="117" y="132"/>
                </a:cubicBezTo>
                <a:cubicBezTo>
                  <a:pt x="117" y="136"/>
                  <a:pt x="116" y="140"/>
                  <a:pt x="115" y="143"/>
                </a:cubicBezTo>
                <a:close/>
                <a:moveTo>
                  <a:pt x="127" y="147"/>
                </a:moveTo>
                <a:cubicBezTo>
                  <a:pt x="129" y="139"/>
                  <a:pt x="130" y="131"/>
                  <a:pt x="131" y="123"/>
                </a:cubicBezTo>
                <a:cubicBezTo>
                  <a:pt x="138" y="118"/>
                  <a:pt x="144" y="112"/>
                  <a:pt x="150" y="107"/>
                </a:cubicBezTo>
                <a:cubicBezTo>
                  <a:pt x="156" y="114"/>
                  <a:pt x="160" y="120"/>
                  <a:pt x="163" y="126"/>
                </a:cubicBezTo>
                <a:cubicBezTo>
                  <a:pt x="166" y="133"/>
                  <a:pt x="166" y="137"/>
                  <a:pt x="164" y="141"/>
                </a:cubicBezTo>
                <a:cubicBezTo>
                  <a:pt x="162" y="145"/>
                  <a:pt x="157" y="147"/>
                  <a:pt x="150" y="148"/>
                </a:cubicBezTo>
                <a:cubicBezTo>
                  <a:pt x="148" y="148"/>
                  <a:pt x="146" y="149"/>
                  <a:pt x="144" y="149"/>
                </a:cubicBezTo>
                <a:cubicBezTo>
                  <a:pt x="139" y="149"/>
                  <a:pt x="133" y="148"/>
                  <a:pt x="127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思源宋体 CN Light"/>
              <a:ea typeface="思源宋体 CN Light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3809" y="2204835"/>
            <a:ext cx="27516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近一年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内：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6095365" y="-21590"/>
            <a:ext cx="0" cy="6878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 rot="0">
            <a:off x="6314440" y="218440"/>
            <a:ext cx="5470525" cy="1766570"/>
            <a:chOff x="73558" y="89980"/>
            <a:chExt cx="5470525" cy="1766570"/>
          </a:xfrm>
        </p:grpSpPr>
        <p:sp>
          <p:nvSpPr>
            <p:cNvPr id="59" name="文本框 58"/>
            <p:cNvSpPr txBox="1"/>
            <p:nvPr/>
          </p:nvSpPr>
          <p:spPr>
            <a:xfrm>
              <a:off x="73558" y="89980"/>
              <a:ext cx="2468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i="0" u="none" strike="noStrike" kern="1200" cap="none" spc="0" normalizeH="0" baseline="0" noProof="0" dirty="0">
                  <a:ln w="22225" cmpd="dbl">
                    <a:solidFill>
                      <a:srgbClr val="4D9FBF"/>
                    </a:solidFill>
                    <a:prstDash val="solid"/>
                  </a:ln>
                  <a:noFill/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痛点</a:t>
              </a:r>
              <a:r>
                <a:rPr kumimoji="0" lang="en-US" altLang="zh-CN" sz="6000" i="0" u="none" strike="noStrike" kern="1200" cap="none" spc="0" normalizeH="0" baseline="0" noProof="0" dirty="0">
                  <a:ln w="22225" cmpd="dbl">
                    <a:solidFill>
                      <a:srgbClr val="4D9FBF"/>
                    </a:solidFill>
                    <a:prstDash val="solid"/>
                  </a:ln>
                  <a:noFill/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02</a:t>
              </a:r>
              <a:endParaRPr kumimoji="0" lang="zh-CN" altLang="en-US" sz="6000" i="0" u="none" strike="noStrike" kern="1200" cap="none" spc="0" normalizeH="0" baseline="0" noProof="0" dirty="0">
                <a:ln w="22225" cmpd="dbl">
                  <a:solidFill>
                    <a:srgbClr val="4D9FBF"/>
                  </a:solidFill>
                  <a:prstDash val="solid"/>
                </a:ln>
                <a:noFill/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3558" y="1026605"/>
              <a:ext cx="547052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沟通协作成本高</a:t>
              </a:r>
              <a:r>
                <a:rPr lang="en-US" altLang="zh-CN" sz="2400" b="1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: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业务知识碎片化，相同相似的问题需要反复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Light" panose="02020300000000000000" pitchFamily="18" charset="-122"/>
                  <a:ea typeface="思源宋体 CN Light" panose="02020300000000000000" pitchFamily="18" charset="-122"/>
                  <a:cs typeface="+mn-ea"/>
                  <a:sym typeface="+mn-lt"/>
                </a:rPr>
                <a:t>沟通确认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Light" panose="02020300000000000000" pitchFamily="18" charset="-122"/>
                <a:ea typeface="思源宋体 CN Light" panose="020203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314694" y="2204835"/>
            <a:ext cx="27516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近一年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内：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168323" y="2743325"/>
            <a:ext cx="6754891" cy="2550480"/>
            <a:chOff x="-203" y="2511"/>
            <a:chExt cx="18764" cy="7083"/>
          </a:xfrm>
        </p:grpSpPr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7176" y="3942"/>
              <a:ext cx="5032" cy="5032"/>
            </a:xfrm>
            <a:prstGeom prst="ellipse">
              <a:avLst/>
            </a:pr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Pie 21"/>
            <p:cNvSpPr/>
            <p:nvPr/>
          </p:nvSpPr>
          <p:spPr>
            <a:xfrm rot="20280000">
              <a:off x="6555" y="3321"/>
              <a:ext cx="6273" cy="6273"/>
            </a:xfrm>
            <a:prstGeom prst="pie">
              <a:avLst>
                <a:gd name="adj1" fmla="val 8051212"/>
                <a:gd name="adj2" fmla="val 1076494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ie 26"/>
            <p:cNvSpPr/>
            <p:nvPr/>
          </p:nvSpPr>
          <p:spPr>
            <a:xfrm rot="19680000">
              <a:off x="6556" y="3322"/>
              <a:ext cx="6271" cy="6271"/>
            </a:xfrm>
            <a:prstGeom prst="pie">
              <a:avLst>
                <a:gd name="adj1" fmla="val 16244628"/>
                <a:gd name="adj2" fmla="val 1897237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Pie 27"/>
            <p:cNvSpPr/>
            <p:nvPr/>
          </p:nvSpPr>
          <p:spPr>
            <a:xfrm>
              <a:off x="6556" y="3322"/>
              <a:ext cx="6271" cy="6271"/>
            </a:xfrm>
            <a:prstGeom prst="pie">
              <a:avLst>
                <a:gd name="adj1" fmla="val 13106"/>
                <a:gd name="adj2" fmla="val 2740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42"/>
            <p:cNvSpPr>
              <a:spLocks noChangeArrowheads="1"/>
            </p:cNvSpPr>
            <p:nvPr/>
          </p:nvSpPr>
          <p:spPr bwMode="auto">
            <a:xfrm>
              <a:off x="8356" y="5122"/>
              <a:ext cx="2671" cy="2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Group 5"/>
            <p:cNvGrpSpPr/>
            <p:nvPr/>
          </p:nvGrpSpPr>
          <p:grpSpPr>
            <a:xfrm>
              <a:off x="11990" y="8031"/>
              <a:ext cx="2396" cy="540"/>
              <a:chOff x="7613690" y="5099881"/>
              <a:chExt cx="1521265" cy="343088"/>
            </a:xfrm>
          </p:grpSpPr>
          <p:sp>
            <p:nvSpPr>
              <p:cNvPr id="69" name="Freeform 5"/>
              <p:cNvSpPr/>
              <p:nvPr/>
            </p:nvSpPr>
            <p:spPr bwMode="auto">
              <a:xfrm>
                <a:off x="7613690" y="5099881"/>
                <a:ext cx="61947" cy="63138"/>
              </a:xfrm>
              <a:custGeom>
                <a:avLst/>
                <a:gdLst>
                  <a:gd name="T0" fmla="*/ 0 w 52"/>
                  <a:gd name="T1" fmla="*/ 0 h 53"/>
                  <a:gd name="T2" fmla="*/ 10 w 52"/>
                  <a:gd name="T3" fmla="*/ 53 h 53"/>
                  <a:gd name="T4" fmla="*/ 52 w 52"/>
                  <a:gd name="T5" fmla="*/ 10 h 53"/>
                  <a:gd name="T6" fmla="*/ 0 w 52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53">
                    <a:moveTo>
                      <a:pt x="0" y="0"/>
                    </a:moveTo>
                    <a:lnTo>
                      <a:pt x="10" y="53"/>
                    </a:lnTo>
                    <a:lnTo>
                      <a:pt x="5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6"/>
              <p:cNvSpPr/>
              <p:nvPr/>
            </p:nvSpPr>
            <p:spPr bwMode="auto">
              <a:xfrm>
                <a:off x="7647046" y="5130854"/>
                <a:ext cx="1487909" cy="312115"/>
              </a:xfrm>
              <a:custGeom>
                <a:avLst/>
                <a:gdLst>
                  <a:gd name="T0" fmla="*/ 0 w 1249"/>
                  <a:gd name="T1" fmla="*/ 9 h 262"/>
                  <a:gd name="T2" fmla="*/ 250 w 1249"/>
                  <a:gd name="T3" fmla="*/ 262 h 262"/>
                  <a:gd name="T4" fmla="*/ 1249 w 1249"/>
                  <a:gd name="T5" fmla="*/ 262 h 262"/>
                  <a:gd name="T6" fmla="*/ 1249 w 1249"/>
                  <a:gd name="T7" fmla="*/ 249 h 262"/>
                  <a:gd name="T8" fmla="*/ 256 w 1249"/>
                  <a:gd name="T9" fmla="*/ 249 h 262"/>
                  <a:gd name="T10" fmla="*/ 9 w 1249"/>
                  <a:gd name="T11" fmla="*/ 0 h 262"/>
                  <a:gd name="T12" fmla="*/ 0 w 1249"/>
                  <a:gd name="T13" fmla="*/ 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9" h="262">
                    <a:moveTo>
                      <a:pt x="0" y="9"/>
                    </a:moveTo>
                    <a:lnTo>
                      <a:pt x="250" y="262"/>
                    </a:lnTo>
                    <a:lnTo>
                      <a:pt x="1249" y="262"/>
                    </a:lnTo>
                    <a:lnTo>
                      <a:pt x="1249" y="249"/>
                    </a:lnTo>
                    <a:lnTo>
                      <a:pt x="256" y="249"/>
                    </a:lnTo>
                    <a:lnTo>
                      <a:pt x="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4" name="Freeform 35"/>
            <p:cNvSpPr/>
            <p:nvPr/>
          </p:nvSpPr>
          <p:spPr bwMode="auto">
            <a:xfrm>
              <a:off x="9167" y="2929"/>
              <a:ext cx="2589" cy="394"/>
            </a:xfrm>
            <a:custGeom>
              <a:avLst/>
              <a:gdLst>
                <a:gd name="T0" fmla="*/ 1380 w 1380"/>
                <a:gd name="T1" fmla="*/ 0 h 210"/>
                <a:gd name="T2" fmla="*/ 198 w 1380"/>
                <a:gd name="T3" fmla="*/ 0 h 210"/>
                <a:gd name="T4" fmla="*/ 0 w 1380"/>
                <a:gd name="T5" fmla="*/ 202 h 210"/>
                <a:gd name="T6" fmla="*/ 9 w 1380"/>
                <a:gd name="T7" fmla="*/ 210 h 210"/>
                <a:gd name="T8" fmla="*/ 205 w 1380"/>
                <a:gd name="T9" fmla="*/ 13 h 210"/>
                <a:gd name="T10" fmla="*/ 1380 w 1380"/>
                <a:gd name="T11" fmla="*/ 13 h 210"/>
                <a:gd name="T12" fmla="*/ 1380 w 1380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0" h="210">
                  <a:moveTo>
                    <a:pt x="1380" y="0"/>
                  </a:moveTo>
                  <a:lnTo>
                    <a:pt x="198" y="0"/>
                  </a:lnTo>
                  <a:lnTo>
                    <a:pt x="0" y="202"/>
                  </a:lnTo>
                  <a:lnTo>
                    <a:pt x="9" y="210"/>
                  </a:lnTo>
                  <a:lnTo>
                    <a:pt x="205" y="13"/>
                  </a:lnTo>
                  <a:lnTo>
                    <a:pt x="1380" y="13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75" name="Group 7"/>
            <p:cNvGrpSpPr/>
            <p:nvPr/>
          </p:nvGrpSpPr>
          <p:grpSpPr>
            <a:xfrm>
              <a:off x="5289" y="7600"/>
              <a:ext cx="2240" cy="1580"/>
              <a:chOff x="3358350" y="4825887"/>
              <a:chExt cx="1422388" cy="1003086"/>
            </a:xfrm>
          </p:grpSpPr>
          <p:sp>
            <p:nvSpPr>
              <p:cNvPr id="76" name="Freeform 36"/>
              <p:cNvSpPr/>
              <p:nvPr/>
            </p:nvSpPr>
            <p:spPr bwMode="auto">
              <a:xfrm>
                <a:off x="3358350" y="5637177"/>
                <a:ext cx="1422388" cy="191796"/>
              </a:xfrm>
              <a:custGeom>
                <a:avLst/>
                <a:gdLst>
                  <a:gd name="T0" fmla="*/ 1185 w 1194"/>
                  <a:gd name="T1" fmla="*/ 0 h 161"/>
                  <a:gd name="T2" fmla="*/ 1035 w 1194"/>
                  <a:gd name="T3" fmla="*/ 149 h 161"/>
                  <a:gd name="T4" fmla="*/ 0 w 1194"/>
                  <a:gd name="T5" fmla="*/ 149 h 161"/>
                  <a:gd name="T6" fmla="*/ 0 w 1194"/>
                  <a:gd name="T7" fmla="*/ 161 h 161"/>
                  <a:gd name="T8" fmla="*/ 1041 w 1194"/>
                  <a:gd name="T9" fmla="*/ 161 h 161"/>
                  <a:gd name="T10" fmla="*/ 1194 w 1194"/>
                  <a:gd name="T11" fmla="*/ 9 h 161"/>
                  <a:gd name="T12" fmla="*/ 1185 w 1194"/>
                  <a:gd name="T1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161">
                    <a:moveTo>
                      <a:pt x="1185" y="0"/>
                    </a:moveTo>
                    <a:lnTo>
                      <a:pt x="1035" y="149"/>
                    </a:lnTo>
                    <a:lnTo>
                      <a:pt x="0" y="149"/>
                    </a:lnTo>
                    <a:lnTo>
                      <a:pt x="0" y="161"/>
                    </a:lnTo>
                    <a:lnTo>
                      <a:pt x="1041" y="161"/>
                    </a:lnTo>
                    <a:lnTo>
                      <a:pt x="1194" y="9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37"/>
              <p:cNvSpPr/>
              <p:nvPr/>
            </p:nvSpPr>
            <p:spPr bwMode="auto">
              <a:xfrm>
                <a:off x="4441312" y="4825887"/>
                <a:ext cx="63138" cy="63138"/>
              </a:xfrm>
              <a:custGeom>
                <a:avLst/>
                <a:gdLst>
                  <a:gd name="T0" fmla="*/ 53 w 53"/>
                  <a:gd name="T1" fmla="*/ 0 h 53"/>
                  <a:gd name="T2" fmla="*/ 44 w 53"/>
                  <a:gd name="T3" fmla="*/ 53 h 53"/>
                  <a:gd name="T4" fmla="*/ 0 w 53"/>
                  <a:gd name="T5" fmla="*/ 11 h 53"/>
                  <a:gd name="T6" fmla="*/ 53 w 53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3">
                    <a:moveTo>
                      <a:pt x="53" y="0"/>
                    </a:moveTo>
                    <a:lnTo>
                      <a:pt x="44" y="53"/>
                    </a:lnTo>
                    <a:lnTo>
                      <a:pt x="0" y="1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84" name="Inhaltsplatzhalter 4"/>
            <p:cNvSpPr txBox="1"/>
            <p:nvPr/>
          </p:nvSpPr>
          <p:spPr>
            <a:xfrm>
              <a:off x="8801" y="3919"/>
              <a:ext cx="1037" cy="76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800" b="1" dirty="0">
                  <a:latin typeface="+mj-lt"/>
                </a:rPr>
                <a:t>4</a:t>
              </a:r>
              <a:r>
                <a:rPr lang="zh-CN" altLang="en-US" sz="1800" b="1" dirty="0">
                  <a:latin typeface="+mj-lt"/>
                </a:rPr>
                <a:t>次</a:t>
              </a:r>
              <a:endParaRPr lang="zh-CN" altLang="en-US" sz="1800" b="1" dirty="0">
                <a:latin typeface="+mj-lt"/>
              </a:endParaRPr>
            </a:p>
          </p:txBody>
        </p:sp>
        <p:sp>
          <p:nvSpPr>
            <p:cNvPr id="86" name="Inhaltsplatzhalter 4"/>
            <p:cNvSpPr txBox="1"/>
            <p:nvPr/>
          </p:nvSpPr>
          <p:spPr>
            <a:xfrm>
              <a:off x="11218" y="6500"/>
              <a:ext cx="1037" cy="153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800" b="1" dirty="0">
                  <a:latin typeface="+mj-lt"/>
                </a:rPr>
                <a:t>11</a:t>
              </a:r>
              <a:r>
                <a:rPr lang="zh-CN" altLang="en-US" sz="1800" b="1" dirty="0">
                  <a:latin typeface="+mj-lt"/>
                </a:rPr>
                <a:t>次</a:t>
              </a:r>
              <a:endParaRPr lang="zh-CN" altLang="en-US" sz="1800" b="1" dirty="0">
                <a:latin typeface="+mj-lt"/>
              </a:endParaRPr>
            </a:p>
          </p:txBody>
        </p:sp>
        <p:sp>
          <p:nvSpPr>
            <p:cNvPr id="88" name="Inhaltsplatzhalter 4"/>
            <p:cNvSpPr txBox="1"/>
            <p:nvPr/>
          </p:nvSpPr>
          <p:spPr>
            <a:xfrm>
              <a:off x="7330" y="7660"/>
              <a:ext cx="1471" cy="76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800" b="1" dirty="0">
                  <a:latin typeface="+mj-lt"/>
                </a:rPr>
                <a:t>200+</a:t>
              </a:r>
              <a:endParaRPr lang="en-US" sz="1400" dirty="0">
                <a:latin typeface="+mn-lt"/>
              </a:endParaRPr>
            </a:p>
          </p:txBody>
        </p:sp>
        <p:grpSp>
          <p:nvGrpSpPr>
            <p:cNvPr id="90" name="Group 46"/>
            <p:cNvGrpSpPr/>
            <p:nvPr/>
          </p:nvGrpSpPr>
          <p:grpSpPr>
            <a:xfrm>
              <a:off x="5371" y="8341"/>
              <a:ext cx="668" cy="661"/>
              <a:chOff x="3877647" y="4399786"/>
              <a:chExt cx="515677" cy="51021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1" name="Freeform 189"/>
              <p:cNvSpPr/>
              <p:nvPr/>
            </p:nvSpPr>
            <p:spPr bwMode="auto">
              <a:xfrm>
                <a:off x="3877647" y="4600437"/>
                <a:ext cx="333375" cy="309563"/>
              </a:xfrm>
              <a:custGeom>
                <a:avLst/>
                <a:gdLst>
                  <a:gd name="T0" fmla="*/ 1097 w 2098"/>
                  <a:gd name="T1" fmla="*/ 13 h 1954"/>
                  <a:gd name="T2" fmla="*/ 1136 w 2098"/>
                  <a:gd name="T3" fmla="*/ 63 h 1954"/>
                  <a:gd name="T4" fmla="*/ 1136 w 2098"/>
                  <a:gd name="T5" fmla="*/ 125 h 1954"/>
                  <a:gd name="T6" fmla="*/ 306 w 2098"/>
                  <a:gd name="T7" fmla="*/ 969 h 1954"/>
                  <a:gd name="T8" fmla="*/ 228 w 2098"/>
                  <a:gd name="T9" fmla="*/ 1079 h 1954"/>
                  <a:gd name="T10" fmla="*/ 193 w 2098"/>
                  <a:gd name="T11" fmla="*/ 1205 h 1954"/>
                  <a:gd name="T12" fmla="*/ 200 w 2098"/>
                  <a:gd name="T13" fmla="*/ 1334 h 1954"/>
                  <a:gd name="T14" fmla="*/ 249 w 2098"/>
                  <a:gd name="T15" fmla="*/ 1455 h 1954"/>
                  <a:gd name="T16" fmla="*/ 428 w 2098"/>
                  <a:gd name="T17" fmla="*/ 1649 h 1954"/>
                  <a:gd name="T18" fmla="*/ 538 w 2098"/>
                  <a:gd name="T19" fmla="*/ 1726 h 1954"/>
                  <a:gd name="T20" fmla="*/ 664 w 2098"/>
                  <a:gd name="T21" fmla="*/ 1761 h 1954"/>
                  <a:gd name="T22" fmla="*/ 792 w 2098"/>
                  <a:gd name="T23" fmla="*/ 1754 h 1954"/>
                  <a:gd name="T24" fmla="*/ 914 w 2098"/>
                  <a:gd name="T25" fmla="*/ 1705 h 1954"/>
                  <a:gd name="T26" fmla="*/ 1794 w 2098"/>
                  <a:gd name="T27" fmla="*/ 840 h 1954"/>
                  <a:gd name="T28" fmla="*/ 1871 w 2098"/>
                  <a:gd name="T29" fmla="*/ 730 h 1954"/>
                  <a:gd name="T30" fmla="*/ 1907 w 2098"/>
                  <a:gd name="T31" fmla="*/ 605 h 1954"/>
                  <a:gd name="T32" fmla="*/ 1900 w 2098"/>
                  <a:gd name="T33" fmla="*/ 476 h 1954"/>
                  <a:gd name="T34" fmla="*/ 1850 w 2098"/>
                  <a:gd name="T35" fmla="*/ 354 h 1954"/>
                  <a:gd name="T36" fmla="*/ 1780 w 2098"/>
                  <a:gd name="T37" fmla="*/ 266 h 1954"/>
                  <a:gd name="T38" fmla="*/ 1766 w 2098"/>
                  <a:gd name="T39" fmla="*/ 205 h 1954"/>
                  <a:gd name="T40" fmla="*/ 1794 w 2098"/>
                  <a:gd name="T41" fmla="*/ 148 h 1954"/>
                  <a:gd name="T42" fmla="*/ 1850 w 2098"/>
                  <a:gd name="T43" fmla="*/ 122 h 1954"/>
                  <a:gd name="T44" fmla="*/ 1911 w 2098"/>
                  <a:gd name="T45" fmla="*/ 135 h 1954"/>
                  <a:gd name="T46" fmla="*/ 1999 w 2098"/>
                  <a:gd name="T47" fmla="*/ 234 h 1954"/>
                  <a:gd name="T48" fmla="*/ 2070 w 2098"/>
                  <a:gd name="T49" fmla="*/ 379 h 1954"/>
                  <a:gd name="T50" fmla="*/ 2098 w 2098"/>
                  <a:gd name="T51" fmla="*/ 536 h 1954"/>
                  <a:gd name="T52" fmla="*/ 2084 w 2098"/>
                  <a:gd name="T53" fmla="*/ 693 h 1954"/>
                  <a:gd name="T54" fmla="*/ 2028 w 2098"/>
                  <a:gd name="T55" fmla="*/ 843 h 1954"/>
                  <a:gd name="T56" fmla="*/ 1928 w 2098"/>
                  <a:gd name="T57" fmla="*/ 974 h 1954"/>
                  <a:gd name="T58" fmla="*/ 1039 w 2098"/>
                  <a:gd name="T59" fmla="*/ 1850 h 1954"/>
                  <a:gd name="T60" fmla="*/ 903 w 2098"/>
                  <a:gd name="T61" fmla="*/ 1920 h 1954"/>
                  <a:gd name="T62" fmla="*/ 756 w 2098"/>
                  <a:gd name="T63" fmla="*/ 1952 h 1954"/>
                  <a:gd name="T64" fmla="*/ 607 w 2098"/>
                  <a:gd name="T65" fmla="*/ 1944 h 1954"/>
                  <a:gd name="T66" fmla="*/ 463 w 2098"/>
                  <a:gd name="T67" fmla="*/ 1900 h 1954"/>
                  <a:gd name="T68" fmla="*/ 333 w 2098"/>
                  <a:gd name="T69" fmla="*/ 1819 h 1954"/>
                  <a:gd name="T70" fmla="*/ 132 w 2098"/>
                  <a:gd name="T71" fmla="*/ 1618 h 1954"/>
                  <a:gd name="T72" fmla="*/ 44 w 2098"/>
                  <a:gd name="T73" fmla="*/ 1472 h 1954"/>
                  <a:gd name="T74" fmla="*/ 3 w 2098"/>
                  <a:gd name="T75" fmla="*/ 1306 h 1954"/>
                  <a:gd name="T76" fmla="*/ 11 w 2098"/>
                  <a:gd name="T77" fmla="*/ 1133 h 1954"/>
                  <a:gd name="T78" fmla="*/ 69 w 2098"/>
                  <a:gd name="T79" fmla="*/ 973 h 1954"/>
                  <a:gd name="T80" fmla="*/ 171 w 2098"/>
                  <a:gd name="T81" fmla="*/ 835 h 1954"/>
                  <a:gd name="T82" fmla="*/ 1016 w 2098"/>
                  <a:gd name="T83" fmla="*/ 4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954">
                    <a:moveTo>
                      <a:pt x="1057" y="0"/>
                    </a:moveTo>
                    <a:lnTo>
                      <a:pt x="1078" y="4"/>
                    </a:lnTo>
                    <a:lnTo>
                      <a:pt x="1097" y="13"/>
                    </a:lnTo>
                    <a:lnTo>
                      <a:pt x="1114" y="27"/>
                    </a:lnTo>
                    <a:lnTo>
                      <a:pt x="1128" y="44"/>
                    </a:lnTo>
                    <a:lnTo>
                      <a:pt x="1136" y="63"/>
                    </a:lnTo>
                    <a:lnTo>
                      <a:pt x="1142" y="83"/>
                    </a:lnTo>
                    <a:lnTo>
                      <a:pt x="1142" y="104"/>
                    </a:lnTo>
                    <a:lnTo>
                      <a:pt x="1136" y="125"/>
                    </a:lnTo>
                    <a:lnTo>
                      <a:pt x="1128" y="144"/>
                    </a:lnTo>
                    <a:lnTo>
                      <a:pt x="1114" y="161"/>
                    </a:lnTo>
                    <a:lnTo>
                      <a:pt x="306" y="969"/>
                    </a:lnTo>
                    <a:lnTo>
                      <a:pt x="275" y="1003"/>
                    </a:lnTo>
                    <a:lnTo>
                      <a:pt x="249" y="1040"/>
                    </a:lnTo>
                    <a:lnTo>
                      <a:pt x="228" y="1079"/>
                    </a:lnTo>
                    <a:lnTo>
                      <a:pt x="211" y="1120"/>
                    </a:lnTo>
                    <a:lnTo>
                      <a:pt x="200" y="1162"/>
                    </a:lnTo>
                    <a:lnTo>
                      <a:pt x="193" y="1205"/>
                    </a:lnTo>
                    <a:lnTo>
                      <a:pt x="191" y="1248"/>
                    </a:lnTo>
                    <a:lnTo>
                      <a:pt x="193" y="1292"/>
                    </a:lnTo>
                    <a:lnTo>
                      <a:pt x="200" y="1334"/>
                    </a:lnTo>
                    <a:lnTo>
                      <a:pt x="211" y="1376"/>
                    </a:lnTo>
                    <a:lnTo>
                      <a:pt x="228" y="1416"/>
                    </a:lnTo>
                    <a:lnTo>
                      <a:pt x="249" y="1455"/>
                    </a:lnTo>
                    <a:lnTo>
                      <a:pt x="275" y="1492"/>
                    </a:lnTo>
                    <a:lnTo>
                      <a:pt x="306" y="1527"/>
                    </a:lnTo>
                    <a:lnTo>
                      <a:pt x="428" y="1649"/>
                    </a:lnTo>
                    <a:lnTo>
                      <a:pt x="462" y="1679"/>
                    </a:lnTo>
                    <a:lnTo>
                      <a:pt x="499" y="1705"/>
                    </a:lnTo>
                    <a:lnTo>
                      <a:pt x="538" y="1726"/>
                    </a:lnTo>
                    <a:lnTo>
                      <a:pt x="578" y="1743"/>
                    </a:lnTo>
                    <a:lnTo>
                      <a:pt x="620" y="1754"/>
                    </a:lnTo>
                    <a:lnTo>
                      <a:pt x="664" y="1761"/>
                    </a:lnTo>
                    <a:lnTo>
                      <a:pt x="707" y="1764"/>
                    </a:lnTo>
                    <a:lnTo>
                      <a:pt x="750" y="1761"/>
                    </a:lnTo>
                    <a:lnTo>
                      <a:pt x="792" y="1754"/>
                    </a:lnTo>
                    <a:lnTo>
                      <a:pt x="835" y="1743"/>
                    </a:lnTo>
                    <a:lnTo>
                      <a:pt x="875" y="1726"/>
                    </a:lnTo>
                    <a:lnTo>
                      <a:pt x="914" y="1705"/>
                    </a:lnTo>
                    <a:lnTo>
                      <a:pt x="951" y="1679"/>
                    </a:lnTo>
                    <a:lnTo>
                      <a:pt x="985" y="1649"/>
                    </a:lnTo>
                    <a:lnTo>
                      <a:pt x="1794" y="840"/>
                    </a:lnTo>
                    <a:lnTo>
                      <a:pt x="1825" y="806"/>
                    </a:lnTo>
                    <a:lnTo>
                      <a:pt x="1850" y="769"/>
                    </a:lnTo>
                    <a:lnTo>
                      <a:pt x="1871" y="730"/>
                    </a:lnTo>
                    <a:lnTo>
                      <a:pt x="1888" y="689"/>
                    </a:lnTo>
                    <a:lnTo>
                      <a:pt x="1900" y="648"/>
                    </a:lnTo>
                    <a:lnTo>
                      <a:pt x="1907" y="605"/>
                    </a:lnTo>
                    <a:lnTo>
                      <a:pt x="1909" y="561"/>
                    </a:lnTo>
                    <a:lnTo>
                      <a:pt x="1907" y="518"/>
                    </a:lnTo>
                    <a:lnTo>
                      <a:pt x="1900" y="476"/>
                    </a:lnTo>
                    <a:lnTo>
                      <a:pt x="1888" y="434"/>
                    </a:lnTo>
                    <a:lnTo>
                      <a:pt x="1871" y="393"/>
                    </a:lnTo>
                    <a:lnTo>
                      <a:pt x="1850" y="354"/>
                    </a:lnTo>
                    <a:lnTo>
                      <a:pt x="1825" y="317"/>
                    </a:lnTo>
                    <a:lnTo>
                      <a:pt x="1794" y="282"/>
                    </a:lnTo>
                    <a:lnTo>
                      <a:pt x="1780" y="266"/>
                    </a:lnTo>
                    <a:lnTo>
                      <a:pt x="1771" y="246"/>
                    </a:lnTo>
                    <a:lnTo>
                      <a:pt x="1766" y="226"/>
                    </a:lnTo>
                    <a:lnTo>
                      <a:pt x="1766" y="205"/>
                    </a:lnTo>
                    <a:lnTo>
                      <a:pt x="1771" y="184"/>
                    </a:lnTo>
                    <a:lnTo>
                      <a:pt x="1780" y="166"/>
                    </a:lnTo>
                    <a:lnTo>
                      <a:pt x="1794" y="148"/>
                    </a:lnTo>
                    <a:lnTo>
                      <a:pt x="1811" y="135"/>
                    </a:lnTo>
                    <a:lnTo>
                      <a:pt x="1830" y="126"/>
                    </a:lnTo>
                    <a:lnTo>
                      <a:pt x="1850" y="122"/>
                    </a:lnTo>
                    <a:lnTo>
                      <a:pt x="1871" y="122"/>
                    </a:lnTo>
                    <a:lnTo>
                      <a:pt x="1892" y="126"/>
                    </a:lnTo>
                    <a:lnTo>
                      <a:pt x="1911" y="135"/>
                    </a:lnTo>
                    <a:lnTo>
                      <a:pt x="1928" y="148"/>
                    </a:lnTo>
                    <a:lnTo>
                      <a:pt x="1966" y="191"/>
                    </a:lnTo>
                    <a:lnTo>
                      <a:pt x="1999" y="234"/>
                    </a:lnTo>
                    <a:lnTo>
                      <a:pt x="2028" y="281"/>
                    </a:lnTo>
                    <a:lnTo>
                      <a:pt x="2050" y="330"/>
                    </a:lnTo>
                    <a:lnTo>
                      <a:pt x="2070" y="379"/>
                    </a:lnTo>
                    <a:lnTo>
                      <a:pt x="2084" y="431"/>
                    </a:lnTo>
                    <a:lnTo>
                      <a:pt x="2094" y="482"/>
                    </a:lnTo>
                    <a:lnTo>
                      <a:pt x="2098" y="536"/>
                    </a:lnTo>
                    <a:lnTo>
                      <a:pt x="2098" y="588"/>
                    </a:lnTo>
                    <a:lnTo>
                      <a:pt x="2094" y="641"/>
                    </a:lnTo>
                    <a:lnTo>
                      <a:pt x="2084" y="693"/>
                    </a:lnTo>
                    <a:lnTo>
                      <a:pt x="2070" y="744"/>
                    </a:lnTo>
                    <a:lnTo>
                      <a:pt x="2050" y="794"/>
                    </a:lnTo>
                    <a:lnTo>
                      <a:pt x="2028" y="843"/>
                    </a:lnTo>
                    <a:lnTo>
                      <a:pt x="1999" y="889"/>
                    </a:lnTo>
                    <a:lnTo>
                      <a:pt x="1966" y="933"/>
                    </a:lnTo>
                    <a:lnTo>
                      <a:pt x="1928" y="974"/>
                    </a:lnTo>
                    <a:lnTo>
                      <a:pt x="1120" y="1783"/>
                    </a:lnTo>
                    <a:lnTo>
                      <a:pt x="1081" y="1819"/>
                    </a:lnTo>
                    <a:lnTo>
                      <a:pt x="1039" y="1850"/>
                    </a:lnTo>
                    <a:lnTo>
                      <a:pt x="995" y="1878"/>
                    </a:lnTo>
                    <a:lnTo>
                      <a:pt x="950" y="1900"/>
                    </a:lnTo>
                    <a:lnTo>
                      <a:pt x="903" y="1920"/>
                    </a:lnTo>
                    <a:lnTo>
                      <a:pt x="855" y="1934"/>
                    </a:lnTo>
                    <a:lnTo>
                      <a:pt x="806" y="1944"/>
                    </a:lnTo>
                    <a:lnTo>
                      <a:pt x="756" y="1952"/>
                    </a:lnTo>
                    <a:lnTo>
                      <a:pt x="707" y="1954"/>
                    </a:lnTo>
                    <a:lnTo>
                      <a:pt x="656" y="1952"/>
                    </a:lnTo>
                    <a:lnTo>
                      <a:pt x="607" y="1944"/>
                    </a:lnTo>
                    <a:lnTo>
                      <a:pt x="558" y="1934"/>
                    </a:lnTo>
                    <a:lnTo>
                      <a:pt x="510" y="1920"/>
                    </a:lnTo>
                    <a:lnTo>
                      <a:pt x="463" y="1900"/>
                    </a:lnTo>
                    <a:lnTo>
                      <a:pt x="417" y="1878"/>
                    </a:lnTo>
                    <a:lnTo>
                      <a:pt x="374" y="1850"/>
                    </a:lnTo>
                    <a:lnTo>
                      <a:pt x="333" y="1819"/>
                    </a:lnTo>
                    <a:lnTo>
                      <a:pt x="293" y="1783"/>
                    </a:lnTo>
                    <a:lnTo>
                      <a:pt x="171" y="1661"/>
                    </a:lnTo>
                    <a:lnTo>
                      <a:pt x="132" y="1618"/>
                    </a:lnTo>
                    <a:lnTo>
                      <a:pt x="98" y="1572"/>
                    </a:lnTo>
                    <a:lnTo>
                      <a:pt x="68" y="1523"/>
                    </a:lnTo>
                    <a:lnTo>
                      <a:pt x="44" y="1472"/>
                    </a:lnTo>
                    <a:lnTo>
                      <a:pt x="25" y="1418"/>
                    </a:lnTo>
                    <a:lnTo>
                      <a:pt x="11" y="1363"/>
                    </a:lnTo>
                    <a:lnTo>
                      <a:pt x="3" y="1306"/>
                    </a:lnTo>
                    <a:lnTo>
                      <a:pt x="0" y="1248"/>
                    </a:lnTo>
                    <a:lnTo>
                      <a:pt x="3" y="1190"/>
                    </a:lnTo>
                    <a:lnTo>
                      <a:pt x="11" y="1133"/>
                    </a:lnTo>
                    <a:lnTo>
                      <a:pt x="25" y="1077"/>
                    </a:lnTo>
                    <a:lnTo>
                      <a:pt x="44" y="1025"/>
                    </a:lnTo>
                    <a:lnTo>
                      <a:pt x="69" y="973"/>
                    </a:lnTo>
                    <a:lnTo>
                      <a:pt x="98" y="924"/>
                    </a:lnTo>
                    <a:lnTo>
                      <a:pt x="133" y="878"/>
                    </a:lnTo>
                    <a:lnTo>
                      <a:pt x="171" y="835"/>
                    </a:lnTo>
                    <a:lnTo>
                      <a:pt x="980" y="27"/>
                    </a:lnTo>
                    <a:lnTo>
                      <a:pt x="997" y="13"/>
                    </a:lnTo>
                    <a:lnTo>
                      <a:pt x="1016" y="4"/>
                    </a:lnTo>
                    <a:lnTo>
                      <a:pt x="1036" y="0"/>
                    </a:lnTo>
                    <a:lnTo>
                      <a:pt x="10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2" name="Freeform 190"/>
              <p:cNvSpPr/>
              <p:nvPr/>
            </p:nvSpPr>
            <p:spPr bwMode="auto">
              <a:xfrm>
                <a:off x="4061536" y="4399786"/>
                <a:ext cx="331788" cy="311150"/>
              </a:xfrm>
              <a:custGeom>
                <a:avLst/>
                <a:gdLst>
                  <a:gd name="T0" fmla="*/ 1470 w 2098"/>
                  <a:gd name="T1" fmla="*/ 5 h 1954"/>
                  <a:gd name="T2" fmla="*/ 1624 w 2098"/>
                  <a:gd name="T3" fmla="*/ 47 h 1954"/>
                  <a:gd name="T4" fmla="*/ 1763 w 2098"/>
                  <a:gd name="T5" fmla="*/ 133 h 1954"/>
                  <a:gd name="T6" fmla="*/ 1966 w 2098"/>
                  <a:gd name="T7" fmla="*/ 335 h 1954"/>
                  <a:gd name="T8" fmla="*/ 2054 w 2098"/>
                  <a:gd name="T9" fmla="*/ 481 h 1954"/>
                  <a:gd name="T10" fmla="*/ 2095 w 2098"/>
                  <a:gd name="T11" fmla="*/ 647 h 1954"/>
                  <a:gd name="T12" fmla="*/ 2086 w 2098"/>
                  <a:gd name="T13" fmla="*/ 820 h 1954"/>
                  <a:gd name="T14" fmla="*/ 2029 w 2098"/>
                  <a:gd name="T15" fmla="*/ 981 h 1954"/>
                  <a:gd name="T16" fmla="*/ 1926 w 2098"/>
                  <a:gd name="T17" fmla="*/ 1119 h 1954"/>
                  <a:gd name="T18" fmla="*/ 1086 w 2098"/>
                  <a:gd name="T19" fmla="*/ 1948 h 1954"/>
                  <a:gd name="T20" fmla="*/ 1032 w 2098"/>
                  <a:gd name="T21" fmla="*/ 1953 h 1954"/>
                  <a:gd name="T22" fmla="*/ 984 w 2098"/>
                  <a:gd name="T23" fmla="*/ 1926 h 1954"/>
                  <a:gd name="T24" fmla="*/ 956 w 2098"/>
                  <a:gd name="T25" fmla="*/ 1869 h 1954"/>
                  <a:gd name="T26" fmla="*/ 971 w 2098"/>
                  <a:gd name="T27" fmla="*/ 1809 h 1954"/>
                  <a:gd name="T28" fmla="*/ 1823 w 2098"/>
                  <a:gd name="T29" fmla="*/ 950 h 1954"/>
                  <a:gd name="T30" fmla="*/ 1887 w 2098"/>
                  <a:gd name="T31" fmla="*/ 833 h 1954"/>
                  <a:gd name="T32" fmla="*/ 1907 w 2098"/>
                  <a:gd name="T33" fmla="*/ 705 h 1954"/>
                  <a:gd name="T34" fmla="*/ 1887 w 2098"/>
                  <a:gd name="T35" fmla="*/ 577 h 1954"/>
                  <a:gd name="T36" fmla="*/ 1823 w 2098"/>
                  <a:gd name="T37" fmla="*/ 460 h 1954"/>
                  <a:gd name="T38" fmla="*/ 1636 w 2098"/>
                  <a:gd name="T39" fmla="*/ 274 h 1954"/>
                  <a:gd name="T40" fmla="*/ 1520 w 2098"/>
                  <a:gd name="T41" fmla="*/ 210 h 1954"/>
                  <a:gd name="T42" fmla="*/ 1392 w 2098"/>
                  <a:gd name="T43" fmla="*/ 190 h 1954"/>
                  <a:gd name="T44" fmla="*/ 1263 w 2098"/>
                  <a:gd name="T45" fmla="*/ 210 h 1954"/>
                  <a:gd name="T46" fmla="*/ 1147 w 2098"/>
                  <a:gd name="T47" fmla="*/ 274 h 1954"/>
                  <a:gd name="T48" fmla="*/ 274 w 2098"/>
                  <a:gd name="T49" fmla="*/ 1147 h 1954"/>
                  <a:gd name="T50" fmla="*/ 210 w 2098"/>
                  <a:gd name="T51" fmla="*/ 1264 h 1954"/>
                  <a:gd name="T52" fmla="*/ 189 w 2098"/>
                  <a:gd name="T53" fmla="*/ 1391 h 1954"/>
                  <a:gd name="T54" fmla="*/ 210 w 2098"/>
                  <a:gd name="T55" fmla="*/ 1519 h 1954"/>
                  <a:gd name="T56" fmla="*/ 274 w 2098"/>
                  <a:gd name="T57" fmla="*/ 1636 h 1954"/>
                  <a:gd name="T58" fmla="*/ 327 w 2098"/>
                  <a:gd name="T59" fmla="*/ 1707 h 1954"/>
                  <a:gd name="T60" fmla="*/ 327 w 2098"/>
                  <a:gd name="T61" fmla="*/ 1768 h 1954"/>
                  <a:gd name="T62" fmla="*/ 288 w 2098"/>
                  <a:gd name="T63" fmla="*/ 1818 h 1954"/>
                  <a:gd name="T64" fmla="*/ 227 w 2098"/>
                  <a:gd name="T65" fmla="*/ 1832 h 1954"/>
                  <a:gd name="T66" fmla="*/ 170 w 2098"/>
                  <a:gd name="T67" fmla="*/ 1804 h 1954"/>
                  <a:gd name="T68" fmla="*/ 71 w 2098"/>
                  <a:gd name="T69" fmla="*/ 1673 h 1954"/>
                  <a:gd name="T70" fmla="*/ 15 w 2098"/>
                  <a:gd name="T71" fmla="*/ 1522 h 1954"/>
                  <a:gd name="T72" fmla="*/ 0 w 2098"/>
                  <a:gd name="T73" fmla="*/ 1365 h 1954"/>
                  <a:gd name="T74" fmla="*/ 28 w 2098"/>
                  <a:gd name="T75" fmla="*/ 1209 h 1954"/>
                  <a:gd name="T76" fmla="*/ 99 w 2098"/>
                  <a:gd name="T77" fmla="*/ 1064 h 1954"/>
                  <a:gd name="T78" fmla="*/ 978 w 2098"/>
                  <a:gd name="T79" fmla="*/ 170 h 1954"/>
                  <a:gd name="T80" fmla="*/ 1111 w 2098"/>
                  <a:gd name="T81" fmla="*/ 71 h 1954"/>
                  <a:gd name="T82" fmla="*/ 1260 w 2098"/>
                  <a:gd name="T83" fmla="*/ 15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954">
                    <a:moveTo>
                      <a:pt x="1365" y="0"/>
                    </a:moveTo>
                    <a:lnTo>
                      <a:pt x="1418" y="0"/>
                    </a:lnTo>
                    <a:lnTo>
                      <a:pt x="1470" y="5"/>
                    </a:lnTo>
                    <a:lnTo>
                      <a:pt x="1523" y="15"/>
                    </a:lnTo>
                    <a:lnTo>
                      <a:pt x="1574" y="29"/>
                    </a:lnTo>
                    <a:lnTo>
                      <a:pt x="1624" y="47"/>
                    </a:lnTo>
                    <a:lnTo>
                      <a:pt x="1672" y="71"/>
                    </a:lnTo>
                    <a:lnTo>
                      <a:pt x="1719" y="100"/>
                    </a:lnTo>
                    <a:lnTo>
                      <a:pt x="1763" y="133"/>
                    </a:lnTo>
                    <a:lnTo>
                      <a:pt x="1805" y="170"/>
                    </a:lnTo>
                    <a:lnTo>
                      <a:pt x="1927" y="292"/>
                    </a:lnTo>
                    <a:lnTo>
                      <a:pt x="1966" y="335"/>
                    </a:lnTo>
                    <a:lnTo>
                      <a:pt x="2000" y="381"/>
                    </a:lnTo>
                    <a:lnTo>
                      <a:pt x="2029" y="430"/>
                    </a:lnTo>
                    <a:lnTo>
                      <a:pt x="2054" y="481"/>
                    </a:lnTo>
                    <a:lnTo>
                      <a:pt x="2072" y="535"/>
                    </a:lnTo>
                    <a:lnTo>
                      <a:pt x="2086" y="590"/>
                    </a:lnTo>
                    <a:lnTo>
                      <a:pt x="2095" y="647"/>
                    </a:lnTo>
                    <a:lnTo>
                      <a:pt x="2098" y="705"/>
                    </a:lnTo>
                    <a:lnTo>
                      <a:pt x="2095" y="763"/>
                    </a:lnTo>
                    <a:lnTo>
                      <a:pt x="2086" y="820"/>
                    </a:lnTo>
                    <a:lnTo>
                      <a:pt x="2072" y="875"/>
                    </a:lnTo>
                    <a:lnTo>
                      <a:pt x="2052" y="929"/>
                    </a:lnTo>
                    <a:lnTo>
                      <a:pt x="2029" y="981"/>
                    </a:lnTo>
                    <a:lnTo>
                      <a:pt x="1999" y="1029"/>
                    </a:lnTo>
                    <a:lnTo>
                      <a:pt x="1965" y="1075"/>
                    </a:lnTo>
                    <a:lnTo>
                      <a:pt x="1926" y="1119"/>
                    </a:lnTo>
                    <a:lnTo>
                      <a:pt x="1118" y="1926"/>
                    </a:lnTo>
                    <a:lnTo>
                      <a:pt x="1103" y="1938"/>
                    </a:lnTo>
                    <a:lnTo>
                      <a:pt x="1086" y="1948"/>
                    </a:lnTo>
                    <a:lnTo>
                      <a:pt x="1069" y="1953"/>
                    </a:lnTo>
                    <a:lnTo>
                      <a:pt x="1051" y="1954"/>
                    </a:lnTo>
                    <a:lnTo>
                      <a:pt x="1032" y="1953"/>
                    </a:lnTo>
                    <a:lnTo>
                      <a:pt x="1015" y="1947"/>
                    </a:lnTo>
                    <a:lnTo>
                      <a:pt x="998" y="1938"/>
                    </a:lnTo>
                    <a:lnTo>
                      <a:pt x="984" y="1926"/>
                    </a:lnTo>
                    <a:lnTo>
                      <a:pt x="971" y="1908"/>
                    </a:lnTo>
                    <a:lnTo>
                      <a:pt x="961" y="1890"/>
                    </a:lnTo>
                    <a:lnTo>
                      <a:pt x="956" y="1869"/>
                    </a:lnTo>
                    <a:lnTo>
                      <a:pt x="956" y="1849"/>
                    </a:lnTo>
                    <a:lnTo>
                      <a:pt x="961" y="1828"/>
                    </a:lnTo>
                    <a:lnTo>
                      <a:pt x="971" y="1809"/>
                    </a:lnTo>
                    <a:lnTo>
                      <a:pt x="984" y="1792"/>
                    </a:lnTo>
                    <a:lnTo>
                      <a:pt x="1792" y="984"/>
                    </a:lnTo>
                    <a:lnTo>
                      <a:pt x="1823" y="950"/>
                    </a:lnTo>
                    <a:lnTo>
                      <a:pt x="1848" y="913"/>
                    </a:lnTo>
                    <a:lnTo>
                      <a:pt x="1870" y="873"/>
                    </a:lnTo>
                    <a:lnTo>
                      <a:pt x="1887" y="833"/>
                    </a:lnTo>
                    <a:lnTo>
                      <a:pt x="1898" y="791"/>
                    </a:lnTo>
                    <a:lnTo>
                      <a:pt x="1905" y="748"/>
                    </a:lnTo>
                    <a:lnTo>
                      <a:pt x="1907" y="705"/>
                    </a:lnTo>
                    <a:lnTo>
                      <a:pt x="1905" y="662"/>
                    </a:lnTo>
                    <a:lnTo>
                      <a:pt x="1898" y="619"/>
                    </a:lnTo>
                    <a:lnTo>
                      <a:pt x="1887" y="577"/>
                    </a:lnTo>
                    <a:lnTo>
                      <a:pt x="1870" y="537"/>
                    </a:lnTo>
                    <a:lnTo>
                      <a:pt x="1848" y="498"/>
                    </a:lnTo>
                    <a:lnTo>
                      <a:pt x="1823" y="460"/>
                    </a:lnTo>
                    <a:lnTo>
                      <a:pt x="1792" y="426"/>
                    </a:lnTo>
                    <a:lnTo>
                      <a:pt x="1670" y="305"/>
                    </a:lnTo>
                    <a:lnTo>
                      <a:pt x="1636" y="274"/>
                    </a:lnTo>
                    <a:lnTo>
                      <a:pt x="1599" y="248"/>
                    </a:lnTo>
                    <a:lnTo>
                      <a:pt x="1560" y="227"/>
                    </a:lnTo>
                    <a:lnTo>
                      <a:pt x="1520" y="210"/>
                    </a:lnTo>
                    <a:lnTo>
                      <a:pt x="1478" y="199"/>
                    </a:lnTo>
                    <a:lnTo>
                      <a:pt x="1435" y="192"/>
                    </a:lnTo>
                    <a:lnTo>
                      <a:pt x="1392" y="190"/>
                    </a:lnTo>
                    <a:lnTo>
                      <a:pt x="1349" y="192"/>
                    </a:lnTo>
                    <a:lnTo>
                      <a:pt x="1306" y="199"/>
                    </a:lnTo>
                    <a:lnTo>
                      <a:pt x="1263" y="210"/>
                    </a:lnTo>
                    <a:lnTo>
                      <a:pt x="1223" y="227"/>
                    </a:lnTo>
                    <a:lnTo>
                      <a:pt x="1184" y="248"/>
                    </a:lnTo>
                    <a:lnTo>
                      <a:pt x="1147" y="274"/>
                    </a:lnTo>
                    <a:lnTo>
                      <a:pt x="1113" y="305"/>
                    </a:lnTo>
                    <a:lnTo>
                      <a:pt x="304" y="1112"/>
                    </a:lnTo>
                    <a:lnTo>
                      <a:pt x="274" y="1147"/>
                    </a:lnTo>
                    <a:lnTo>
                      <a:pt x="247" y="1183"/>
                    </a:lnTo>
                    <a:lnTo>
                      <a:pt x="227" y="1223"/>
                    </a:lnTo>
                    <a:lnTo>
                      <a:pt x="210" y="1264"/>
                    </a:lnTo>
                    <a:lnTo>
                      <a:pt x="198" y="1305"/>
                    </a:lnTo>
                    <a:lnTo>
                      <a:pt x="192" y="1348"/>
                    </a:lnTo>
                    <a:lnTo>
                      <a:pt x="189" y="1391"/>
                    </a:lnTo>
                    <a:lnTo>
                      <a:pt x="192" y="1435"/>
                    </a:lnTo>
                    <a:lnTo>
                      <a:pt x="198" y="1477"/>
                    </a:lnTo>
                    <a:lnTo>
                      <a:pt x="210" y="1519"/>
                    </a:lnTo>
                    <a:lnTo>
                      <a:pt x="227" y="1560"/>
                    </a:lnTo>
                    <a:lnTo>
                      <a:pt x="247" y="1600"/>
                    </a:lnTo>
                    <a:lnTo>
                      <a:pt x="274" y="1636"/>
                    </a:lnTo>
                    <a:lnTo>
                      <a:pt x="304" y="1671"/>
                    </a:lnTo>
                    <a:lnTo>
                      <a:pt x="318" y="1687"/>
                    </a:lnTo>
                    <a:lnTo>
                      <a:pt x="327" y="1707"/>
                    </a:lnTo>
                    <a:lnTo>
                      <a:pt x="332" y="1727"/>
                    </a:lnTo>
                    <a:lnTo>
                      <a:pt x="332" y="1748"/>
                    </a:lnTo>
                    <a:lnTo>
                      <a:pt x="327" y="1768"/>
                    </a:lnTo>
                    <a:lnTo>
                      <a:pt x="318" y="1787"/>
                    </a:lnTo>
                    <a:lnTo>
                      <a:pt x="304" y="1804"/>
                    </a:lnTo>
                    <a:lnTo>
                      <a:pt x="288" y="1818"/>
                    </a:lnTo>
                    <a:lnTo>
                      <a:pt x="268" y="1827"/>
                    </a:lnTo>
                    <a:lnTo>
                      <a:pt x="247" y="1832"/>
                    </a:lnTo>
                    <a:lnTo>
                      <a:pt x="227" y="1832"/>
                    </a:lnTo>
                    <a:lnTo>
                      <a:pt x="206" y="1827"/>
                    </a:lnTo>
                    <a:lnTo>
                      <a:pt x="188" y="1818"/>
                    </a:lnTo>
                    <a:lnTo>
                      <a:pt x="170" y="1804"/>
                    </a:lnTo>
                    <a:lnTo>
                      <a:pt x="132" y="1763"/>
                    </a:lnTo>
                    <a:lnTo>
                      <a:pt x="99" y="1719"/>
                    </a:lnTo>
                    <a:lnTo>
                      <a:pt x="71" y="1673"/>
                    </a:lnTo>
                    <a:lnTo>
                      <a:pt x="48" y="1624"/>
                    </a:lnTo>
                    <a:lnTo>
                      <a:pt x="28" y="1574"/>
                    </a:lnTo>
                    <a:lnTo>
                      <a:pt x="15" y="1522"/>
                    </a:lnTo>
                    <a:lnTo>
                      <a:pt x="4" y="1471"/>
                    </a:lnTo>
                    <a:lnTo>
                      <a:pt x="0" y="1418"/>
                    </a:lnTo>
                    <a:lnTo>
                      <a:pt x="0" y="1365"/>
                    </a:lnTo>
                    <a:lnTo>
                      <a:pt x="4" y="1312"/>
                    </a:lnTo>
                    <a:lnTo>
                      <a:pt x="15" y="1261"/>
                    </a:lnTo>
                    <a:lnTo>
                      <a:pt x="28" y="1209"/>
                    </a:lnTo>
                    <a:lnTo>
                      <a:pt x="48" y="1159"/>
                    </a:lnTo>
                    <a:lnTo>
                      <a:pt x="71" y="1110"/>
                    </a:lnTo>
                    <a:lnTo>
                      <a:pt x="99" y="1064"/>
                    </a:lnTo>
                    <a:lnTo>
                      <a:pt x="132" y="1020"/>
                    </a:lnTo>
                    <a:lnTo>
                      <a:pt x="170" y="978"/>
                    </a:lnTo>
                    <a:lnTo>
                      <a:pt x="978" y="170"/>
                    </a:lnTo>
                    <a:lnTo>
                      <a:pt x="1020" y="133"/>
                    </a:lnTo>
                    <a:lnTo>
                      <a:pt x="1064" y="100"/>
                    </a:lnTo>
                    <a:lnTo>
                      <a:pt x="1111" y="71"/>
                    </a:lnTo>
                    <a:lnTo>
                      <a:pt x="1159" y="47"/>
                    </a:lnTo>
                    <a:lnTo>
                      <a:pt x="1210" y="29"/>
                    </a:lnTo>
                    <a:lnTo>
                      <a:pt x="1260" y="15"/>
                    </a:lnTo>
                    <a:lnTo>
                      <a:pt x="1313" y="5"/>
                    </a:lnTo>
                    <a:lnTo>
                      <a:pt x="13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94" name="Group 50"/>
            <p:cNvGrpSpPr/>
            <p:nvPr/>
          </p:nvGrpSpPr>
          <p:grpSpPr>
            <a:xfrm>
              <a:off x="13811" y="7834"/>
              <a:ext cx="574" cy="720"/>
              <a:chOff x="6673449" y="4390704"/>
              <a:chExt cx="458787" cy="57478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5" name="Freeform 211"/>
              <p:cNvSpPr>
                <a:spLocks noEditPoints="1"/>
              </p:cNvSpPr>
              <p:nvPr/>
            </p:nvSpPr>
            <p:spPr bwMode="auto">
              <a:xfrm>
                <a:off x="6791798" y="4390704"/>
                <a:ext cx="233362" cy="290512"/>
              </a:xfrm>
              <a:custGeom>
                <a:avLst/>
                <a:gdLst>
                  <a:gd name="T0" fmla="*/ 662 w 1465"/>
                  <a:gd name="T1" fmla="*/ 193 h 1829"/>
                  <a:gd name="T2" fmla="*/ 555 w 1465"/>
                  <a:gd name="T3" fmla="*/ 214 h 1829"/>
                  <a:gd name="T4" fmla="*/ 441 w 1465"/>
                  <a:gd name="T5" fmla="*/ 263 h 1829"/>
                  <a:gd name="T6" fmla="*/ 332 w 1465"/>
                  <a:gd name="T7" fmla="*/ 351 h 1829"/>
                  <a:gd name="T8" fmla="*/ 247 w 1465"/>
                  <a:gd name="T9" fmla="*/ 489 h 1829"/>
                  <a:gd name="T10" fmla="*/ 199 w 1465"/>
                  <a:gd name="T11" fmla="*/ 688 h 1829"/>
                  <a:gd name="T12" fmla="*/ 193 w 1465"/>
                  <a:gd name="T13" fmla="*/ 755 h 1829"/>
                  <a:gd name="T14" fmla="*/ 190 w 1465"/>
                  <a:gd name="T15" fmla="*/ 808 h 1829"/>
                  <a:gd name="T16" fmla="*/ 190 w 1465"/>
                  <a:gd name="T17" fmla="*/ 943 h 1829"/>
                  <a:gd name="T18" fmla="*/ 209 w 1465"/>
                  <a:gd name="T19" fmla="*/ 1123 h 1829"/>
                  <a:gd name="T20" fmla="*/ 264 w 1465"/>
                  <a:gd name="T21" fmla="*/ 1317 h 1829"/>
                  <a:gd name="T22" fmla="*/ 367 w 1465"/>
                  <a:gd name="T23" fmla="*/ 1489 h 1829"/>
                  <a:gd name="T24" fmla="*/ 523 w 1465"/>
                  <a:gd name="T25" fmla="*/ 1601 h 1829"/>
                  <a:gd name="T26" fmla="*/ 729 w 1465"/>
                  <a:gd name="T27" fmla="*/ 1639 h 1829"/>
                  <a:gd name="T28" fmla="*/ 895 w 1465"/>
                  <a:gd name="T29" fmla="*/ 1617 h 1829"/>
                  <a:gd name="T30" fmla="*/ 1063 w 1465"/>
                  <a:gd name="T31" fmla="*/ 1524 h 1829"/>
                  <a:gd name="T32" fmla="*/ 1181 w 1465"/>
                  <a:gd name="T33" fmla="*/ 1363 h 1829"/>
                  <a:gd name="T34" fmla="*/ 1246 w 1465"/>
                  <a:gd name="T35" fmla="*/ 1172 h 1829"/>
                  <a:gd name="T36" fmla="*/ 1272 w 1465"/>
                  <a:gd name="T37" fmla="*/ 985 h 1829"/>
                  <a:gd name="T38" fmla="*/ 1276 w 1465"/>
                  <a:gd name="T39" fmla="*/ 836 h 1829"/>
                  <a:gd name="T40" fmla="*/ 1272 w 1465"/>
                  <a:gd name="T41" fmla="*/ 759 h 1829"/>
                  <a:gd name="T42" fmla="*/ 1270 w 1465"/>
                  <a:gd name="T43" fmla="*/ 748 h 1829"/>
                  <a:gd name="T44" fmla="*/ 1234 w 1465"/>
                  <a:gd name="T45" fmla="*/ 534 h 1829"/>
                  <a:gd name="T46" fmla="*/ 1156 w 1465"/>
                  <a:gd name="T47" fmla="*/ 383 h 1829"/>
                  <a:gd name="T48" fmla="*/ 1052 w 1465"/>
                  <a:gd name="T49" fmla="*/ 282 h 1829"/>
                  <a:gd name="T50" fmla="*/ 934 w 1465"/>
                  <a:gd name="T51" fmla="*/ 223 h 1829"/>
                  <a:gd name="T52" fmla="*/ 817 w 1465"/>
                  <a:gd name="T53" fmla="*/ 197 h 1829"/>
                  <a:gd name="T54" fmla="*/ 728 w 1465"/>
                  <a:gd name="T55" fmla="*/ 190 h 1829"/>
                  <a:gd name="T56" fmla="*/ 878 w 1465"/>
                  <a:gd name="T57" fmla="*/ 13 h 1829"/>
                  <a:gd name="T58" fmla="*/ 1119 w 1465"/>
                  <a:gd name="T59" fmla="*/ 99 h 1829"/>
                  <a:gd name="T60" fmla="*/ 1225 w 1465"/>
                  <a:gd name="T61" fmla="*/ 176 h 1829"/>
                  <a:gd name="T62" fmla="*/ 1326 w 1465"/>
                  <a:gd name="T63" fmla="*/ 292 h 1829"/>
                  <a:gd name="T64" fmla="*/ 1407 w 1465"/>
                  <a:gd name="T65" fmla="*/ 454 h 1829"/>
                  <a:gd name="T66" fmla="*/ 1455 w 1465"/>
                  <a:gd name="T67" fmla="*/ 673 h 1829"/>
                  <a:gd name="T68" fmla="*/ 1463 w 1465"/>
                  <a:gd name="T69" fmla="*/ 789 h 1829"/>
                  <a:gd name="T70" fmla="*/ 1464 w 1465"/>
                  <a:gd name="T71" fmla="*/ 933 h 1829"/>
                  <a:gd name="T72" fmla="*/ 1445 w 1465"/>
                  <a:gd name="T73" fmla="*/ 1134 h 1829"/>
                  <a:gd name="T74" fmla="*/ 1388 w 1465"/>
                  <a:gd name="T75" fmla="*/ 1356 h 1829"/>
                  <a:gd name="T76" fmla="*/ 1277 w 1465"/>
                  <a:gd name="T77" fmla="*/ 1568 h 1829"/>
                  <a:gd name="T78" fmla="*/ 1102 w 1465"/>
                  <a:gd name="T79" fmla="*/ 1731 h 1829"/>
                  <a:gd name="T80" fmla="*/ 874 w 1465"/>
                  <a:gd name="T81" fmla="*/ 1817 h 1829"/>
                  <a:gd name="T82" fmla="*/ 653 w 1465"/>
                  <a:gd name="T83" fmla="*/ 1826 h 1829"/>
                  <a:gd name="T84" fmla="*/ 415 w 1465"/>
                  <a:gd name="T85" fmla="*/ 1760 h 1829"/>
                  <a:gd name="T86" fmla="*/ 226 w 1465"/>
                  <a:gd name="T87" fmla="*/ 1615 h 1829"/>
                  <a:gd name="T88" fmla="*/ 99 w 1465"/>
                  <a:gd name="T89" fmla="*/ 1412 h 1829"/>
                  <a:gd name="T90" fmla="*/ 31 w 1465"/>
                  <a:gd name="T91" fmla="*/ 1189 h 1829"/>
                  <a:gd name="T92" fmla="*/ 3 w 1465"/>
                  <a:gd name="T93" fmla="*/ 980 h 1829"/>
                  <a:gd name="T94" fmla="*/ 1 w 1465"/>
                  <a:gd name="T95" fmla="*/ 818 h 1829"/>
                  <a:gd name="T96" fmla="*/ 6 w 1465"/>
                  <a:gd name="T97" fmla="*/ 737 h 1829"/>
                  <a:gd name="T98" fmla="*/ 42 w 1465"/>
                  <a:gd name="T99" fmla="*/ 502 h 1829"/>
                  <a:gd name="T100" fmla="*/ 118 w 1465"/>
                  <a:gd name="T101" fmla="*/ 325 h 1829"/>
                  <a:gd name="T102" fmla="*/ 216 w 1465"/>
                  <a:gd name="T103" fmla="*/ 198 h 1829"/>
                  <a:gd name="T104" fmla="*/ 324 w 1465"/>
                  <a:gd name="T105" fmla="*/ 112 h 1829"/>
                  <a:gd name="T106" fmla="*/ 514 w 1465"/>
                  <a:gd name="T107" fmla="*/ 29 h 1829"/>
                  <a:gd name="T108" fmla="*/ 696 w 1465"/>
                  <a:gd name="T109" fmla="*/ 0 h 1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5" h="1829">
                    <a:moveTo>
                      <a:pt x="728" y="190"/>
                    </a:moveTo>
                    <a:lnTo>
                      <a:pt x="708" y="190"/>
                    </a:lnTo>
                    <a:lnTo>
                      <a:pt x="685" y="191"/>
                    </a:lnTo>
                    <a:lnTo>
                      <a:pt x="662" y="193"/>
                    </a:lnTo>
                    <a:lnTo>
                      <a:pt x="637" y="197"/>
                    </a:lnTo>
                    <a:lnTo>
                      <a:pt x="610" y="201"/>
                    </a:lnTo>
                    <a:lnTo>
                      <a:pt x="583" y="207"/>
                    </a:lnTo>
                    <a:lnTo>
                      <a:pt x="555" y="214"/>
                    </a:lnTo>
                    <a:lnTo>
                      <a:pt x="526" y="223"/>
                    </a:lnTo>
                    <a:lnTo>
                      <a:pt x="497" y="234"/>
                    </a:lnTo>
                    <a:lnTo>
                      <a:pt x="469" y="247"/>
                    </a:lnTo>
                    <a:lnTo>
                      <a:pt x="441" y="263"/>
                    </a:lnTo>
                    <a:lnTo>
                      <a:pt x="412" y="280"/>
                    </a:lnTo>
                    <a:lnTo>
                      <a:pt x="385" y="301"/>
                    </a:lnTo>
                    <a:lnTo>
                      <a:pt x="358" y="325"/>
                    </a:lnTo>
                    <a:lnTo>
                      <a:pt x="332" y="351"/>
                    </a:lnTo>
                    <a:lnTo>
                      <a:pt x="308" y="380"/>
                    </a:lnTo>
                    <a:lnTo>
                      <a:pt x="286" y="413"/>
                    </a:lnTo>
                    <a:lnTo>
                      <a:pt x="266" y="449"/>
                    </a:lnTo>
                    <a:lnTo>
                      <a:pt x="247" y="489"/>
                    </a:lnTo>
                    <a:lnTo>
                      <a:pt x="231" y="532"/>
                    </a:lnTo>
                    <a:lnTo>
                      <a:pt x="218" y="580"/>
                    </a:lnTo>
                    <a:lnTo>
                      <a:pt x="206" y="632"/>
                    </a:lnTo>
                    <a:lnTo>
                      <a:pt x="199" y="688"/>
                    </a:lnTo>
                    <a:lnTo>
                      <a:pt x="194" y="748"/>
                    </a:lnTo>
                    <a:lnTo>
                      <a:pt x="194" y="750"/>
                    </a:lnTo>
                    <a:lnTo>
                      <a:pt x="194" y="752"/>
                    </a:lnTo>
                    <a:lnTo>
                      <a:pt x="193" y="755"/>
                    </a:lnTo>
                    <a:lnTo>
                      <a:pt x="193" y="759"/>
                    </a:lnTo>
                    <a:lnTo>
                      <a:pt x="192" y="769"/>
                    </a:lnTo>
                    <a:lnTo>
                      <a:pt x="191" y="786"/>
                    </a:lnTo>
                    <a:lnTo>
                      <a:pt x="190" y="808"/>
                    </a:lnTo>
                    <a:lnTo>
                      <a:pt x="189" y="836"/>
                    </a:lnTo>
                    <a:lnTo>
                      <a:pt x="189" y="867"/>
                    </a:lnTo>
                    <a:lnTo>
                      <a:pt x="189" y="903"/>
                    </a:lnTo>
                    <a:lnTo>
                      <a:pt x="190" y="943"/>
                    </a:lnTo>
                    <a:lnTo>
                      <a:pt x="193" y="985"/>
                    </a:lnTo>
                    <a:lnTo>
                      <a:pt x="197" y="1029"/>
                    </a:lnTo>
                    <a:lnTo>
                      <a:pt x="202" y="1076"/>
                    </a:lnTo>
                    <a:lnTo>
                      <a:pt x="209" y="1123"/>
                    </a:lnTo>
                    <a:lnTo>
                      <a:pt x="220" y="1172"/>
                    </a:lnTo>
                    <a:lnTo>
                      <a:pt x="231" y="1221"/>
                    </a:lnTo>
                    <a:lnTo>
                      <a:pt x="246" y="1269"/>
                    </a:lnTo>
                    <a:lnTo>
                      <a:pt x="264" y="1317"/>
                    </a:lnTo>
                    <a:lnTo>
                      <a:pt x="285" y="1363"/>
                    </a:lnTo>
                    <a:lnTo>
                      <a:pt x="308" y="1408"/>
                    </a:lnTo>
                    <a:lnTo>
                      <a:pt x="336" y="1450"/>
                    </a:lnTo>
                    <a:lnTo>
                      <a:pt x="367" y="1489"/>
                    </a:lnTo>
                    <a:lnTo>
                      <a:pt x="401" y="1524"/>
                    </a:lnTo>
                    <a:lnTo>
                      <a:pt x="440" y="1554"/>
                    </a:lnTo>
                    <a:lnTo>
                      <a:pt x="480" y="1580"/>
                    </a:lnTo>
                    <a:lnTo>
                      <a:pt x="523" y="1601"/>
                    </a:lnTo>
                    <a:lnTo>
                      <a:pt x="570" y="1617"/>
                    </a:lnTo>
                    <a:lnTo>
                      <a:pt x="619" y="1630"/>
                    </a:lnTo>
                    <a:lnTo>
                      <a:pt x="672" y="1637"/>
                    </a:lnTo>
                    <a:lnTo>
                      <a:pt x="729" y="1639"/>
                    </a:lnTo>
                    <a:lnTo>
                      <a:pt x="736" y="1639"/>
                    </a:lnTo>
                    <a:lnTo>
                      <a:pt x="792" y="1637"/>
                    </a:lnTo>
                    <a:lnTo>
                      <a:pt x="846" y="1630"/>
                    </a:lnTo>
                    <a:lnTo>
                      <a:pt x="895" y="1617"/>
                    </a:lnTo>
                    <a:lnTo>
                      <a:pt x="942" y="1601"/>
                    </a:lnTo>
                    <a:lnTo>
                      <a:pt x="985" y="1580"/>
                    </a:lnTo>
                    <a:lnTo>
                      <a:pt x="1025" y="1554"/>
                    </a:lnTo>
                    <a:lnTo>
                      <a:pt x="1063" y="1524"/>
                    </a:lnTo>
                    <a:lnTo>
                      <a:pt x="1098" y="1489"/>
                    </a:lnTo>
                    <a:lnTo>
                      <a:pt x="1130" y="1450"/>
                    </a:lnTo>
                    <a:lnTo>
                      <a:pt x="1156" y="1408"/>
                    </a:lnTo>
                    <a:lnTo>
                      <a:pt x="1181" y="1363"/>
                    </a:lnTo>
                    <a:lnTo>
                      <a:pt x="1202" y="1317"/>
                    </a:lnTo>
                    <a:lnTo>
                      <a:pt x="1219" y="1269"/>
                    </a:lnTo>
                    <a:lnTo>
                      <a:pt x="1234" y="1221"/>
                    </a:lnTo>
                    <a:lnTo>
                      <a:pt x="1246" y="1172"/>
                    </a:lnTo>
                    <a:lnTo>
                      <a:pt x="1256" y="1123"/>
                    </a:lnTo>
                    <a:lnTo>
                      <a:pt x="1263" y="1076"/>
                    </a:lnTo>
                    <a:lnTo>
                      <a:pt x="1269" y="1029"/>
                    </a:lnTo>
                    <a:lnTo>
                      <a:pt x="1272" y="985"/>
                    </a:lnTo>
                    <a:lnTo>
                      <a:pt x="1275" y="943"/>
                    </a:lnTo>
                    <a:lnTo>
                      <a:pt x="1276" y="903"/>
                    </a:lnTo>
                    <a:lnTo>
                      <a:pt x="1276" y="868"/>
                    </a:lnTo>
                    <a:lnTo>
                      <a:pt x="1276" y="836"/>
                    </a:lnTo>
                    <a:lnTo>
                      <a:pt x="1275" y="808"/>
                    </a:lnTo>
                    <a:lnTo>
                      <a:pt x="1274" y="787"/>
                    </a:lnTo>
                    <a:lnTo>
                      <a:pt x="1272" y="769"/>
                    </a:lnTo>
                    <a:lnTo>
                      <a:pt x="1272" y="759"/>
                    </a:lnTo>
                    <a:lnTo>
                      <a:pt x="1271" y="755"/>
                    </a:lnTo>
                    <a:lnTo>
                      <a:pt x="1271" y="752"/>
                    </a:lnTo>
                    <a:lnTo>
                      <a:pt x="1271" y="750"/>
                    </a:lnTo>
                    <a:lnTo>
                      <a:pt x="1270" y="748"/>
                    </a:lnTo>
                    <a:lnTo>
                      <a:pt x="1266" y="688"/>
                    </a:lnTo>
                    <a:lnTo>
                      <a:pt x="1259" y="634"/>
                    </a:lnTo>
                    <a:lnTo>
                      <a:pt x="1247" y="582"/>
                    </a:lnTo>
                    <a:lnTo>
                      <a:pt x="1234" y="534"/>
                    </a:lnTo>
                    <a:lnTo>
                      <a:pt x="1218" y="491"/>
                    </a:lnTo>
                    <a:lnTo>
                      <a:pt x="1200" y="452"/>
                    </a:lnTo>
                    <a:lnTo>
                      <a:pt x="1179" y="416"/>
                    </a:lnTo>
                    <a:lnTo>
                      <a:pt x="1156" y="383"/>
                    </a:lnTo>
                    <a:lnTo>
                      <a:pt x="1133" y="353"/>
                    </a:lnTo>
                    <a:lnTo>
                      <a:pt x="1107" y="327"/>
                    </a:lnTo>
                    <a:lnTo>
                      <a:pt x="1080" y="303"/>
                    </a:lnTo>
                    <a:lnTo>
                      <a:pt x="1052" y="282"/>
                    </a:lnTo>
                    <a:lnTo>
                      <a:pt x="1023" y="265"/>
                    </a:lnTo>
                    <a:lnTo>
                      <a:pt x="994" y="248"/>
                    </a:lnTo>
                    <a:lnTo>
                      <a:pt x="964" y="235"/>
                    </a:lnTo>
                    <a:lnTo>
                      <a:pt x="934" y="223"/>
                    </a:lnTo>
                    <a:lnTo>
                      <a:pt x="904" y="214"/>
                    </a:lnTo>
                    <a:lnTo>
                      <a:pt x="874" y="207"/>
                    </a:lnTo>
                    <a:lnTo>
                      <a:pt x="846" y="201"/>
                    </a:lnTo>
                    <a:lnTo>
                      <a:pt x="817" y="197"/>
                    </a:lnTo>
                    <a:lnTo>
                      <a:pt x="789" y="193"/>
                    </a:lnTo>
                    <a:lnTo>
                      <a:pt x="762" y="191"/>
                    </a:lnTo>
                    <a:lnTo>
                      <a:pt x="736" y="190"/>
                    </a:lnTo>
                    <a:lnTo>
                      <a:pt x="728" y="190"/>
                    </a:lnTo>
                    <a:close/>
                    <a:moveTo>
                      <a:pt x="729" y="0"/>
                    </a:moveTo>
                    <a:lnTo>
                      <a:pt x="740" y="0"/>
                    </a:lnTo>
                    <a:lnTo>
                      <a:pt x="810" y="4"/>
                    </a:lnTo>
                    <a:lnTo>
                      <a:pt x="878" y="13"/>
                    </a:lnTo>
                    <a:lnTo>
                      <a:pt x="942" y="27"/>
                    </a:lnTo>
                    <a:lnTo>
                      <a:pt x="1004" y="47"/>
                    </a:lnTo>
                    <a:lnTo>
                      <a:pt x="1062" y="70"/>
                    </a:lnTo>
                    <a:lnTo>
                      <a:pt x="1119" y="99"/>
                    </a:lnTo>
                    <a:lnTo>
                      <a:pt x="1145" y="115"/>
                    </a:lnTo>
                    <a:lnTo>
                      <a:pt x="1171" y="132"/>
                    </a:lnTo>
                    <a:lnTo>
                      <a:pt x="1198" y="153"/>
                    </a:lnTo>
                    <a:lnTo>
                      <a:pt x="1225" y="176"/>
                    </a:lnTo>
                    <a:lnTo>
                      <a:pt x="1250" y="201"/>
                    </a:lnTo>
                    <a:lnTo>
                      <a:pt x="1276" y="228"/>
                    </a:lnTo>
                    <a:lnTo>
                      <a:pt x="1302" y="259"/>
                    </a:lnTo>
                    <a:lnTo>
                      <a:pt x="1326" y="292"/>
                    </a:lnTo>
                    <a:lnTo>
                      <a:pt x="1349" y="327"/>
                    </a:lnTo>
                    <a:lnTo>
                      <a:pt x="1370" y="366"/>
                    </a:lnTo>
                    <a:lnTo>
                      <a:pt x="1390" y="408"/>
                    </a:lnTo>
                    <a:lnTo>
                      <a:pt x="1407" y="454"/>
                    </a:lnTo>
                    <a:lnTo>
                      <a:pt x="1423" y="503"/>
                    </a:lnTo>
                    <a:lnTo>
                      <a:pt x="1436" y="556"/>
                    </a:lnTo>
                    <a:lnTo>
                      <a:pt x="1447" y="613"/>
                    </a:lnTo>
                    <a:lnTo>
                      <a:pt x="1455" y="673"/>
                    </a:lnTo>
                    <a:lnTo>
                      <a:pt x="1460" y="737"/>
                    </a:lnTo>
                    <a:lnTo>
                      <a:pt x="1460" y="747"/>
                    </a:lnTo>
                    <a:lnTo>
                      <a:pt x="1462" y="765"/>
                    </a:lnTo>
                    <a:lnTo>
                      <a:pt x="1463" y="789"/>
                    </a:lnTo>
                    <a:lnTo>
                      <a:pt x="1464" y="818"/>
                    </a:lnTo>
                    <a:lnTo>
                      <a:pt x="1465" y="852"/>
                    </a:lnTo>
                    <a:lnTo>
                      <a:pt x="1465" y="891"/>
                    </a:lnTo>
                    <a:lnTo>
                      <a:pt x="1464" y="933"/>
                    </a:lnTo>
                    <a:lnTo>
                      <a:pt x="1462" y="980"/>
                    </a:lnTo>
                    <a:lnTo>
                      <a:pt x="1458" y="1028"/>
                    </a:lnTo>
                    <a:lnTo>
                      <a:pt x="1453" y="1080"/>
                    </a:lnTo>
                    <a:lnTo>
                      <a:pt x="1445" y="1134"/>
                    </a:lnTo>
                    <a:lnTo>
                      <a:pt x="1435" y="1189"/>
                    </a:lnTo>
                    <a:lnTo>
                      <a:pt x="1422" y="1244"/>
                    </a:lnTo>
                    <a:lnTo>
                      <a:pt x="1406" y="1300"/>
                    </a:lnTo>
                    <a:lnTo>
                      <a:pt x="1388" y="1356"/>
                    </a:lnTo>
                    <a:lnTo>
                      <a:pt x="1366" y="1412"/>
                    </a:lnTo>
                    <a:lnTo>
                      <a:pt x="1340" y="1465"/>
                    </a:lnTo>
                    <a:lnTo>
                      <a:pt x="1311" y="1517"/>
                    </a:lnTo>
                    <a:lnTo>
                      <a:pt x="1277" y="1568"/>
                    </a:lnTo>
                    <a:lnTo>
                      <a:pt x="1239" y="1615"/>
                    </a:lnTo>
                    <a:lnTo>
                      <a:pt x="1197" y="1659"/>
                    </a:lnTo>
                    <a:lnTo>
                      <a:pt x="1150" y="1698"/>
                    </a:lnTo>
                    <a:lnTo>
                      <a:pt x="1102" y="1731"/>
                    </a:lnTo>
                    <a:lnTo>
                      <a:pt x="1049" y="1760"/>
                    </a:lnTo>
                    <a:lnTo>
                      <a:pt x="994" y="1784"/>
                    </a:lnTo>
                    <a:lnTo>
                      <a:pt x="936" y="1803"/>
                    </a:lnTo>
                    <a:lnTo>
                      <a:pt x="874" y="1817"/>
                    </a:lnTo>
                    <a:lnTo>
                      <a:pt x="810" y="1826"/>
                    </a:lnTo>
                    <a:lnTo>
                      <a:pt x="743" y="1829"/>
                    </a:lnTo>
                    <a:lnTo>
                      <a:pt x="721" y="1829"/>
                    </a:lnTo>
                    <a:lnTo>
                      <a:pt x="653" y="1826"/>
                    </a:lnTo>
                    <a:lnTo>
                      <a:pt x="589" y="1817"/>
                    </a:lnTo>
                    <a:lnTo>
                      <a:pt x="528" y="1803"/>
                    </a:lnTo>
                    <a:lnTo>
                      <a:pt x="471" y="1784"/>
                    </a:lnTo>
                    <a:lnTo>
                      <a:pt x="415" y="1760"/>
                    </a:lnTo>
                    <a:lnTo>
                      <a:pt x="363" y="1731"/>
                    </a:lnTo>
                    <a:lnTo>
                      <a:pt x="315" y="1698"/>
                    </a:lnTo>
                    <a:lnTo>
                      <a:pt x="268" y="1659"/>
                    </a:lnTo>
                    <a:lnTo>
                      <a:pt x="226" y="1615"/>
                    </a:lnTo>
                    <a:lnTo>
                      <a:pt x="188" y="1568"/>
                    </a:lnTo>
                    <a:lnTo>
                      <a:pt x="155" y="1517"/>
                    </a:lnTo>
                    <a:lnTo>
                      <a:pt x="125" y="1465"/>
                    </a:lnTo>
                    <a:lnTo>
                      <a:pt x="99" y="1412"/>
                    </a:lnTo>
                    <a:lnTo>
                      <a:pt x="77" y="1356"/>
                    </a:lnTo>
                    <a:lnTo>
                      <a:pt x="58" y="1300"/>
                    </a:lnTo>
                    <a:lnTo>
                      <a:pt x="43" y="1244"/>
                    </a:lnTo>
                    <a:lnTo>
                      <a:pt x="31" y="1189"/>
                    </a:lnTo>
                    <a:lnTo>
                      <a:pt x="20" y="1134"/>
                    </a:lnTo>
                    <a:lnTo>
                      <a:pt x="13" y="1080"/>
                    </a:lnTo>
                    <a:lnTo>
                      <a:pt x="7" y="1028"/>
                    </a:lnTo>
                    <a:lnTo>
                      <a:pt x="3" y="980"/>
                    </a:lnTo>
                    <a:lnTo>
                      <a:pt x="1" y="933"/>
                    </a:lnTo>
                    <a:lnTo>
                      <a:pt x="0" y="891"/>
                    </a:lnTo>
                    <a:lnTo>
                      <a:pt x="0" y="852"/>
                    </a:lnTo>
                    <a:lnTo>
                      <a:pt x="1" y="818"/>
                    </a:lnTo>
                    <a:lnTo>
                      <a:pt x="2" y="789"/>
                    </a:lnTo>
                    <a:lnTo>
                      <a:pt x="3" y="765"/>
                    </a:lnTo>
                    <a:lnTo>
                      <a:pt x="5" y="747"/>
                    </a:lnTo>
                    <a:lnTo>
                      <a:pt x="6" y="737"/>
                    </a:lnTo>
                    <a:lnTo>
                      <a:pt x="10" y="672"/>
                    </a:lnTo>
                    <a:lnTo>
                      <a:pt x="18" y="612"/>
                    </a:lnTo>
                    <a:lnTo>
                      <a:pt x="29" y="555"/>
                    </a:lnTo>
                    <a:lnTo>
                      <a:pt x="42" y="502"/>
                    </a:lnTo>
                    <a:lnTo>
                      <a:pt x="58" y="453"/>
                    </a:lnTo>
                    <a:lnTo>
                      <a:pt x="76" y="406"/>
                    </a:lnTo>
                    <a:lnTo>
                      <a:pt x="97" y="364"/>
                    </a:lnTo>
                    <a:lnTo>
                      <a:pt x="118" y="325"/>
                    </a:lnTo>
                    <a:lnTo>
                      <a:pt x="141" y="289"/>
                    </a:lnTo>
                    <a:lnTo>
                      <a:pt x="166" y="255"/>
                    </a:lnTo>
                    <a:lnTo>
                      <a:pt x="191" y="225"/>
                    </a:lnTo>
                    <a:lnTo>
                      <a:pt x="216" y="198"/>
                    </a:lnTo>
                    <a:lnTo>
                      <a:pt x="243" y="173"/>
                    </a:lnTo>
                    <a:lnTo>
                      <a:pt x="270" y="150"/>
                    </a:lnTo>
                    <a:lnTo>
                      <a:pt x="297" y="130"/>
                    </a:lnTo>
                    <a:lnTo>
                      <a:pt x="324" y="112"/>
                    </a:lnTo>
                    <a:lnTo>
                      <a:pt x="351" y="96"/>
                    </a:lnTo>
                    <a:lnTo>
                      <a:pt x="406" y="68"/>
                    </a:lnTo>
                    <a:lnTo>
                      <a:pt x="460" y="46"/>
                    </a:lnTo>
                    <a:lnTo>
                      <a:pt x="514" y="29"/>
                    </a:lnTo>
                    <a:lnTo>
                      <a:pt x="566" y="17"/>
                    </a:lnTo>
                    <a:lnTo>
                      <a:pt x="613" y="8"/>
                    </a:lnTo>
                    <a:lnTo>
                      <a:pt x="658" y="3"/>
                    </a:lnTo>
                    <a:lnTo>
                      <a:pt x="696" y="0"/>
                    </a:lnTo>
                    <a:lnTo>
                      <a:pt x="7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212"/>
              <p:cNvSpPr/>
              <p:nvPr/>
            </p:nvSpPr>
            <p:spPr bwMode="auto">
              <a:xfrm>
                <a:off x="6673449" y="4716253"/>
                <a:ext cx="458787" cy="249237"/>
              </a:xfrm>
              <a:custGeom>
                <a:avLst/>
                <a:gdLst>
                  <a:gd name="T0" fmla="*/ 1041 w 2887"/>
                  <a:gd name="T1" fmla="*/ 40 h 1572"/>
                  <a:gd name="T2" fmla="*/ 1047 w 2887"/>
                  <a:gd name="T3" fmla="*/ 141 h 1572"/>
                  <a:gd name="T4" fmla="*/ 994 w 2887"/>
                  <a:gd name="T5" fmla="*/ 189 h 1572"/>
                  <a:gd name="T6" fmla="*/ 876 w 2887"/>
                  <a:gd name="T7" fmla="*/ 260 h 1572"/>
                  <a:gd name="T8" fmla="*/ 681 w 2887"/>
                  <a:gd name="T9" fmla="*/ 358 h 1572"/>
                  <a:gd name="T10" fmla="*/ 432 w 2887"/>
                  <a:gd name="T11" fmla="*/ 451 h 1572"/>
                  <a:gd name="T12" fmla="*/ 269 w 2887"/>
                  <a:gd name="T13" fmla="*/ 541 h 1572"/>
                  <a:gd name="T14" fmla="*/ 207 w 2887"/>
                  <a:gd name="T15" fmla="*/ 688 h 1572"/>
                  <a:gd name="T16" fmla="*/ 190 w 2887"/>
                  <a:gd name="T17" fmla="*/ 860 h 1572"/>
                  <a:gd name="T18" fmla="*/ 192 w 2887"/>
                  <a:gd name="T19" fmla="*/ 988 h 1572"/>
                  <a:gd name="T20" fmla="*/ 251 w 2887"/>
                  <a:gd name="T21" fmla="*/ 1119 h 1572"/>
                  <a:gd name="T22" fmla="*/ 462 w 2887"/>
                  <a:gd name="T23" fmla="*/ 1211 h 1572"/>
                  <a:gd name="T24" fmla="*/ 794 w 2887"/>
                  <a:gd name="T25" fmla="*/ 1311 h 1572"/>
                  <a:gd name="T26" fmla="*/ 1237 w 2887"/>
                  <a:gd name="T27" fmla="*/ 1376 h 1572"/>
                  <a:gd name="T28" fmla="*/ 1748 w 2887"/>
                  <a:gd name="T29" fmla="*/ 1368 h 1572"/>
                  <a:gd name="T30" fmla="*/ 2170 w 2887"/>
                  <a:gd name="T31" fmla="*/ 1293 h 1572"/>
                  <a:gd name="T32" fmla="*/ 2479 w 2887"/>
                  <a:gd name="T33" fmla="*/ 1191 h 1572"/>
                  <a:gd name="T34" fmla="*/ 2662 w 2887"/>
                  <a:gd name="T35" fmla="*/ 1107 h 1572"/>
                  <a:gd name="T36" fmla="*/ 2697 w 2887"/>
                  <a:gd name="T37" fmla="*/ 950 h 1572"/>
                  <a:gd name="T38" fmla="*/ 2694 w 2887"/>
                  <a:gd name="T39" fmla="*/ 791 h 1572"/>
                  <a:gd name="T40" fmla="*/ 2663 w 2887"/>
                  <a:gd name="T41" fmla="*/ 625 h 1572"/>
                  <a:gd name="T42" fmla="*/ 2572 w 2887"/>
                  <a:gd name="T43" fmla="*/ 498 h 1572"/>
                  <a:gd name="T44" fmla="*/ 2350 w 2887"/>
                  <a:gd name="T45" fmla="*/ 416 h 1572"/>
                  <a:gd name="T46" fmla="*/ 2119 w 2887"/>
                  <a:gd name="T47" fmla="*/ 318 h 1572"/>
                  <a:gd name="T48" fmla="*/ 1953 w 2887"/>
                  <a:gd name="T49" fmla="*/ 227 h 1572"/>
                  <a:gd name="T50" fmla="*/ 1873 w 2887"/>
                  <a:gd name="T51" fmla="*/ 176 h 1572"/>
                  <a:gd name="T52" fmla="*/ 1828 w 2887"/>
                  <a:gd name="T53" fmla="*/ 101 h 1572"/>
                  <a:gd name="T54" fmla="*/ 1877 w 2887"/>
                  <a:gd name="T55" fmla="*/ 12 h 1572"/>
                  <a:gd name="T56" fmla="*/ 1977 w 2887"/>
                  <a:gd name="T57" fmla="*/ 18 h 1572"/>
                  <a:gd name="T58" fmla="*/ 2035 w 2887"/>
                  <a:gd name="T59" fmla="*/ 55 h 1572"/>
                  <a:gd name="T60" fmla="*/ 2188 w 2887"/>
                  <a:gd name="T61" fmla="*/ 141 h 1572"/>
                  <a:gd name="T62" fmla="*/ 2408 w 2887"/>
                  <a:gd name="T63" fmla="*/ 236 h 1572"/>
                  <a:gd name="T64" fmla="*/ 2568 w 2887"/>
                  <a:gd name="T65" fmla="*/ 285 h 1572"/>
                  <a:gd name="T66" fmla="*/ 2745 w 2887"/>
                  <a:gd name="T67" fmla="*/ 399 h 1572"/>
                  <a:gd name="T68" fmla="*/ 2839 w 2887"/>
                  <a:gd name="T69" fmla="*/ 557 h 1572"/>
                  <a:gd name="T70" fmla="*/ 2878 w 2887"/>
                  <a:gd name="T71" fmla="*/ 721 h 1572"/>
                  <a:gd name="T72" fmla="*/ 2886 w 2887"/>
                  <a:gd name="T73" fmla="*/ 855 h 1572"/>
                  <a:gd name="T74" fmla="*/ 2887 w 2887"/>
                  <a:gd name="T75" fmla="*/ 907 h 1572"/>
                  <a:gd name="T76" fmla="*/ 2879 w 2887"/>
                  <a:gd name="T77" fmla="*/ 1064 h 1572"/>
                  <a:gd name="T78" fmla="*/ 2844 w 2887"/>
                  <a:gd name="T79" fmla="*/ 1209 h 1572"/>
                  <a:gd name="T80" fmla="*/ 2788 w 2887"/>
                  <a:gd name="T81" fmla="*/ 1253 h 1572"/>
                  <a:gd name="T82" fmla="*/ 2651 w 2887"/>
                  <a:gd name="T83" fmla="*/ 1324 h 1572"/>
                  <a:gd name="T84" fmla="*/ 2411 w 2887"/>
                  <a:gd name="T85" fmla="*/ 1419 h 1572"/>
                  <a:gd name="T86" fmla="*/ 2071 w 2887"/>
                  <a:gd name="T87" fmla="*/ 1510 h 1572"/>
                  <a:gd name="T88" fmla="*/ 1640 w 2887"/>
                  <a:gd name="T89" fmla="*/ 1567 h 1572"/>
                  <a:gd name="T90" fmla="*/ 1143 w 2887"/>
                  <a:gd name="T91" fmla="*/ 1558 h 1572"/>
                  <a:gd name="T92" fmla="*/ 718 w 2887"/>
                  <a:gd name="T93" fmla="*/ 1488 h 1572"/>
                  <a:gd name="T94" fmla="*/ 392 w 2887"/>
                  <a:gd name="T95" fmla="*/ 1389 h 1572"/>
                  <a:gd name="T96" fmla="*/ 177 w 2887"/>
                  <a:gd name="T97" fmla="*/ 1295 h 1572"/>
                  <a:gd name="T98" fmla="*/ 77 w 2887"/>
                  <a:gd name="T99" fmla="*/ 1239 h 1572"/>
                  <a:gd name="T100" fmla="*/ 27 w 2887"/>
                  <a:gd name="T101" fmla="*/ 1164 h 1572"/>
                  <a:gd name="T102" fmla="*/ 3 w 2887"/>
                  <a:gd name="T103" fmla="*/ 994 h 1572"/>
                  <a:gd name="T104" fmla="*/ 0 w 2887"/>
                  <a:gd name="T105" fmla="*/ 873 h 1572"/>
                  <a:gd name="T106" fmla="*/ 4 w 2887"/>
                  <a:gd name="T107" fmla="*/ 780 h 1572"/>
                  <a:gd name="T108" fmla="*/ 27 w 2887"/>
                  <a:gd name="T109" fmla="*/ 624 h 1572"/>
                  <a:gd name="T110" fmla="*/ 95 w 2887"/>
                  <a:gd name="T111" fmla="*/ 459 h 1572"/>
                  <a:gd name="T112" fmla="*/ 237 w 2887"/>
                  <a:gd name="T113" fmla="*/ 322 h 1572"/>
                  <a:gd name="T114" fmla="*/ 379 w 2887"/>
                  <a:gd name="T115" fmla="*/ 269 h 1572"/>
                  <a:gd name="T116" fmla="*/ 619 w 2887"/>
                  <a:gd name="T117" fmla="*/ 179 h 1572"/>
                  <a:gd name="T118" fmla="*/ 800 w 2887"/>
                  <a:gd name="T119" fmla="*/ 85 h 1572"/>
                  <a:gd name="T120" fmla="*/ 900 w 2887"/>
                  <a:gd name="T121" fmla="*/ 24 h 1572"/>
                  <a:gd name="T122" fmla="*/ 970 w 2887"/>
                  <a:gd name="T123" fmla="*/ 0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87" h="1572">
                    <a:moveTo>
                      <a:pt x="970" y="0"/>
                    </a:moveTo>
                    <a:lnTo>
                      <a:pt x="991" y="3"/>
                    </a:lnTo>
                    <a:lnTo>
                      <a:pt x="1010" y="11"/>
                    </a:lnTo>
                    <a:lnTo>
                      <a:pt x="1027" y="24"/>
                    </a:lnTo>
                    <a:lnTo>
                      <a:pt x="1041" y="40"/>
                    </a:lnTo>
                    <a:lnTo>
                      <a:pt x="1053" y="59"/>
                    </a:lnTo>
                    <a:lnTo>
                      <a:pt x="1058" y="80"/>
                    </a:lnTo>
                    <a:lnTo>
                      <a:pt x="1059" y="100"/>
                    </a:lnTo>
                    <a:lnTo>
                      <a:pt x="1055" y="121"/>
                    </a:lnTo>
                    <a:lnTo>
                      <a:pt x="1047" y="141"/>
                    </a:lnTo>
                    <a:lnTo>
                      <a:pt x="1035" y="158"/>
                    </a:lnTo>
                    <a:lnTo>
                      <a:pt x="1018" y="173"/>
                    </a:lnTo>
                    <a:lnTo>
                      <a:pt x="1014" y="175"/>
                    </a:lnTo>
                    <a:lnTo>
                      <a:pt x="1006" y="181"/>
                    </a:lnTo>
                    <a:lnTo>
                      <a:pt x="994" y="189"/>
                    </a:lnTo>
                    <a:lnTo>
                      <a:pt x="977" y="199"/>
                    </a:lnTo>
                    <a:lnTo>
                      <a:pt x="956" y="212"/>
                    </a:lnTo>
                    <a:lnTo>
                      <a:pt x="934" y="226"/>
                    </a:lnTo>
                    <a:lnTo>
                      <a:pt x="906" y="243"/>
                    </a:lnTo>
                    <a:lnTo>
                      <a:pt x="876" y="260"/>
                    </a:lnTo>
                    <a:lnTo>
                      <a:pt x="842" y="279"/>
                    </a:lnTo>
                    <a:lnTo>
                      <a:pt x="806" y="298"/>
                    </a:lnTo>
                    <a:lnTo>
                      <a:pt x="766" y="317"/>
                    </a:lnTo>
                    <a:lnTo>
                      <a:pt x="725" y="338"/>
                    </a:lnTo>
                    <a:lnTo>
                      <a:pt x="681" y="358"/>
                    </a:lnTo>
                    <a:lnTo>
                      <a:pt x="635" y="378"/>
                    </a:lnTo>
                    <a:lnTo>
                      <a:pt x="587" y="398"/>
                    </a:lnTo>
                    <a:lnTo>
                      <a:pt x="536" y="416"/>
                    </a:lnTo>
                    <a:lnTo>
                      <a:pt x="484" y="434"/>
                    </a:lnTo>
                    <a:lnTo>
                      <a:pt x="432" y="451"/>
                    </a:lnTo>
                    <a:lnTo>
                      <a:pt x="377" y="466"/>
                    </a:lnTo>
                    <a:lnTo>
                      <a:pt x="344" y="479"/>
                    </a:lnTo>
                    <a:lnTo>
                      <a:pt x="315" y="497"/>
                    </a:lnTo>
                    <a:lnTo>
                      <a:pt x="290" y="518"/>
                    </a:lnTo>
                    <a:lnTo>
                      <a:pt x="269" y="541"/>
                    </a:lnTo>
                    <a:lnTo>
                      <a:pt x="251" y="566"/>
                    </a:lnTo>
                    <a:lnTo>
                      <a:pt x="237" y="594"/>
                    </a:lnTo>
                    <a:lnTo>
                      <a:pt x="224" y="624"/>
                    </a:lnTo>
                    <a:lnTo>
                      <a:pt x="214" y="655"/>
                    </a:lnTo>
                    <a:lnTo>
                      <a:pt x="207" y="688"/>
                    </a:lnTo>
                    <a:lnTo>
                      <a:pt x="200" y="721"/>
                    </a:lnTo>
                    <a:lnTo>
                      <a:pt x="196" y="755"/>
                    </a:lnTo>
                    <a:lnTo>
                      <a:pt x="193" y="791"/>
                    </a:lnTo>
                    <a:lnTo>
                      <a:pt x="191" y="825"/>
                    </a:lnTo>
                    <a:lnTo>
                      <a:pt x="190" y="860"/>
                    </a:lnTo>
                    <a:lnTo>
                      <a:pt x="189" y="868"/>
                    </a:lnTo>
                    <a:lnTo>
                      <a:pt x="189" y="877"/>
                    </a:lnTo>
                    <a:lnTo>
                      <a:pt x="189" y="911"/>
                    </a:lnTo>
                    <a:lnTo>
                      <a:pt x="190" y="949"/>
                    </a:lnTo>
                    <a:lnTo>
                      <a:pt x="192" y="988"/>
                    </a:lnTo>
                    <a:lnTo>
                      <a:pt x="195" y="1027"/>
                    </a:lnTo>
                    <a:lnTo>
                      <a:pt x="198" y="1063"/>
                    </a:lnTo>
                    <a:lnTo>
                      <a:pt x="203" y="1094"/>
                    </a:lnTo>
                    <a:lnTo>
                      <a:pt x="225" y="1106"/>
                    </a:lnTo>
                    <a:lnTo>
                      <a:pt x="251" y="1119"/>
                    </a:lnTo>
                    <a:lnTo>
                      <a:pt x="283" y="1136"/>
                    </a:lnTo>
                    <a:lnTo>
                      <a:pt x="320" y="1152"/>
                    </a:lnTo>
                    <a:lnTo>
                      <a:pt x="362" y="1172"/>
                    </a:lnTo>
                    <a:lnTo>
                      <a:pt x="409" y="1191"/>
                    </a:lnTo>
                    <a:lnTo>
                      <a:pt x="462" y="1211"/>
                    </a:lnTo>
                    <a:lnTo>
                      <a:pt x="519" y="1232"/>
                    </a:lnTo>
                    <a:lnTo>
                      <a:pt x="580" y="1252"/>
                    </a:lnTo>
                    <a:lnTo>
                      <a:pt x="647" y="1273"/>
                    </a:lnTo>
                    <a:lnTo>
                      <a:pt x="719" y="1293"/>
                    </a:lnTo>
                    <a:lnTo>
                      <a:pt x="794" y="1311"/>
                    </a:lnTo>
                    <a:lnTo>
                      <a:pt x="875" y="1328"/>
                    </a:lnTo>
                    <a:lnTo>
                      <a:pt x="959" y="1343"/>
                    </a:lnTo>
                    <a:lnTo>
                      <a:pt x="1047" y="1357"/>
                    </a:lnTo>
                    <a:lnTo>
                      <a:pt x="1140" y="1368"/>
                    </a:lnTo>
                    <a:lnTo>
                      <a:pt x="1237" y="1376"/>
                    </a:lnTo>
                    <a:lnTo>
                      <a:pt x="1339" y="1382"/>
                    </a:lnTo>
                    <a:lnTo>
                      <a:pt x="1444" y="1383"/>
                    </a:lnTo>
                    <a:lnTo>
                      <a:pt x="1549" y="1382"/>
                    </a:lnTo>
                    <a:lnTo>
                      <a:pt x="1651" y="1376"/>
                    </a:lnTo>
                    <a:lnTo>
                      <a:pt x="1748" y="1368"/>
                    </a:lnTo>
                    <a:lnTo>
                      <a:pt x="1841" y="1357"/>
                    </a:lnTo>
                    <a:lnTo>
                      <a:pt x="1929" y="1343"/>
                    </a:lnTo>
                    <a:lnTo>
                      <a:pt x="2014" y="1328"/>
                    </a:lnTo>
                    <a:lnTo>
                      <a:pt x="2095" y="1311"/>
                    </a:lnTo>
                    <a:lnTo>
                      <a:pt x="2170" y="1293"/>
                    </a:lnTo>
                    <a:lnTo>
                      <a:pt x="2241" y="1273"/>
                    </a:lnTo>
                    <a:lnTo>
                      <a:pt x="2307" y="1253"/>
                    </a:lnTo>
                    <a:lnTo>
                      <a:pt x="2369" y="1233"/>
                    </a:lnTo>
                    <a:lnTo>
                      <a:pt x="2426" y="1212"/>
                    </a:lnTo>
                    <a:lnTo>
                      <a:pt x="2479" y="1191"/>
                    </a:lnTo>
                    <a:lnTo>
                      <a:pt x="2525" y="1172"/>
                    </a:lnTo>
                    <a:lnTo>
                      <a:pt x="2568" y="1153"/>
                    </a:lnTo>
                    <a:lnTo>
                      <a:pt x="2604" y="1136"/>
                    </a:lnTo>
                    <a:lnTo>
                      <a:pt x="2636" y="1120"/>
                    </a:lnTo>
                    <a:lnTo>
                      <a:pt x="2662" y="1107"/>
                    </a:lnTo>
                    <a:lnTo>
                      <a:pt x="2682" y="1094"/>
                    </a:lnTo>
                    <a:lnTo>
                      <a:pt x="2688" y="1063"/>
                    </a:lnTo>
                    <a:lnTo>
                      <a:pt x="2692" y="1027"/>
                    </a:lnTo>
                    <a:lnTo>
                      <a:pt x="2695" y="989"/>
                    </a:lnTo>
                    <a:lnTo>
                      <a:pt x="2697" y="950"/>
                    </a:lnTo>
                    <a:lnTo>
                      <a:pt x="2697" y="911"/>
                    </a:lnTo>
                    <a:lnTo>
                      <a:pt x="2698" y="877"/>
                    </a:lnTo>
                    <a:lnTo>
                      <a:pt x="2697" y="860"/>
                    </a:lnTo>
                    <a:lnTo>
                      <a:pt x="2696" y="826"/>
                    </a:lnTo>
                    <a:lnTo>
                      <a:pt x="2694" y="791"/>
                    </a:lnTo>
                    <a:lnTo>
                      <a:pt x="2691" y="756"/>
                    </a:lnTo>
                    <a:lnTo>
                      <a:pt x="2687" y="722"/>
                    </a:lnTo>
                    <a:lnTo>
                      <a:pt x="2680" y="688"/>
                    </a:lnTo>
                    <a:lnTo>
                      <a:pt x="2673" y="656"/>
                    </a:lnTo>
                    <a:lnTo>
                      <a:pt x="2663" y="625"/>
                    </a:lnTo>
                    <a:lnTo>
                      <a:pt x="2650" y="595"/>
                    </a:lnTo>
                    <a:lnTo>
                      <a:pt x="2636" y="567"/>
                    </a:lnTo>
                    <a:lnTo>
                      <a:pt x="2617" y="541"/>
                    </a:lnTo>
                    <a:lnTo>
                      <a:pt x="2597" y="519"/>
                    </a:lnTo>
                    <a:lnTo>
                      <a:pt x="2572" y="498"/>
                    </a:lnTo>
                    <a:lnTo>
                      <a:pt x="2543" y="481"/>
                    </a:lnTo>
                    <a:lnTo>
                      <a:pt x="2510" y="466"/>
                    </a:lnTo>
                    <a:lnTo>
                      <a:pt x="2455" y="452"/>
                    </a:lnTo>
                    <a:lnTo>
                      <a:pt x="2401" y="435"/>
                    </a:lnTo>
                    <a:lnTo>
                      <a:pt x="2350" y="416"/>
                    </a:lnTo>
                    <a:lnTo>
                      <a:pt x="2300" y="398"/>
                    </a:lnTo>
                    <a:lnTo>
                      <a:pt x="2252" y="379"/>
                    </a:lnTo>
                    <a:lnTo>
                      <a:pt x="2205" y="359"/>
                    </a:lnTo>
                    <a:lnTo>
                      <a:pt x="2162" y="339"/>
                    </a:lnTo>
                    <a:lnTo>
                      <a:pt x="2119" y="318"/>
                    </a:lnTo>
                    <a:lnTo>
                      <a:pt x="2080" y="299"/>
                    </a:lnTo>
                    <a:lnTo>
                      <a:pt x="2044" y="279"/>
                    </a:lnTo>
                    <a:lnTo>
                      <a:pt x="2011" y="261"/>
                    </a:lnTo>
                    <a:lnTo>
                      <a:pt x="1980" y="244"/>
                    </a:lnTo>
                    <a:lnTo>
                      <a:pt x="1953" y="227"/>
                    </a:lnTo>
                    <a:lnTo>
                      <a:pt x="1929" y="213"/>
                    </a:lnTo>
                    <a:lnTo>
                      <a:pt x="1910" y="200"/>
                    </a:lnTo>
                    <a:lnTo>
                      <a:pt x="1893" y="190"/>
                    </a:lnTo>
                    <a:lnTo>
                      <a:pt x="1881" y="182"/>
                    </a:lnTo>
                    <a:lnTo>
                      <a:pt x="1873" y="176"/>
                    </a:lnTo>
                    <a:lnTo>
                      <a:pt x="1868" y="173"/>
                    </a:lnTo>
                    <a:lnTo>
                      <a:pt x="1852" y="158"/>
                    </a:lnTo>
                    <a:lnTo>
                      <a:pt x="1840" y="142"/>
                    </a:lnTo>
                    <a:lnTo>
                      <a:pt x="1831" y="122"/>
                    </a:lnTo>
                    <a:lnTo>
                      <a:pt x="1828" y="101"/>
                    </a:lnTo>
                    <a:lnTo>
                      <a:pt x="1829" y="81"/>
                    </a:lnTo>
                    <a:lnTo>
                      <a:pt x="1834" y="60"/>
                    </a:lnTo>
                    <a:lnTo>
                      <a:pt x="1845" y="41"/>
                    </a:lnTo>
                    <a:lnTo>
                      <a:pt x="1859" y="25"/>
                    </a:lnTo>
                    <a:lnTo>
                      <a:pt x="1877" y="12"/>
                    </a:lnTo>
                    <a:lnTo>
                      <a:pt x="1896" y="4"/>
                    </a:lnTo>
                    <a:lnTo>
                      <a:pt x="1917" y="1"/>
                    </a:lnTo>
                    <a:lnTo>
                      <a:pt x="1938" y="2"/>
                    </a:lnTo>
                    <a:lnTo>
                      <a:pt x="1957" y="7"/>
                    </a:lnTo>
                    <a:lnTo>
                      <a:pt x="1977" y="18"/>
                    </a:lnTo>
                    <a:lnTo>
                      <a:pt x="1980" y="20"/>
                    </a:lnTo>
                    <a:lnTo>
                      <a:pt x="1987" y="25"/>
                    </a:lnTo>
                    <a:lnTo>
                      <a:pt x="2000" y="32"/>
                    </a:lnTo>
                    <a:lnTo>
                      <a:pt x="2015" y="42"/>
                    </a:lnTo>
                    <a:lnTo>
                      <a:pt x="2035" y="55"/>
                    </a:lnTo>
                    <a:lnTo>
                      <a:pt x="2060" y="69"/>
                    </a:lnTo>
                    <a:lnTo>
                      <a:pt x="2086" y="86"/>
                    </a:lnTo>
                    <a:lnTo>
                      <a:pt x="2117" y="102"/>
                    </a:lnTo>
                    <a:lnTo>
                      <a:pt x="2150" y="121"/>
                    </a:lnTo>
                    <a:lnTo>
                      <a:pt x="2188" y="141"/>
                    </a:lnTo>
                    <a:lnTo>
                      <a:pt x="2227" y="159"/>
                    </a:lnTo>
                    <a:lnTo>
                      <a:pt x="2269" y="179"/>
                    </a:lnTo>
                    <a:lnTo>
                      <a:pt x="2313" y="198"/>
                    </a:lnTo>
                    <a:lnTo>
                      <a:pt x="2359" y="218"/>
                    </a:lnTo>
                    <a:lnTo>
                      <a:pt x="2408" y="236"/>
                    </a:lnTo>
                    <a:lnTo>
                      <a:pt x="2457" y="253"/>
                    </a:lnTo>
                    <a:lnTo>
                      <a:pt x="2508" y="269"/>
                    </a:lnTo>
                    <a:lnTo>
                      <a:pt x="2561" y="283"/>
                    </a:lnTo>
                    <a:lnTo>
                      <a:pt x="2564" y="284"/>
                    </a:lnTo>
                    <a:lnTo>
                      <a:pt x="2568" y="285"/>
                    </a:lnTo>
                    <a:lnTo>
                      <a:pt x="2611" y="303"/>
                    </a:lnTo>
                    <a:lnTo>
                      <a:pt x="2650" y="323"/>
                    </a:lnTo>
                    <a:lnTo>
                      <a:pt x="2685" y="346"/>
                    </a:lnTo>
                    <a:lnTo>
                      <a:pt x="2718" y="371"/>
                    </a:lnTo>
                    <a:lnTo>
                      <a:pt x="2745" y="399"/>
                    </a:lnTo>
                    <a:lnTo>
                      <a:pt x="2770" y="428"/>
                    </a:lnTo>
                    <a:lnTo>
                      <a:pt x="2791" y="459"/>
                    </a:lnTo>
                    <a:lnTo>
                      <a:pt x="2810" y="491"/>
                    </a:lnTo>
                    <a:lnTo>
                      <a:pt x="2826" y="524"/>
                    </a:lnTo>
                    <a:lnTo>
                      <a:pt x="2839" y="557"/>
                    </a:lnTo>
                    <a:lnTo>
                      <a:pt x="2851" y="590"/>
                    </a:lnTo>
                    <a:lnTo>
                      <a:pt x="2860" y="624"/>
                    </a:lnTo>
                    <a:lnTo>
                      <a:pt x="2867" y="657"/>
                    </a:lnTo>
                    <a:lnTo>
                      <a:pt x="2872" y="690"/>
                    </a:lnTo>
                    <a:lnTo>
                      <a:pt x="2878" y="721"/>
                    </a:lnTo>
                    <a:lnTo>
                      <a:pt x="2881" y="751"/>
                    </a:lnTo>
                    <a:lnTo>
                      <a:pt x="2883" y="780"/>
                    </a:lnTo>
                    <a:lnTo>
                      <a:pt x="2884" y="807"/>
                    </a:lnTo>
                    <a:lnTo>
                      <a:pt x="2885" y="832"/>
                    </a:lnTo>
                    <a:lnTo>
                      <a:pt x="2886" y="855"/>
                    </a:lnTo>
                    <a:lnTo>
                      <a:pt x="2886" y="864"/>
                    </a:lnTo>
                    <a:lnTo>
                      <a:pt x="2887" y="872"/>
                    </a:lnTo>
                    <a:lnTo>
                      <a:pt x="2887" y="874"/>
                    </a:lnTo>
                    <a:lnTo>
                      <a:pt x="2887" y="888"/>
                    </a:lnTo>
                    <a:lnTo>
                      <a:pt x="2887" y="907"/>
                    </a:lnTo>
                    <a:lnTo>
                      <a:pt x="2886" y="933"/>
                    </a:lnTo>
                    <a:lnTo>
                      <a:pt x="2886" y="962"/>
                    </a:lnTo>
                    <a:lnTo>
                      <a:pt x="2884" y="994"/>
                    </a:lnTo>
                    <a:lnTo>
                      <a:pt x="2882" y="1029"/>
                    </a:lnTo>
                    <a:lnTo>
                      <a:pt x="2879" y="1064"/>
                    </a:lnTo>
                    <a:lnTo>
                      <a:pt x="2875" y="1099"/>
                    </a:lnTo>
                    <a:lnTo>
                      <a:pt x="2868" y="1133"/>
                    </a:lnTo>
                    <a:lnTo>
                      <a:pt x="2861" y="1165"/>
                    </a:lnTo>
                    <a:lnTo>
                      <a:pt x="2853" y="1191"/>
                    </a:lnTo>
                    <a:lnTo>
                      <a:pt x="2844" y="1209"/>
                    </a:lnTo>
                    <a:lnTo>
                      <a:pt x="2831" y="1225"/>
                    </a:lnTo>
                    <a:lnTo>
                      <a:pt x="2817" y="1236"/>
                    </a:lnTo>
                    <a:lnTo>
                      <a:pt x="2812" y="1239"/>
                    </a:lnTo>
                    <a:lnTo>
                      <a:pt x="2802" y="1245"/>
                    </a:lnTo>
                    <a:lnTo>
                      <a:pt x="2788" y="1253"/>
                    </a:lnTo>
                    <a:lnTo>
                      <a:pt x="2769" y="1264"/>
                    </a:lnTo>
                    <a:lnTo>
                      <a:pt x="2746" y="1276"/>
                    </a:lnTo>
                    <a:lnTo>
                      <a:pt x="2720" y="1291"/>
                    </a:lnTo>
                    <a:lnTo>
                      <a:pt x="2688" y="1306"/>
                    </a:lnTo>
                    <a:lnTo>
                      <a:pt x="2651" y="1324"/>
                    </a:lnTo>
                    <a:lnTo>
                      <a:pt x="2612" y="1341"/>
                    </a:lnTo>
                    <a:lnTo>
                      <a:pt x="2568" y="1360"/>
                    </a:lnTo>
                    <a:lnTo>
                      <a:pt x="2519" y="1380"/>
                    </a:lnTo>
                    <a:lnTo>
                      <a:pt x="2467" y="1399"/>
                    </a:lnTo>
                    <a:lnTo>
                      <a:pt x="2411" y="1419"/>
                    </a:lnTo>
                    <a:lnTo>
                      <a:pt x="2351" y="1438"/>
                    </a:lnTo>
                    <a:lnTo>
                      <a:pt x="2287" y="1458"/>
                    </a:lnTo>
                    <a:lnTo>
                      <a:pt x="2219" y="1477"/>
                    </a:lnTo>
                    <a:lnTo>
                      <a:pt x="2146" y="1494"/>
                    </a:lnTo>
                    <a:lnTo>
                      <a:pt x="2071" y="1510"/>
                    </a:lnTo>
                    <a:lnTo>
                      <a:pt x="1992" y="1525"/>
                    </a:lnTo>
                    <a:lnTo>
                      <a:pt x="1910" y="1539"/>
                    </a:lnTo>
                    <a:lnTo>
                      <a:pt x="1823" y="1550"/>
                    </a:lnTo>
                    <a:lnTo>
                      <a:pt x="1734" y="1559"/>
                    </a:lnTo>
                    <a:lnTo>
                      <a:pt x="1640" y="1567"/>
                    </a:lnTo>
                    <a:lnTo>
                      <a:pt x="1544" y="1571"/>
                    </a:lnTo>
                    <a:lnTo>
                      <a:pt x="1444" y="1572"/>
                    </a:lnTo>
                    <a:lnTo>
                      <a:pt x="1341" y="1571"/>
                    </a:lnTo>
                    <a:lnTo>
                      <a:pt x="1240" y="1566"/>
                    </a:lnTo>
                    <a:lnTo>
                      <a:pt x="1143" y="1558"/>
                    </a:lnTo>
                    <a:lnTo>
                      <a:pt x="1050" y="1548"/>
                    </a:lnTo>
                    <a:lnTo>
                      <a:pt x="962" y="1536"/>
                    </a:lnTo>
                    <a:lnTo>
                      <a:pt x="876" y="1522"/>
                    </a:lnTo>
                    <a:lnTo>
                      <a:pt x="795" y="1506"/>
                    </a:lnTo>
                    <a:lnTo>
                      <a:pt x="718" y="1488"/>
                    </a:lnTo>
                    <a:lnTo>
                      <a:pt x="645" y="1469"/>
                    </a:lnTo>
                    <a:lnTo>
                      <a:pt x="575" y="1450"/>
                    </a:lnTo>
                    <a:lnTo>
                      <a:pt x="510" y="1430"/>
                    </a:lnTo>
                    <a:lnTo>
                      <a:pt x="449" y="1409"/>
                    </a:lnTo>
                    <a:lnTo>
                      <a:pt x="392" y="1389"/>
                    </a:lnTo>
                    <a:lnTo>
                      <a:pt x="341" y="1368"/>
                    </a:lnTo>
                    <a:lnTo>
                      <a:pt x="293" y="1349"/>
                    </a:lnTo>
                    <a:lnTo>
                      <a:pt x="250" y="1330"/>
                    </a:lnTo>
                    <a:lnTo>
                      <a:pt x="211" y="1311"/>
                    </a:lnTo>
                    <a:lnTo>
                      <a:pt x="177" y="1295"/>
                    </a:lnTo>
                    <a:lnTo>
                      <a:pt x="148" y="1279"/>
                    </a:lnTo>
                    <a:lnTo>
                      <a:pt x="123" y="1266"/>
                    </a:lnTo>
                    <a:lnTo>
                      <a:pt x="103" y="1254"/>
                    </a:lnTo>
                    <a:lnTo>
                      <a:pt x="88" y="1246"/>
                    </a:lnTo>
                    <a:lnTo>
                      <a:pt x="77" y="1239"/>
                    </a:lnTo>
                    <a:lnTo>
                      <a:pt x="72" y="1236"/>
                    </a:lnTo>
                    <a:lnTo>
                      <a:pt x="57" y="1225"/>
                    </a:lnTo>
                    <a:lnTo>
                      <a:pt x="44" y="1209"/>
                    </a:lnTo>
                    <a:lnTo>
                      <a:pt x="36" y="1191"/>
                    </a:lnTo>
                    <a:lnTo>
                      <a:pt x="27" y="1164"/>
                    </a:lnTo>
                    <a:lnTo>
                      <a:pt x="20" y="1133"/>
                    </a:lnTo>
                    <a:lnTo>
                      <a:pt x="13" y="1098"/>
                    </a:lnTo>
                    <a:lnTo>
                      <a:pt x="8" y="1063"/>
                    </a:lnTo>
                    <a:lnTo>
                      <a:pt x="5" y="1028"/>
                    </a:lnTo>
                    <a:lnTo>
                      <a:pt x="3" y="994"/>
                    </a:lnTo>
                    <a:lnTo>
                      <a:pt x="1" y="961"/>
                    </a:lnTo>
                    <a:lnTo>
                      <a:pt x="0" y="932"/>
                    </a:lnTo>
                    <a:lnTo>
                      <a:pt x="0" y="907"/>
                    </a:lnTo>
                    <a:lnTo>
                      <a:pt x="0" y="887"/>
                    </a:lnTo>
                    <a:lnTo>
                      <a:pt x="0" y="873"/>
                    </a:lnTo>
                    <a:lnTo>
                      <a:pt x="0" y="871"/>
                    </a:lnTo>
                    <a:lnTo>
                      <a:pt x="1" y="854"/>
                    </a:lnTo>
                    <a:lnTo>
                      <a:pt x="1" y="832"/>
                    </a:lnTo>
                    <a:lnTo>
                      <a:pt x="2" y="807"/>
                    </a:lnTo>
                    <a:lnTo>
                      <a:pt x="4" y="780"/>
                    </a:lnTo>
                    <a:lnTo>
                      <a:pt x="6" y="751"/>
                    </a:lnTo>
                    <a:lnTo>
                      <a:pt x="9" y="721"/>
                    </a:lnTo>
                    <a:lnTo>
                      <a:pt x="13" y="689"/>
                    </a:lnTo>
                    <a:lnTo>
                      <a:pt x="20" y="657"/>
                    </a:lnTo>
                    <a:lnTo>
                      <a:pt x="27" y="624"/>
                    </a:lnTo>
                    <a:lnTo>
                      <a:pt x="36" y="590"/>
                    </a:lnTo>
                    <a:lnTo>
                      <a:pt x="48" y="557"/>
                    </a:lnTo>
                    <a:lnTo>
                      <a:pt x="61" y="523"/>
                    </a:lnTo>
                    <a:lnTo>
                      <a:pt x="76" y="491"/>
                    </a:lnTo>
                    <a:lnTo>
                      <a:pt x="95" y="459"/>
                    </a:lnTo>
                    <a:lnTo>
                      <a:pt x="117" y="428"/>
                    </a:lnTo>
                    <a:lnTo>
                      <a:pt x="142" y="399"/>
                    </a:lnTo>
                    <a:lnTo>
                      <a:pt x="169" y="371"/>
                    </a:lnTo>
                    <a:lnTo>
                      <a:pt x="200" y="345"/>
                    </a:lnTo>
                    <a:lnTo>
                      <a:pt x="237" y="322"/>
                    </a:lnTo>
                    <a:lnTo>
                      <a:pt x="276" y="302"/>
                    </a:lnTo>
                    <a:lnTo>
                      <a:pt x="319" y="285"/>
                    </a:lnTo>
                    <a:lnTo>
                      <a:pt x="322" y="284"/>
                    </a:lnTo>
                    <a:lnTo>
                      <a:pt x="326" y="283"/>
                    </a:lnTo>
                    <a:lnTo>
                      <a:pt x="379" y="269"/>
                    </a:lnTo>
                    <a:lnTo>
                      <a:pt x="430" y="252"/>
                    </a:lnTo>
                    <a:lnTo>
                      <a:pt x="479" y="236"/>
                    </a:lnTo>
                    <a:lnTo>
                      <a:pt x="528" y="217"/>
                    </a:lnTo>
                    <a:lnTo>
                      <a:pt x="574" y="197"/>
                    </a:lnTo>
                    <a:lnTo>
                      <a:pt x="619" y="179"/>
                    </a:lnTo>
                    <a:lnTo>
                      <a:pt x="660" y="159"/>
                    </a:lnTo>
                    <a:lnTo>
                      <a:pt x="699" y="140"/>
                    </a:lnTo>
                    <a:lnTo>
                      <a:pt x="736" y="120"/>
                    </a:lnTo>
                    <a:lnTo>
                      <a:pt x="769" y="102"/>
                    </a:lnTo>
                    <a:lnTo>
                      <a:pt x="800" y="85"/>
                    </a:lnTo>
                    <a:lnTo>
                      <a:pt x="827" y="69"/>
                    </a:lnTo>
                    <a:lnTo>
                      <a:pt x="851" y="55"/>
                    </a:lnTo>
                    <a:lnTo>
                      <a:pt x="872" y="42"/>
                    </a:lnTo>
                    <a:lnTo>
                      <a:pt x="887" y="32"/>
                    </a:lnTo>
                    <a:lnTo>
                      <a:pt x="900" y="24"/>
                    </a:lnTo>
                    <a:lnTo>
                      <a:pt x="907" y="19"/>
                    </a:lnTo>
                    <a:lnTo>
                      <a:pt x="910" y="17"/>
                    </a:lnTo>
                    <a:lnTo>
                      <a:pt x="929" y="6"/>
                    </a:lnTo>
                    <a:lnTo>
                      <a:pt x="949" y="1"/>
                    </a:lnTo>
                    <a:lnTo>
                      <a:pt x="9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1" name="Inhaltsplatzhalter 4"/>
            <p:cNvSpPr txBox="1"/>
            <p:nvPr/>
          </p:nvSpPr>
          <p:spPr>
            <a:xfrm>
              <a:off x="767" y="7073"/>
              <a:ext cx="3821" cy="11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相同</a:t>
              </a:r>
              <a:r>
                <a:rPr lang="en-US" altLang="zh-CN" sz="1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prod issue</a:t>
              </a:r>
              <a:r>
                <a:rPr lang="zh-CN" altLang="en-US" sz="1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处理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102" name="Inhaltsplatzhalter 4"/>
            <p:cNvSpPr txBox="1"/>
            <p:nvPr/>
          </p:nvSpPr>
          <p:spPr>
            <a:xfrm>
              <a:off x="14196" y="7973"/>
              <a:ext cx="3752" cy="15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rgbClr val="40A2D6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相同</a:t>
              </a:r>
              <a:r>
                <a:rPr lang="en-US" altLang="zh-CN" sz="1800" dirty="0">
                  <a:solidFill>
                    <a:srgbClr val="40A2D6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prod issue</a:t>
              </a:r>
              <a:r>
                <a:rPr lang="zh-CN" altLang="en-US" sz="1800" dirty="0">
                  <a:solidFill>
                    <a:srgbClr val="40A2D6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处理</a:t>
              </a:r>
              <a:endParaRPr lang="zh-CN" altLang="en-US" sz="1800" b="1" dirty="0">
                <a:solidFill>
                  <a:srgbClr val="40A2D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03" name="Inhaltsplatzhalter 4"/>
            <p:cNvSpPr txBox="1"/>
            <p:nvPr/>
          </p:nvSpPr>
          <p:spPr>
            <a:xfrm>
              <a:off x="11946" y="2511"/>
              <a:ext cx="6615" cy="18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800" b="1" noProof="0" dirty="0">
                  <a:ln>
                    <a:noFill/>
                  </a:ln>
                  <a:solidFill>
                    <a:srgbClr val="40A2D6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与</a:t>
              </a:r>
              <a:r>
                <a:rPr lang="en-US" altLang="zh-CN" sz="1800" b="1" noProof="0" dirty="0">
                  <a:ln>
                    <a:noFill/>
                  </a:ln>
                  <a:solidFill>
                    <a:srgbClr val="40A2D6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support</a:t>
              </a:r>
              <a:r>
                <a:rPr lang="zh-CN" altLang="en-US" sz="1800" b="1" noProof="0" dirty="0">
                  <a:ln>
                    <a:noFill/>
                  </a:ln>
                  <a:solidFill>
                    <a:srgbClr val="40A2D6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重复</a:t>
              </a:r>
              <a:r>
                <a:rPr lang="en-US" altLang="zh-CN" sz="1800" b="1" noProof="0" dirty="0">
                  <a:ln>
                    <a:noFill/>
                  </a:ln>
                  <a:solidFill>
                    <a:srgbClr val="40A2D6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kt</a:t>
              </a:r>
              <a:r>
                <a:rPr lang="zh-CN" altLang="en-US" sz="1800" b="1" noProof="0" dirty="0">
                  <a:ln>
                    <a:noFill/>
                  </a:ln>
                  <a:solidFill>
                    <a:srgbClr val="40A2D6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次数</a:t>
              </a:r>
              <a:br>
                <a:rPr lang="en-US" sz="1400" b="1" dirty="0">
                  <a:solidFill>
                    <a:schemeClr val="accent1"/>
                  </a:solidFill>
                  <a:latin typeface="+mj-lt"/>
                </a:rPr>
              </a:br>
              <a:br>
                <a:rPr lang="en-US" sz="1400" b="1" dirty="0">
                  <a:solidFill>
                    <a:schemeClr val="accent1"/>
                  </a:solidFill>
                  <a:latin typeface="+mj-lt"/>
                </a:rPr>
              </a:b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o. 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104" name="Inhaltsplatzhalter 4"/>
            <p:cNvSpPr txBox="1"/>
            <p:nvPr/>
          </p:nvSpPr>
          <p:spPr>
            <a:xfrm>
              <a:off x="-203" y="8802"/>
              <a:ext cx="5400" cy="7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800" b="1" dirty="0">
                  <a:solidFill>
                    <a:srgbClr val="225686"/>
                  </a:solidFill>
                  <a:latin typeface="+mj-lt"/>
                </a:rPr>
                <a:t>Wiki Page</a:t>
              </a:r>
              <a:endParaRPr lang="en-US" sz="1800" b="1" dirty="0">
                <a:solidFill>
                  <a:srgbClr val="225686"/>
                </a:solidFill>
                <a:latin typeface="+mj-lt"/>
              </a:endParaRPr>
            </a:p>
          </p:txBody>
        </p:sp>
      </p:grpSp>
      <p:sp>
        <p:nvSpPr>
          <p:cNvPr id="106" name="Freeform 201"/>
          <p:cNvSpPr>
            <a:spLocks noEditPoints="1"/>
          </p:cNvSpPr>
          <p:nvPr/>
        </p:nvSpPr>
        <p:spPr bwMode="auto">
          <a:xfrm>
            <a:off x="9265474" y="2667093"/>
            <a:ext cx="205595" cy="205641"/>
          </a:xfrm>
          <a:custGeom>
            <a:avLst/>
            <a:gdLst>
              <a:gd name="T0" fmla="*/ 1217 w 3484"/>
              <a:gd name="T1" fmla="*/ 237 h 3486"/>
              <a:gd name="T2" fmla="*/ 891 w 3484"/>
              <a:gd name="T3" fmla="*/ 355 h 3486"/>
              <a:gd name="T4" fmla="*/ 613 w 3484"/>
              <a:gd name="T5" fmla="*/ 553 h 3486"/>
              <a:gd name="T6" fmla="*/ 397 w 3484"/>
              <a:gd name="T7" fmla="*/ 817 h 3486"/>
              <a:gd name="T8" fmla="*/ 258 w 3484"/>
              <a:gd name="T9" fmla="*/ 1133 h 3486"/>
              <a:gd name="T10" fmla="*/ 208 w 3484"/>
              <a:gd name="T11" fmla="*/ 1486 h 3486"/>
              <a:gd name="T12" fmla="*/ 258 w 3484"/>
              <a:gd name="T13" fmla="*/ 1840 h 3486"/>
              <a:gd name="T14" fmla="*/ 397 w 3484"/>
              <a:gd name="T15" fmla="*/ 2156 h 3486"/>
              <a:gd name="T16" fmla="*/ 613 w 3484"/>
              <a:gd name="T17" fmla="*/ 2420 h 3486"/>
              <a:gd name="T18" fmla="*/ 891 w 3484"/>
              <a:gd name="T19" fmla="*/ 2618 h 3486"/>
              <a:gd name="T20" fmla="*/ 1217 w 3484"/>
              <a:gd name="T21" fmla="*/ 2737 h 3486"/>
              <a:gd name="T22" fmla="*/ 1576 w 3484"/>
              <a:gd name="T23" fmla="*/ 2761 h 3486"/>
              <a:gd name="T24" fmla="*/ 1922 w 3484"/>
              <a:gd name="T25" fmla="*/ 2688 h 3486"/>
              <a:gd name="T26" fmla="*/ 2226 w 3484"/>
              <a:gd name="T27" fmla="*/ 2528 h 3486"/>
              <a:gd name="T28" fmla="*/ 2474 w 3484"/>
              <a:gd name="T29" fmla="*/ 2295 h 3486"/>
              <a:gd name="T30" fmla="*/ 2654 w 3484"/>
              <a:gd name="T31" fmla="*/ 2004 h 3486"/>
              <a:gd name="T32" fmla="*/ 2750 w 3484"/>
              <a:gd name="T33" fmla="*/ 1666 h 3486"/>
              <a:gd name="T34" fmla="*/ 2750 w 3484"/>
              <a:gd name="T35" fmla="*/ 1306 h 3486"/>
              <a:gd name="T36" fmla="*/ 2654 w 3484"/>
              <a:gd name="T37" fmla="*/ 970 h 3486"/>
              <a:gd name="T38" fmla="*/ 2474 w 3484"/>
              <a:gd name="T39" fmla="*/ 679 h 3486"/>
              <a:gd name="T40" fmla="*/ 2226 w 3484"/>
              <a:gd name="T41" fmla="*/ 445 h 3486"/>
              <a:gd name="T42" fmla="*/ 1922 w 3484"/>
              <a:gd name="T43" fmla="*/ 285 h 3486"/>
              <a:gd name="T44" fmla="*/ 1576 w 3484"/>
              <a:gd name="T45" fmla="*/ 212 h 3486"/>
              <a:gd name="T46" fmla="*/ 1679 w 3484"/>
              <a:gd name="T47" fmla="*/ 13 h 3486"/>
              <a:gd name="T48" fmla="*/ 2042 w 3484"/>
              <a:gd name="T49" fmla="*/ 108 h 3486"/>
              <a:gd name="T50" fmla="*/ 2364 w 3484"/>
              <a:gd name="T51" fmla="*/ 287 h 3486"/>
              <a:gd name="T52" fmla="*/ 2628 w 3484"/>
              <a:gd name="T53" fmla="*/ 536 h 3486"/>
              <a:gd name="T54" fmla="*/ 2827 w 3484"/>
              <a:gd name="T55" fmla="*/ 845 h 3486"/>
              <a:gd name="T56" fmla="*/ 2944 w 3484"/>
              <a:gd name="T57" fmla="*/ 1199 h 3486"/>
              <a:gd name="T58" fmla="*/ 2969 w 3484"/>
              <a:gd name="T59" fmla="*/ 1587 h 3486"/>
              <a:gd name="T60" fmla="*/ 2891 w 3484"/>
              <a:gd name="T61" fmla="*/ 1971 h 3486"/>
              <a:gd name="T62" fmla="*/ 2722 w 3484"/>
              <a:gd name="T63" fmla="*/ 2311 h 3486"/>
              <a:gd name="T64" fmla="*/ 3469 w 3484"/>
              <a:gd name="T65" fmla="*/ 3327 h 3486"/>
              <a:gd name="T66" fmla="*/ 3480 w 3484"/>
              <a:gd name="T67" fmla="*/ 3415 h 3486"/>
              <a:gd name="T68" fmla="*/ 3420 w 3484"/>
              <a:gd name="T69" fmla="*/ 3479 h 3486"/>
              <a:gd name="T70" fmla="*/ 3342 w 3484"/>
              <a:gd name="T71" fmla="*/ 3478 h 3486"/>
              <a:gd name="T72" fmla="*/ 2388 w 3484"/>
              <a:gd name="T73" fmla="*/ 2668 h 3486"/>
              <a:gd name="T74" fmla="*/ 2059 w 3484"/>
              <a:gd name="T75" fmla="*/ 2858 h 3486"/>
              <a:gd name="T76" fmla="*/ 1685 w 3484"/>
              <a:gd name="T77" fmla="*/ 2960 h 3486"/>
              <a:gd name="T78" fmla="*/ 1292 w 3484"/>
              <a:gd name="T79" fmla="*/ 2961 h 3486"/>
              <a:gd name="T80" fmla="*/ 930 w 3484"/>
              <a:gd name="T81" fmla="*/ 2865 h 3486"/>
              <a:gd name="T82" fmla="*/ 608 w 3484"/>
              <a:gd name="T83" fmla="*/ 2686 h 3486"/>
              <a:gd name="T84" fmla="*/ 343 w 3484"/>
              <a:gd name="T85" fmla="*/ 2436 h 3486"/>
              <a:gd name="T86" fmla="*/ 145 w 3484"/>
              <a:gd name="T87" fmla="*/ 2128 h 3486"/>
              <a:gd name="T88" fmla="*/ 28 w 3484"/>
              <a:gd name="T89" fmla="*/ 1774 h 3486"/>
              <a:gd name="T90" fmla="*/ 3 w 3484"/>
              <a:gd name="T91" fmla="*/ 1389 h 3486"/>
              <a:gd name="T92" fmla="*/ 75 w 3484"/>
              <a:gd name="T93" fmla="*/ 1018 h 3486"/>
              <a:gd name="T94" fmla="*/ 234 w 3484"/>
              <a:gd name="T95" fmla="*/ 685 h 3486"/>
              <a:gd name="T96" fmla="*/ 468 w 3484"/>
              <a:gd name="T97" fmla="*/ 404 h 3486"/>
              <a:gd name="T98" fmla="*/ 763 w 3484"/>
              <a:gd name="T99" fmla="*/ 188 h 3486"/>
              <a:gd name="T100" fmla="*/ 1107 w 3484"/>
              <a:gd name="T101" fmla="*/ 49 h 3486"/>
              <a:gd name="T102" fmla="*/ 1486 w 3484"/>
              <a:gd name="T103" fmla="*/ 0 h 3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84" h="3486">
                <a:moveTo>
                  <a:pt x="1485" y="209"/>
                </a:moveTo>
                <a:lnTo>
                  <a:pt x="1394" y="212"/>
                </a:lnTo>
                <a:lnTo>
                  <a:pt x="1305" y="222"/>
                </a:lnTo>
                <a:lnTo>
                  <a:pt x="1217" y="237"/>
                </a:lnTo>
                <a:lnTo>
                  <a:pt x="1132" y="259"/>
                </a:lnTo>
                <a:lnTo>
                  <a:pt x="1049" y="285"/>
                </a:lnTo>
                <a:lnTo>
                  <a:pt x="969" y="318"/>
                </a:lnTo>
                <a:lnTo>
                  <a:pt x="891" y="355"/>
                </a:lnTo>
                <a:lnTo>
                  <a:pt x="816" y="398"/>
                </a:lnTo>
                <a:lnTo>
                  <a:pt x="745" y="445"/>
                </a:lnTo>
                <a:lnTo>
                  <a:pt x="677" y="497"/>
                </a:lnTo>
                <a:lnTo>
                  <a:pt x="613" y="553"/>
                </a:lnTo>
                <a:lnTo>
                  <a:pt x="552" y="614"/>
                </a:lnTo>
                <a:lnTo>
                  <a:pt x="496" y="679"/>
                </a:lnTo>
                <a:lnTo>
                  <a:pt x="444" y="746"/>
                </a:lnTo>
                <a:lnTo>
                  <a:pt x="397" y="817"/>
                </a:lnTo>
                <a:lnTo>
                  <a:pt x="354" y="892"/>
                </a:lnTo>
                <a:lnTo>
                  <a:pt x="317" y="970"/>
                </a:lnTo>
                <a:lnTo>
                  <a:pt x="284" y="1050"/>
                </a:lnTo>
                <a:lnTo>
                  <a:pt x="258" y="1133"/>
                </a:lnTo>
                <a:lnTo>
                  <a:pt x="235" y="1218"/>
                </a:lnTo>
                <a:lnTo>
                  <a:pt x="220" y="1306"/>
                </a:lnTo>
                <a:lnTo>
                  <a:pt x="211" y="1395"/>
                </a:lnTo>
                <a:lnTo>
                  <a:pt x="208" y="1486"/>
                </a:lnTo>
                <a:lnTo>
                  <a:pt x="211" y="1577"/>
                </a:lnTo>
                <a:lnTo>
                  <a:pt x="220" y="1668"/>
                </a:lnTo>
                <a:lnTo>
                  <a:pt x="235" y="1754"/>
                </a:lnTo>
                <a:lnTo>
                  <a:pt x="258" y="1840"/>
                </a:lnTo>
                <a:lnTo>
                  <a:pt x="284" y="1923"/>
                </a:lnTo>
                <a:lnTo>
                  <a:pt x="317" y="2004"/>
                </a:lnTo>
                <a:lnTo>
                  <a:pt x="354" y="2081"/>
                </a:lnTo>
                <a:lnTo>
                  <a:pt x="397" y="2156"/>
                </a:lnTo>
                <a:lnTo>
                  <a:pt x="444" y="2227"/>
                </a:lnTo>
                <a:lnTo>
                  <a:pt x="496" y="2295"/>
                </a:lnTo>
                <a:lnTo>
                  <a:pt x="552" y="2360"/>
                </a:lnTo>
                <a:lnTo>
                  <a:pt x="613" y="2420"/>
                </a:lnTo>
                <a:lnTo>
                  <a:pt x="677" y="2476"/>
                </a:lnTo>
                <a:lnTo>
                  <a:pt x="745" y="2528"/>
                </a:lnTo>
                <a:lnTo>
                  <a:pt x="816" y="2576"/>
                </a:lnTo>
                <a:lnTo>
                  <a:pt x="891" y="2618"/>
                </a:lnTo>
                <a:lnTo>
                  <a:pt x="969" y="2655"/>
                </a:lnTo>
                <a:lnTo>
                  <a:pt x="1049" y="2688"/>
                </a:lnTo>
                <a:lnTo>
                  <a:pt x="1132" y="2716"/>
                </a:lnTo>
                <a:lnTo>
                  <a:pt x="1217" y="2737"/>
                </a:lnTo>
                <a:lnTo>
                  <a:pt x="1305" y="2752"/>
                </a:lnTo>
                <a:lnTo>
                  <a:pt x="1394" y="2761"/>
                </a:lnTo>
                <a:lnTo>
                  <a:pt x="1485" y="2765"/>
                </a:lnTo>
                <a:lnTo>
                  <a:pt x="1576" y="2761"/>
                </a:lnTo>
                <a:lnTo>
                  <a:pt x="1666" y="2752"/>
                </a:lnTo>
                <a:lnTo>
                  <a:pt x="1753" y="2737"/>
                </a:lnTo>
                <a:lnTo>
                  <a:pt x="1839" y="2716"/>
                </a:lnTo>
                <a:lnTo>
                  <a:pt x="1922" y="2688"/>
                </a:lnTo>
                <a:lnTo>
                  <a:pt x="2002" y="2655"/>
                </a:lnTo>
                <a:lnTo>
                  <a:pt x="2079" y="2618"/>
                </a:lnTo>
                <a:lnTo>
                  <a:pt x="2155" y="2575"/>
                </a:lnTo>
                <a:lnTo>
                  <a:pt x="2226" y="2528"/>
                </a:lnTo>
                <a:lnTo>
                  <a:pt x="2294" y="2476"/>
                </a:lnTo>
                <a:lnTo>
                  <a:pt x="2357" y="2420"/>
                </a:lnTo>
                <a:lnTo>
                  <a:pt x="2418" y="2360"/>
                </a:lnTo>
                <a:lnTo>
                  <a:pt x="2474" y="2295"/>
                </a:lnTo>
                <a:lnTo>
                  <a:pt x="2526" y="2227"/>
                </a:lnTo>
                <a:lnTo>
                  <a:pt x="2573" y="2155"/>
                </a:lnTo>
                <a:lnTo>
                  <a:pt x="2616" y="2081"/>
                </a:lnTo>
                <a:lnTo>
                  <a:pt x="2654" y="2004"/>
                </a:lnTo>
                <a:lnTo>
                  <a:pt x="2686" y="1923"/>
                </a:lnTo>
                <a:lnTo>
                  <a:pt x="2713" y="1840"/>
                </a:lnTo>
                <a:lnTo>
                  <a:pt x="2734" y="1754"/>
                </a:lnTo>
                <a:lnTo>
                  <a:pt x="2750" y="1666"/>
                </a:lnTo>
                <a:lnTo>
                  <a:pt x="2760" y="1577"/>
                </a:lnTo>
                <a:lnTo>
                  <a:pt x="2763" y="1486"/>
                </a:lnTo>
                <a:lnTo>
                  <a:pt x="2760" y="1395"/>
                </a:lnTo>
                <a:lnTo>
                  <a:pt x="2750" y="1306"/>
                </a:lnTo>
                <a:lnTo>
                  <a:pt x="2734" y="1218"/>
                </a:lnTo>
                <a:lnTo>
                  <a:pt x="2713" y="1133"/>
                </a:lnTo>
                <a:lnTo>
                  <a:pt x="2686" y="1051"/>
                </a:lnTo>
                <a:lnTo>
                  <a:pt x="2654" y="970"/>
                </a:lnTo>
                <a:lnTo>
                  <a:pt x="2616" y="893"/>
                </a:lnTo>
                <a:lnTo>
                  <a:pt x="2573" y="817"/>
                </a:lnTo>
                <a:lnTo>
                  <a:pt x="2526" y="746"/>
                </a:lnTo>
                <a:lnTo>
                  <a:pt x="2474" y="679"/>
                </a:lnTo>
                <a:lnTo>
                  <a:pt x="2418" y="614"/>
                </a:lnTo>
                <a:lnTo>
                  <a:pt x="2357" y="553"/>
                </a:lnTo>
                <a:lnTo>
                  <a:pt x="2294" y="497"/>
                </a:lnTo>
                <a:lnTo>
                  <a:pt x="2226" y="445"/>
                </a:lnTo>
                <a:lnTo>
                  <a:pt x="2155" y="399"/>
                </a:lnTo>
                <a:lnTo>
                  <a:pt x="2079" y="355"/>
                </a:lnTo>
                <a:lnTo>
                  <a:pt x="2002" y="318"/>
                </a:lnTo>
                <a:lnTo>
                  <a:pt x="1922" y="285"/>
                </a:lnTo>
                <a:lnTo>
                  <a:pt x="1839" y="259"/>
                </a:lnTo>
                <a:lnTo>
                  <a:pt x="1753" y="237"/>
                </a:lnTo>
                <a:lnTo>
                  <a:pt x="1666" y="222"/>
                </a:lnTo>
                <a:lnTo>
                  <a:pt x="1576" y="212"/>
                </a:lnTo>
                <a:lnTo>
                  <a:pt x="1485" y="209"/>
                </a:lnTo>
                <a:close/>
                <a:moveTo>
                  <a:pt x="1486" y="0"/>
                </a:moveTo>
                <a:lnTo>
                  <a:pt x="1583" y="3"/>
                </a:lnTo>
                <a:lnTo>
                  <a:pt x="1679" y="13"/>
                </a:lnTo>
                <a:lnTo>
                  <a:pt x="1773" y="28"/>
                </a:lnTo>
                <a:lnTo>
                  <a:pt x="1865" y="49"/>
                </a:lnTo>
                <a:lnTo>
                  <a:pt x="1955" y="75"/>
                </a:lnTo>
                <a:lnTo>
                  <a:pt x="2042" y="108"/>
                </a:lnTo>
                <a:lnTo>
                  <a:pt x="2127" y="145"/>
                </a:lnTo>
                <a:lnTo>
                  <a:pt x="2209" y="188"/>
                </a:lnTo>
                <a:lnTo>
                  <a:pt x="2287" y="235"/>
                </a:lnTo>
                <a:lnTo>
                  <a:pt x="2364" y="287"/>
                </a:lnTo>
                <a:lnTo>
                  <a:pt x="2436" y="344"/>
                </a:lnTo>
                <a:lnTo>
                  <a:pt x="2503" y="404"/>
                </a:lnTo>
                <a:lnTo>
                  <a:pt x="2568" y="469"/>
                </a:lnTo>
                <a:lnTo>
                  <a:pt x="2628" y="536"/>
                </a:lnTo>
                <a:lnTo>
                  <a:pt x="2685" y="609"/>
                </a:lnTo>
                <a:lnTo>
                  <a:pt x="2737" y="685"/>
                </a:lnTo>
                <a:lnTo>
                  <a:pt x="2784" y="763"/>
                </a:lnTo>
                <a:lnTo>
                  <a:pt x="2827" y="845"/>
                </a:lnTo>
                <a:lnTo>
                  <a:pt x="2864" y="930"/>
                </a:lnTo>
                <a:lnTo>
                  <a:pt x="2897" y="1017"/>
                </a:lnTo>
                <a:lnTo>
                  <a:pt x="2923" y="1107"/>
                </a:lnTo>
                <a:lnTo>
                  <a:pt x="2944" y="1199"/>
                </a:lnTo>
                <a:lnTo>
                  <a:pt x="2960" y="1293"/>
                </a:lnTo>
                <a:lnTo>
                  <a:pt x="2969" y="1389"/>
                </a:lnTo>
                <a:lnTo>
                  <a:pt x="2972" y="1486"/>
                </a:lnTo>
                <a:lnTo>
                  <a:pt x="2969" y="1587"/>
                </a:lnTo>
                <a:lnTo>
                  <a:pt x="2959" y="1687"/>
                </a:lnTo>
                <a:lnTo>
                  <a:pt x="2942" y="1783"/>
                </a:lnTo>
                <a:lnTo>
                  <a:pt x="2920" y="1878"/>
                </a:lnTo>
                <a:lnTo>
                  <a:pt x="2891" y="1971"/>
                </a:lnTo>
                <a:lnTo>
                  <a:pt x="2857" y="2060"/>
                </a:lnTo>
                <a:lnTo>
                  <a:pt x="2817" y="2147"/>
                </a:lnTo>
                <a:lnTo>
                  <a:pt x="2773" y="2230"/>
                </a:lnTo>
                <a:lnTo>
                  <a:pt x="2722" y="2311"/>
                </a:lnTo>
                <a:lnTo>
                  <a:pt x="2668" y="2388"/>
                </a:lnTo>
                <a:lnTo>
                  <a:pt x="2607" y="2461"/>
                </a:lnTo>
                <a:lnTo>
                  <a:pt x="3454" y="3308"/>
                </a:lnTo>
                <a:lnTo>
                  <a:pt x="3469" y="3327"/>
                </a:lnTo>
                <a:lnTo>
                  <a:pt x="3480" y="3349"/>
                </a:lnTo>
                <a:lnTo>
                  <a:pt x="3484" y="3371"/>
                </a:lnTo>
                <a:lnTo>
                  <a:pt x="3484" y="3393"/>
                </a:lnTo>
                <a:lnTo>
                  <a:pt x="3480" y="3415"/>
                </a:lnTo>
                <a:lnTo>
                  <a:pt x="3469" y="3437"/>
                </a:lnTo>
                <a:lnTo>
                  <a:pt x="3454" y="3456"/>
                </a:lnTo>
                <a:lnTo>
                  <a:pt x="3438" y="3470"/>
                </a:lnTo>
                <a:lnTo>
                  <a:pt x="3420" y="3479"/>
                </a:lnTo>
                <a:lnTo>
                  <a:pt x="3401" y="3484"/>
                </a:lnTo>
                <a:lnTo>
                  <a:pt x="3381" y="3486"/>
                </a:lnTo>
                <a:lnTo>
                  <a:pt x="3362" y="3484"/>
                </a:lnTo>
                <a:lnTo>
                  <a:pt x="3342" y="3478"/>
                </a:lnTo>
                <a:lnTo>
                  <a:pt x="3324" y="3468"/>
                </a:lnTo>
                <a:lnTo>
                  <a:pt x="3308" y="3456"/>
                </a:lnTo>
                <a:lnTo>
                  <a:pt x="2461" y="2608"/>
                </a:lnTo>
                <a:lnTo>
                  <a:pt x="2388" y="2668"/>
                </a:lnTo>
                <a:lnTo>
                  <a:pt x="2311" y="2723"/>
                </a:lnTo>
                <a:lnTo>
                  <a:pt x="2230" y="2773"/>
                </a:lnTo>
                <a:lnTo>
                  <a:pt x="2146" y="2819"/>
                </a:lnTo>
                <a:lnTo>
                  <a:pt x="2059" y="2858"/>
                </a:lnTo>
                <a:lnTo>
                  <a:pt x="1970" y="2892"/>
                </a:lnTo>
                <a:lnTo>
                  <a:pt x="1877" y="2920"/>
                </a:lnTo>
                <a:lnTo>
                  <a:pt x="1783" y="2944"/>
                </a:lnTo>
                <a:lnTo>
                  <a:pt x="1685" y="2960"/>
                </a:lnTo>
                <a:lnTo>
                  <a:pt x="1587" y="2969"/>
                </a:lnTo>
                <a:lnTo>
                  <a:pt x="1486" y="2973"/>
                </a:lnTo>
                <a:lnTo>
                  <a:pt x="1388" y="2970"/>
                </a:lnTo>
                <a:lnTo>
                  <a:pt x="1292" y="2961"/>
                </a:lnTo>
                <a:lnTo>
                  <a:pt x="1199" y="2945"/>
                </a:lnTo>
                <a:lnTo>
                  <a:pt x="1107" y="2924"/>
                </a:lnTo>
                <a:lnTo>
                  <a:pt x="1016" y="2897"/>
                </a:lnTo>
                <a:lnTo>
                  <a:pt x="930" y="2865"/>
                </a:lnTo>
                <a:lnTo>
                  <a:pt x="845" y="2827"/>
                </a:lnTo>
                <a:lnTo>
                  <a:pt x="763" y="2785"/>
                </a:lnTo>
                <a:lnTo>
                  <a:pt x="685" y="2738"/>
                </a:lnTo>
                <a:lnTo>
                  <a:pt x="608" y="2686"/>
                </a:lnTo>
                <a:lnTo>
                  <a:pt x="536" y="2629"/>
                </a:lnTo>
                <a:lnTo>
                  <a:pt x="468" y="2569"/>
                </a:lnTo>
                <a:lnTo>
                  <a:pt x="404" y="2504"/>
                </a:lnTo>
                <a:lnTo>
                  <a:pt x="343" y="2436"/>
                </a:lnTo>
                <a:lnTo>
                  <a:pt x="287" y="2364"/>
                </a:lnTo>
                <a:lnTo>
                  <a:pt x="235" y="2289"/>
                </a:lnTo>
                <a:lnTo>
                  <a:pt x="188" y="2209"/>
                </a:lnTo>
                <a:lnTo>
                  <a:pt x="145" y="2128"/>
                </a:lnTo>
                <a:lnTo>
                  <a:pt x="108" y="2043"/>
                </a:lnTo>
                <a:lnTo>
                  <a:pt x="75" y="1956"/>
                </a:lnTo>
                <a:lnTo>
                  <a:pt x="49" y="1866"/>
                </a:lnTo>
                <a:lnTo>
                  <a:pt x="28" y="1774"/>
                </a:lnTo>
                <a:lnTo>
                  <a:pt x="12" y="1680"/>
                </a:lnTo>
                <a:lnTo>
                  <a:pt x="3" y="1584"/>
                </a:lnTo>
                <a:lnTo>
                  <a:pt x="0" y="1486"/>
                </a:lnTo>
                <a:lnTo>
                  <a:pt x="3" y="1389"/>
                </a:lnTo>
                <a:lnTo>
                  <a:pt x="12" y="1293"/>
                </a:lnTo>
                <a:lnTo>
                  <a:pt x="28" y="1199"/>
                </a:lnTo>
                <a:lnTo>
                  <a:pt x="49" y="1107"/>
                </a:lnTo>
                <a:lnTo>
                  <a:pt x="75" y="1018"/>
                </a:lnTo>
                <a:lnTo>
                  <a:pt x="108" y="930"/>
                </a:lnTo>
                <a:lnTo>
                  <a:pt x="145" y="845"/>
                </a:lnTo>
                <a:lnTo>
                  <a:pt x="188" y="763"/>
                </a:lnTo>
                <a:lnTo>
                  <a:pt x="234" y="685"/>
                </a:lnTo>
                <a:lnTo>
                  <a:pt x="286" y="610"/>
                </a:lnTo>
                <a:lnTo>
                  <a:pt x="342" y="538"/>
                </a:lnTo>
                <a:lnTo>
                  <a:pt x="404" y="469"/>
                </a:lnTo>
                <a:lnTo>
                  <a:pt x="468" y="404"/>
                </a:lnTo>
                <a:lnTo>
                  <a:pt x="536" y="344"/>
                </a:lnTo>
                <a:lnTo>
                  <a:pt x="608" y="287"/>
                </a:lnTo>
                <a:lnTo>
                  <a:pt x="684" y="235"/>
                </a:lnTo>
                <a:lnTo>
                  <a:pt x="763" y="188"/>
                </a:lnTo>
                <a:lnTo>
                  <a:pt x="845" y="145"/>
                </a:lnTo>
                <a:lnTo>
                  <a:pt x="930" y="108"/>
                </a:lnTo>
                <a:lnTo>
                  <a:pt x="1016" y="75"/>
                </a:lnTo>
                <a:lnTo>
                  <a:pt x="1107" y="49"/>
                </a:lnTo>
                <a:lnTo>
                  <a:pt x="1199" y="28"/>
                </a:lnTo>
                <a:lnTo>
                  <a:pt x="1292" y="13"/>
                </a:lnTo>
                <a:lnTo>
                  <a:pt x="1388" y="3"/>
                </a:lnTo>
                <a:lnTo>
                  <a:pt x="148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0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1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2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3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4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5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6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7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8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19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0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1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2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3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4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5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6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7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8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29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3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30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31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4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5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6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7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8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ags/tag9.xml><?xml version="1.0" encoding="utf-8"?>
<p:tagLst xmlns:p="http://schemas.openxmlformats.org/presentationml/2006/main">
  <p:tag name="KSO_WM_DIAGRAM_VIRTUALLY_FRAME" val="{&quot;height&quot;:237.420157480315,&quot;left&quot;:109.41346456692914,&quot;top&quot;:221.71999999999997,&quot;width&quot;:517.422440944881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宋体</vt:lpstr>
      <vt:lpstr>Wingdings</vt:lpstr>
      <vt:lpstr>等线</vt:lpstr>
      <vt:lpstr>思源宋体 CN Heavy</vt:lpstr>
      <vt:lpstr>Liu Jian Mao Cao</vt:lpstr>
      <vt:lpstr>思源宋体 CN Light</vt:lpstr>
      <vt:lpstr>思源宋体 CN Light</vt:lpstr>
      <vt:lpstr>思源黑体 CN Normal</vt:lpstr>
      <vt:lpstr>OPPOSans R</vt:lpstr>
      <vt:lpstr>思源宋体 CN Medium</vt:lpstr>
      <vt:lpstr>思源黑体 CN Medium</vt:lpstr>
      <vt:lpstr>MasaFont</vt:lpstr>
      <vt:lpstr>微软雅黑</vt:lpstr>
      <vt:lpstr>Arial Unicode MS</vt:lpstr>
      <vt:lpstr>等线 Light</vt:lpstr>
      <vt:lpstr>Calibri</vt:lpstr>
      <vt:lpstr>黑体</vt:lpstr>
      <vt:lpstr>阿里巴巴普惠体</vt:lpstr>
      <vt:lpstr>Calibri Light</vt:lpstr>
      <vt:lpstr>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qwe</dc:creator>
  <cp:lastModifiedBy>小琪</cp:lastModifiedBy>
  <cp:revision>9</cp:revision>
  <dcterms:created xsi:type="dcterms:W3CDTF">2025-04-15T06:45:00Z</dcterms:created>
  <dcterms:modified xsi:type="dcterms:W3CDTF">2025-05-09T02:03:18Z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452E2B1A36B045358C52887ACE340CD8_13</vt:lpwstr>
  </property>
  <property fmtid="{D5CDD505-2E9C-101B-9397-08002B2CF9AE}" pid="3" name="KSOProductBuildVer">
    <vt:lpwstr>2052-12.1.0.20784</vt:lpwstr>
  </property>
</Properties>
</file>