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70" r:id="rId6"/>
    <p:sldId id="271" r:id="rId7"/>
    <p:sldId id="272" r:id="rId8"/>
    <p:sldId id="273" r:id="rId9"/>
    <p:sldId id="274" r:id="rId10"/>
    <p:sldId id="269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3B2-0244-47AA-A181-4B6D18E70CDA}" type="datetimeFigureOut">
              <a:rPr lang="hu-HU" smtClean="0"/>
              <a:t>2013.12.15.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E85-7C3C-4134-B4B3-0E12D6D5F5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15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E85-7C3C-4134-B4B3-0E12D6D5F50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11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F2C6-B335-4987-A9E0-2F0461298BC1}" type="datetime1">
              <a:rPr lang="hu-HU" smtClean="0"/>
              <a:t>2013.12.15.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1741-14F4-4901-AE05-5778A326C09B}" type="datetime1">
              <a:rPr lang="hu-HU" smtClean="0"/>
              <a:t>2013.12.15.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3520-F57F-40B7-98FD-C58121816073}" type="datetime1">
              <a:rPr lang="hu-HU" smtClean="0"/>
              <a:t>2013.12.15.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5026-C5DB-4E56-800A-9543C83D9F97}" type="datetime1">
              <a:rPr lang="hu-HU" smtClean="0"/>
              <a:t>2013.12.15.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FB2B-5976-40E7-8E3B-72177B2BF538}" type="datetime1">
              <a:rPr lang="hu-HU" smtClean="0"/>
              <a:t>2013.12.15.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0F08-882C-4FF4-82E2-7D3AA2D6D4B1}" type="datetime1">
              <a:rPr lang="hu-HU" smtClean="0"/>
              <a:t>2013.12.15.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5FD3-2A52-4F99-9C6A-ED15559DCC92}" type="datetime1">
              <a:rPr lang="hu-HU" smtClean="0"/>
              <a:t>2013.12.15.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4562-FB5A-4B92-80AF-80B0E621A8AB}" type="datetime1">
              <a:rPr lang="hu-HU" smtClean="0"/>
              <a:t>2013.12.15.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0BAA-0055-4FC8-AB3F-2CAE3B0B76BB}" type="datetime1">
              <a:rPr lang="hu-HU" smtClean="0"/>
              <a:t>2013.12.15.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60B9-3652-4F36-8590-E814207C8D2A}" type="datetime1">
              <a:rPr lang="hu-HU" smtClean="0"/>
              <a:t>2013.12.15.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8539-04AC-488E-A302-343777E801A9}" type="datetime1">
              <a:rPr lang="hu-HU" smtClean="0"/>
              <a:t>2013.12.15.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CD0E6A-CE89-45B6-A5C9-3DF0126C920B}" type="datetime1">
              <a:rPr lang="hu-HU" smtClean="0"/>
              <a:t>2013.12.15.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6BB63F-ED22-425F-8AD0-055135D0756C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lgabor/Onlab--Kinect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7851648" cy="2232248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3D felhasználói felület kialakítása </a:t>
            </a:r>
            <a:r>
              <a:rPr lang="hu-HU" dirty="0" err="1" smtClean="0"/>
              <a:t>Kinect-tel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39552" y="5013176"/>
            <a:ext cx="7854696" cy="1752600"/>
          </a:xfrm>
        </p:spPr>
        <p:txBody>
          <a:bodyPr/>
          <a:lstStyle/>
          <a:p>
            <a:pPr algn="ctr"/>
            <a:r>
              <a:rPr lang="hu-HU" dirty="0" smtClean="0"/>
              <a:t>Diplomatervezés 1. </a:t>
            </a:r>
            <a:r>
              <a:rPr lang="hu-HU" dirty="0" smtClean="0"/>
              <a:t>beszámoló</a:t>
            </a:r>
          </a:p>
          <a:p>
            <a:pPr algn="ctr"/>
            <a:r>
              <a:rPr lang="hu-HU" dirty="0" smtClean="0"/>
              <a:t>Pál </a:t>
            </a:r>
            <a:r>
              <a:rPr lang="hu-HU" dirty="0" smtClean="0"/>
              <a:t>Gábor</a:t>
            </a:r>
          </a:p>
          <a:p>
            <a:pPr algn="ctr"/>
            <a:r>
              <a:rPr lang="hu-HU" dirty="0" smtClean="0"/>
              <a:t>Konzulens</a:t>
            </a:r>
            <a:r>
              <a:rPr lang="hu-HU" dirty="0" smtClean="0"/>
              <a:t>: Dr. Vajda Ferenc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3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57416"/>
          </a:xfrm>
        </p:spPr>
        <p:txBody>
          <a:bodyPr/>
          <a:lstStyle/>
          <a:p>
            <a:r>
              <a:rPr lang="hu-HU" u="sng" dirty="0">
                <a:hlinkClick r:id="rId2"/>
              </a:rPr>
              <a:t>https://github.com/palgabor/Onlab--Kinect-</a:t>
            </a:r>
            <a:endParaRPr lang="hu-HU" u="sng" dirty="0"/>
          </a:p>
          <a:p>
            <a:endParaRPr lang="hu-HU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467544" y="3284984"/>
            <a:ext cx="8229600" cy="5715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err="1" smtClean="0"/>
              <a:t>Github</a:t>
            </a:r>
            <a:r>
              <a:rPr lang="hu-HU" dirty="0" smtClean="0"/>
              <a:t> elérhetőség</a:t>
            </a:r>
            <a:endParaRPr lang="hu-HU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495269" y="4008884"/>
            <a:ext cx="8229600" cy="5715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smtClean="0"/>
              <a:t>Kérdések???</a:t>
            </a: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 smtClean="0"/>
              <a:t>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8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Eddig elért 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Kinect platform és programozási környezet megismerése</a:t>
            </a:r>
          </a:p>
          <a:p>
            <a:r>
              <a:rPr lang="hu-HU" dirty="0" smtClean="0"/>
              <a:t>Különböző eszközök és függvénykönyvtárak áttekintése</a:t>
            </a:r>
          </a:p>
          <a:p>
            <a:r>
              <a:rPr lang="hu-HU" dirty="0" err="1" smtClean="0"/>
              <a:t>OpenNI</a:t>
            </a:r>
            <a:r>
              <a:rPr lang="hu-HU" dirty="0" smtClean="0"/>
              <a:t> + NITE + Avin2 </a:t>
            </a:r>
            <a:r>
              <a:rPr lang="hu-HU" dirty="0" err="1" smtClean="0"/>
              <a:t>SensorKinect</a:t>
            </a:r>
            <a:r>
              <a:rPr lang="hu-HU" dirty="0"/>
              <a:t> </a:t>
            </a:r>
            <a:r>
              <a:rPr lang="hu-HU" dirty="0" smtClean="0"/>
              <a:t>(Linux)</a:t>
            </a:r>
            <a:endParaRPr lang="hu-HU" dirty="0" smtClean="0"/>
          </a:p>
          <a:p>
            <a:r>
              <a:rPr lang="hu-HU" dirty="0" err="1" smtClean="0"/>
              <a:t>OpenNI</a:t>
            </a:r>
            <a:r>
              <a:rPr lang="hu-HU" dirty="0" smtClean="0"/>
              <a:t> + NITE + Microsoft SDK (Windows)</a:t>
            </a:r>
          </a:p>
          <a:p>
            <a:r>
              <a:rPr lang="hu-HU" dirty="0" smtClean="0"/>
              <a:t>Példaalkalmazások készítése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13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Kinect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4690864" cy="4389120"/>
          </a:xfrm>
        </p:spPr>
        <p:txBody>
          <a:bodyPr/>
          <a:lstStyle/>
          <a:p>
            <a:r>
              <a:rPr lang="hu-HU" dirty="0" smtClean="0"/>
              <a:t>2010 Q3-tól elérhető</a:t>
            </a:r>
          </a:p>
          <a:p>
            <a:r>
              <a:rPr lang="hu-HU" dirty="0" smtClean="0"/>
              <a:t>IR </a:t>
            </a:r>
            <a:r>
              <a:rPr lang="hu-HU" dirty="0" err="1" smtClean="0"/>
              <a:t>Depth</a:t>
            </a:r>
            <a:r>
              <a:rPr lang="hu-HU" dirty="0" smtClean="0"/>
              <a:t>: monokróm CMOS, 11 bites mélységi adatok</a:t>
            </a:r>
          </a:p>
          <a:p>
            <a:r>
              <a:rPr lang="hu-HU" dirty="0" err="1" smtClean="0"/>
              <a:t>Color</a:t>
            </a:r>
            <a:r>
              <a:rPr lang="hu-HU" dirty="0" smtClean="0"/>
              <a:t> </a:t>
            </a:r>
            <a:r>
              <a:rPr lang="hu-HU" dirty="0" err="1" smtClean="0"/>
              <a:t>sensor</a:t>
            </a:r>
            <a:r>
              <a:rPr lang="hu-HU" dirty="0" smtClean="0"/>
              <a:t>: VGA, 30 FPS</a:t>
            </a:r>
          </a:p>
          <a:p>
            <a:r>
              <a:rPr lang="hu-HU" dirty="0" smtClean="0"/>
              <a:t>Látószög: x: 43°, y: 57°</a:t>
            </a:r>
          </a:p>
          <a:p>
            <a:r>
              <a:rPr lang="hu-HU" dirty="0" smtClean="0"/>
              <a:t>Motor: ±27°</a:t>
            </a:r>
          </a:p>
          <a:p>
            <a:r>
              <a:rPr lang="hu-HU" dirty="0" smtClean="0"/>
              <a:t>Fogyasztás: 12 watt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95936" y="3861048"/>
            <a:ext cx="4907771" cy="2607171"/>
          </a:xfrm>
          <a:prstGeom prst="rect">
            <a:avLst/>
          </a:prstGeom>
          <a:ln>
            <a:noFill/>
            <a:prstDash/>
          </a:ln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23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05" y="4424314"/>
            <a:ext cx="2318385" cy="230568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OpenNI</a:t>
            </a:r>
            <a:r>
              <a:rPr lang="hu-HU" dirty="0" smtClean="0"/>
              <a:t> 2.0 </a:t>
            </a:r>
            <a:r>
              <a:rPr lang="hu-HU" dirty="0" smtClean="0"/>
              <a:t>( </a:t>
            </a:r>
            <a:r>
              <a:rPr lang="hu-HU" dirty="0" smtClean="0"/>
              <a:t>+ </a:t>
            </a:r>
            <a:r>
              <a:rPr lang="hu-HU" dirty="0" smtClean="0"/>
              <a:t>NITE </a:t>
            </a:r>
            <a:r>
              <a:rPr lang="hu-HU" dirty="0" smtClean="0"/>
              <a:t>2.0)</a:t>
            </a:r>
            <a:endParaRPr lang="hu-HU" dirty="0"/>
          </a:p>
        </p:txBody>
      </p:sp>
      <p:pic>
        <p:nvPicPr>
          <p:cNvPr id="4" name="Kép 3" descr="http://www.openni.org/wp-content/uploads/2012/12/Comparison-betw-OpenNI-1-5-and-2-0-docver1.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91" y="1903710"/>
            <a:ext cx="3378370" cy="26774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4</a:t>
            </a:fld>
            <a:endParaRPr lang="hu-HU" dirty="0"/>
          </a:p>
        </p:txBody>
      </p:sp>
      <p:pic>
        <p:nvPicPr>
          <p:cNvPr id="8" name="Kép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00102"/>
            <a:ext cx="4176464" cy="31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Point</a:t>
            </a:r>
            <a:r>
              <a:rPr lang="hu-HU" dirty="0" smtClean="0"/>
              <a:t>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1512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BSD, C++</a:t>
            </a:r>
          </a:p>
          <a:p>
            <a:r>
              <a:rPr lang="hu-HU" dirty="0" smtClean="0"/>
              <a:t>Windows, Linux, </a:t>
            </a:r>
            <a:r>
              <a:rPr lang="hu-HU" dirty="0" err="1" smtClean="0"/>
              <a:t>MacOS</a:t>
            </a:r>
            <a:r>
              <a:rPr lang="hu-HU" dirty="0" smtClean="0"/>
              <a:t>, </a:t>
            </a:r>
            <a:r>
              <a:rPr lang="hu-HU" dirty="0" err="1" smtClean="0"/>
              <a:t>Android</a:t>
            </a:r>
            <a:r>
              <a:rPr lang="hu-HU" dirty="0" smtClean="0"/>
              <a:t>,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Moduláris architektúra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09972"/>
            <a:ext cx="8352928" cy="28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 smtClean="0"/>
              <a:t>Használt PCL algoritmusok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 smtClean="0"/>
              <a:t>Registration</a:t>
            </a:r>
            <a:r>
              <a:rPr lang="hu-HU" dirty="0" smtClean="0"/>
              <a:t> modul)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r>
              <a:rPr lang="hu-HU" dirty="0" err="1" smtClean="0"/>
              <a:t>Iterative</a:t>
            </a:r>
            <a:r>
              <a:rPr lang="hu-HU" dirty="0" smtClean="0"/>
              <a:t> </a:t>
            </a:r>
            <a:r>
              <a:rPr lang="hu-HU" dirty="0" err="1" smtClean="0"/>
              <a:t>Closest</a:t>
            </a:r>
            <a:r>
              <a:rPr lang="hu-HU" dirty="0" smtClean="0"/>
              <a:t> </a:t>
            </a:r>
            <a:r>
              <a:rPr lang="hu-HU" dirty="0" err="1" smtClean="0"/>
              <a:t>Point</a:t>
            </a:r>
            <a:r>
              <a:rPr lang="hu-HU" dirty="0" smtClean="0"/>
              <a:t> (ICP)</a:t>
            </a:r>
          </a:p>
          <a:p>
            <a:r>
              <a:rPr lang="hu-HU" dirty="0" err="1" smtClean="0"/>
              <a:t>Sample</a:t>
            </a:r>
            <a:r>
              <a:rPr lang="hu-HU" dirty="0" smtClean="0"/>
              <a:t> </a:t>
            </a:r>
            <a:r>
              <a:rPr lang="hu-HU" dirty="0" err="1" smtClean="0"/>
              <a:t>Consensus</a:t>
            </a:r>
            <a:r>
              <a:rPr lang="hu-HU" dirty="0" smtClean="0"/>
              <a:t> </a:t>
            </a:r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Alignment</a:t>
            </a:r>
            <a:r>
              <a:rPr lang="hu-HU" dirty="0" smtClean="0"/>
              <a:t> (SAC-IA)</a:t>
            </a:r>
          </a:p>
          <a:p>
            <a:r>
              <a:rPr lang="hu-HU" dirty="0" err="1" smtClean="0"/>
              <a:t>Voxel</a:t>
            </a:r>
            <a:r>
              <a:rPr lang="hu-HU" dirty="0" smtClean="0"/>
              <a:t> </a:t>
            </a:r>
            <a:r>
              <a:rPr lang="hu-HU" dirty="0" err="1" smtClean="0"/>
              <a:t>Grid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4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Új alapokon nyugvó jelszókezelő alkalmazás készítése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hu-HU" dirty="0" smtClean="0"/>
              <a:t>Azonosítási lehetőségek: tudás, birtok, </a:t>
            </a:r>
            <a:r>
              <a:rPr lang="hu-HU" dirty="0" err="1" smtClean="0"/>
              <a:t>biometria</a:t>
            </a:r>
            <a:endParaRPr lang="hu-HU" dirty="0" smtClean="0"/>
          </a:p>
          <a:p>
            <a:r>
              <a:rPr lang="hu-HU" dirty="0" smtClean="0"/>
              <a:t>Problémák a jelszókezeléssel napjainkban</a:t>
            </a:r>
          </a:p>
          <a:p>
            <a:r>
              <a:rPr lang="hu-HU" dirty="0" smtClean="0"/>
              <a:t>Mit kínálnak a NUI eszközök?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2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Kinect, mint jelszóbeviteli eszköz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Tárolni és követni lehet:</a:t>
            </a:r>
          </a:p>
          <a:p>
            <a:pPr lvl="1"/>
            <a:r>
              <a:rPr lang="hu-HU" dirty="0" smtClean="0"/>
              <a:t>Bevitt alakzat felismerése</a:t>
            </a:r>
          </a:p>
          <a:p>
            <a:pPr lvl="1"/>
            <a:r>
              <a:rPr lang="hu-HU" dirty="0" smtClean="0"/>
              <a:t>Az alakzat bevitelének sebessége</a:t>
            </a:r>
          </a:p>
          <a:p>
            <a:pPr lvl="1"/>
            <a:r>
              <a:rPr lang="hu-HU" dirty="0" smtClean="0"/>
              <a:t>Különböző referenciapontok közti sebesség</a:t>
            </a:r>
          </a:p>
          <a:p>
            <a:pPr lvl="1"/>
            <a:r>
              <a:rPr lang="hu-HU" dirty="0" smtClean="0"/>
              <a:t>Hajlítások szögének számítása</a:t>
            </a:r>
          </a:p>
          <a:p>
            <a:pPr lvl="1"/>
            <a:r>
              <a:rPr lang="hu-HU" dirty="0" smtClean="0"/>
              <a:t>Alakzat bevitelének dinamikája</a:t>
            </a:r>
          </a:p>
          <a:p>
            <a:pPr lvl="1"/>
            <a:r>
              <a:rPr lang="hu-HU" dirty="0" smtClean="0"/>
              <a:t>Jellemző gesztusok felismerése</a:t>
            </a:r>
          </a:p>
          <a:p>
            <a:pPr lvl="1"/>
            <a:r>
              <a:rPr lang="hu-HU" dirty="0" smtClean="0"/>
              <a:t>Arcfelismerés???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6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További teendők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fenti pontok implementálása</a:t>
            </a:r>
          </a:p>
          <a:p>
            <a:r>
              <a:rPr lang="hu-HU" dirty="0" smtClean="0"/>
              <a:t>Súlyok meghatározása a pontok között</a:t>
            </a:r>
          </a:p>
          <a:p>
            <a:r>
              <a:rPr lang="hu-HU" dirty="0" smtClean="0"/>
              <a:t>További lehetőségek vizsgálata</a:t>
            </a:r>
          </a:p>
          <a:p>
            <a:r>
              <a:rPr lang="hu-HU" dirty="0" smtClean="0"/>
              <a:t>Jól használható felhasználói felület készítése</a:t>
            </a:r>
          </a:p>
          <a:p>
            <a:r>
              <a:rPr lang="hu-HU" dirty="0" smtClean="0"/>
              <a:t>Titkosítási eljárás készítése az adatok tárolásához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63F-ED22-425F-8AD0-055135D0756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9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</TotalTime>
  <Words>238</Words>
  <Application>Microsoft Office PowerPoint</Application>
  <PresentationFormat>Diavetítés a képernyőre (4:3 oldalarány)</PresentationFormat>
  <Paragraphs>60</Paragraphs>
  <Slides>10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Áramlás</vt:lpstr>
      <vt:lpstr>3D felhasználói felület kialakítása Kinect-tel</vt:lpstr>
      <vt:lpstr>Eddig elért eredmények</vt:lpstr>
      <vt:lpstr>Kinect</vt:lpstr>
      <vt:lpstr>OpenNI 2.0 ( + NITE 2.0)</vt:lpstr>
      <vt:lpstr>Point Cloud Library</vt:lpstr>
      <vt:lpstr>Használt PCL algoritmusok (Registration modul) </vt:lpstr>
      <vt:lpstr>Új alapokon nyugvó jelszókezelő alkalmazás készítése</vt:lpstr>
      <vt:lpstr>Kinect, mint jelszóbeviteli eszköz</vt:lpstr>
      <vt:lpstr>További teendők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Natus</dc:creator>
  <cp:lastModifiedBy>Natus</cp:lastModifiedBy>
  <cp:revision>59</cp:revision>
  <dcterms:created xsi:type="dcterms:W3CDTF">2013-05-20T20:44:27Z</dcterms:created>
  <dcterms:modified xsi:type="dcterms:W3CDTF">2013-12-15T22:30:36Z</dcterms:modified>
</cp:coreProperties>
</file>