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FF3B2-0244-47AA-A181-4B6D18E70CDA}" type="datetimeFigureOut">
              <a:rPr lang="hu-HU" smtClean="0"/>
              <a:t>2013.05.21.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648E85-7C3C-4134-B4B3-0E12D6D5F5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6154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48E85-7C3C-4134-B4B3-0E12D6D5F503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4113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u-HU" smtClean="0"/>
              <a:t>Alcím mintájának szerkesztése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FF2C6-B335-4987-A9E0-2F0461298BC1}" type="datetime1">
              <a:rPr lang="hu-HU" smtClean="0"/>
              <a:t>2013.05.21.</a:t>
            </a:fld>
            <a:endParaRPr lang="hu-H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B63F-ED22-425F-8AD0-055135D0756C}" type="slidenum">
              <a:rPr lang="hu-HU" smtClean="0"/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B1741-14F4-4901-AE05-5778A326C09B}" type="datetime1">
              <a:rPr lang="hu-HU" smtClean="0"/>
              <a:t>2013.05.21.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B63F-ED22-425F-8AD0-055135D0756C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3520-F57F-40B7-98FD-C58121816073}" type="datetime1">
              <a:rPr lang="hu-HU" smtClean="0"/>
              <a:t>2013.05.21.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B63F-ED22-425F-8AD0-055135D0756C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F5026-C5DB-4E56-800A-9543C83D9F97}" type="datetime1">
              <a:rPr lang="hu-HU" smtClean="0"/>
              <a:t>2013.05.21.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B63F-ED22-425F-8AD0-055135D0756C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FB2B-5976-40E7-8E3B-72177B2BF538}" type="datetime1">
              <a:rPr lang="hu-HU" smtClean="0"/>
              <a:t>2013.05.21.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B63F-ED22-425F-8AD0-055135D0756C}" type="slidenum">
              <a:rPr lang="hu-HU" smtClean="0"/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60F08-882C-4FF4-82E2-7D3AA2D6D4B1}" type="datetime1">
              <a:rPr lang="hu-HU" smtClean="0"/>
              <a:t>2013.05.21.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B63F-ED22-425F-8AD0-055135D0756C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85FD3-2A52-4F99-9C6A-ED15559DCC92}" type="datetime1">
              <a:rPr lang="hu-HU" smtClean="0"/>
              <a:t>2013.05.21.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B63F-ED22-425F-8AD0-055135D0756C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14562-FB5A-4B92-80AF-80B0E621A8AB}" type="datetime1">
              <a:rPr lang="hu-HU" smtClean="0"/>
              <a:t>2013.05.21.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B63F-ED22-425F-8AD0-055135D0756C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0BAA-0055-4FC8-AB3F-2CAE3B0B76BB}" type="datetime1">
              <a:rPr lang="hu-HU" smtClean="0"/>
              <a:t>2013.05.21.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B63F-ED22-425F-8AD0-055135D0756C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F60B9-3652-4F36-8590-E814207C8D2A}" type="datetime1">
              <a:rPr lang="hu-HU" smtClean="0"/>
              <a:t>2013.05.21.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B63F-ED22-425F-8AD0-055135D0756C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8539-04AC-488E-A302-343777E801A9}" type="datetime1">
              <a:rPr lang="hu-HU" smtClean="0"/>
              <a:t>2013.05.21.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D6BB63F-ED22-425F-8AD0-055135D0756C}" type="slidenum">
              <a:rPr lang="hu-HU" smtClean="0"/>
              <a:t>‹#›</a:t>
            </a:fld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u-HU" smtClean="0"/>
              <a:t>Kép beszúrásához kattintson az ikonra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u-HU" smtClean="0"/>
              <a:t>Mintaszöveg szerkesztése</a:t>
            </a:r>
          </a:p>
          <a:p>
            <a:pPr lvl="1" eaLnBrk="1" latinLnBrk="0" hangingPunct="1"/>
            <a:r>
              <a:rPr kumimoji="0" lang="hu-HU" smtClean="0"/>
              <a:t>Második szint</a:t>
            </a:r>
          </a:p>
          <a:p>
            <a:pPr lvl="2" eaLnBrk="1" latinLnBrk="0" hangingPunct="1"/>
            <a:r>
              <a:rPr kumimoji="0" lang="hu-HU" smtClean="0"/>
              <a:t>Harmadik szint</a:t>
            </a:r>
          </a:p>
          <a:p>
            <a:pPr lvl="3" eaLnBrk="1" latinLnBrk="0" hangingPunct="1"/>
            <a:r>
              <a:rPr kumimoji="0" lang="hu-HU" smtClean="0"/>
              <a:t>Negyedik szint</a:t>
            </a:r>
          </a:p>
          <a:p>
            <a:pPr lvl="4" eaLnBrk="1" latinLnBrk="0" hangingPunct="1"/>
            <a:r>
              <a:rPr kumimoji="0" lang="hu-HU" smtClean="0"/>
              <a:t>Ötödik szint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FCD0E6A-CE89-45B6-A5C9-3DF0126C920B}" type="datetime1">
              <a:rPr lang="hu-HU" smtClean="0"/>
              <a:t>2013.05.21.</a:t>
            </a:fld>
            <a:endParaRPr lang="hu-H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6BB63F-ED22-425F-8AD0-055135D0756C}" type="slidenum">
              <a:rPr lang="hu-HU" smtClean="0"/>
              <a:t>‹#›</a:t>
            </a:fld>
            <a:endParaRPr lang="hu-H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lgabor/Onlab--Kinect-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539552" y="1844824"/>
            <a:ext cx="7851648" cy="2795736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Felhasználói </a:t>
            </a:r>
            <a:r>
              <a:rPr lang="hu-HU" dirty="0"/>
              <a:t>felület kialakítása Microsoft Kinect 3D érzékelő </a:t>
            </a:r>
            <a:r>
              <a:rPr lang="hu-HU" dirty="0" smtClean="0"/>
              <a:t>segítségével</a:t>
            </a:r>
            <a:r>
              <a:rPr lang="hu-HU" b="0" dirty="0"/>
              <a:t/>
            </a:r>
            <a:br>
              <a:rPr lang="hu-HU" b="0" dirty="0"/>
            </a:b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539552" y="5013176"/>
            <a:ext cx="7854696" cy="1752600"/>
          </a:xfrm>
        </p:spPr>
        <p:txBody>
          <a:bodyPr/>
          <a:lstStyle/>
          <a:p>
            <a:pPr algn="ctr"/>
            <a:r>
              <a:rPr lang="hu-HU" dirty="0" smtClean="0"/>
              <a:t>Önálló laboratórium 2. beszámoló</a:t>
            </a:r>
          </a:p>
          <a:p>
            <a:pPr algn="ctr"/>
            <a:r>
              <a:rPr lang="hu-HU" dirty="0" smtClean="0"/>
              <a:t>Pál Gábor</a:t>
            </a:r>
          </a:p>
          <a:p>
            <a:pPr algn="ctr"/>
            <a:r>
              <a:rPr lang="hu-HU" dirty="0" smtClean="0"/>
              <a:t>Konzulens: Dr. Vajda Ferenc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4335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Osztálydiagram</a:t>
            </a:r>
            <a:endParaRPr lang="hu-HU" dirty="0"/>
          </a:p>
        </p:txBody>
      </p:sp>
      <p:pic>
        <p:nvPicPr>
          <p:cNvPr id="3074" name="Picture 2" descr="A:\Temp\draw_game_simp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441" y="1987189"/>
            <a:ext cx="6336704" cy="432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B63F-ED22-425F-8AD0-055135D0756C}" type="slidenum">
              <a:rPr lang="hu-HU" smtClean="0"/>
              <a:t>10</a:t>
            </a:fld>
            <a:r>
              <a:rPr lang="hu-HU" dirty="0"/>
              <a:t>/14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8783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 smtClean="0"/>
              <a:t>Draw</a:t>
            </a:r>
            <a:r>
              <a:rPr lang="hu-HU" dirty="0" smtClean="0"/>
              <a:t> game</a:t>
            </a:r>
            <a:endParaRPr lang="hu-HU" dirty="0"/>
          </a:p>
        </p:txBody>
      </p:sp>
      <p:pic>
        <p:nvPicPr>
          <p:cNvPr id="4098" name="Picture 2" descr="A:\Temp\draw1_mo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1844825"/>
            <a:ext cx="3384376" cy="2662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A:\Temp\draw2_mo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869861"/>
            <a:ext cx="3384375" cy="2665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A:\Temp\draw3_mod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861048"/>
            <a:ext cx="3384375" cy="266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B63F-ED22-425F-8AD0-055135D0756C}" type="slidenum">
              <a:rPr lang="hu-HU" smtClean="0"/>
              <a:t>11</a:t>
            </a:fld>
            <a:r>
              <a:rPr lang="hu-HU" dirty="0"/>
              <a:t>/14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7270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Alakzat felismerési lehetőségek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Draw</a:t>
            </a:r>
            <a:r>
              <a:rPr lang="hu-HU" dirty="0" smtClean="0"/>
              <a:t> game jelenleg nem tudja</a:t>
            </a:r>
          </a:p>
          <a:p>
            <a:r>
              <a:rPr lang="hu-HU" dirty="0" smtClean="0"/>
              <a:t>Felhasználási lehetőségek:</a:t>
            </a:r>
          </a:p>
          <a:p>
            <a:pPr lvl="1"/>
            <a:r>
              <a:rPr lang="hu-HU" dirty="0" smtClean="0"/>
              <a:t>Matematikai alakzatok rajzolása</a:t>
            </a:r>
          </a:p>
          <a:p>
            <a:pPr lvl="1"/>
            <a:r>
              <a:rPr lang="hu-HU" dirty="0" smtClean="0"/>
              <a:t>Gyerekeknél új alakzatok tanulása</a:t>
            </a:r>
          </a:p>
          <a:p>
            <a:pPr lvl="1"/>
            <a:r>
              <a:rPr lang="hu-HU" dirty="0" smtClean="0"/>
              <a:t>Billentyűzettel nem leírható karakterek bevitele</a:t>
            </a:r>
          </a:p>
          <a:p>
            <a:pPr lvl="1"/>
            <a:r>
              <a:rPr lang="hu-HU" dirty="0" smtClean="0"/>
              <a:t>Billentyűzet </a:t>
            </a:r>
            <a:r>
              <a:rPr lang="hu-HU" dirty="0" err="1" smtClean="0"/>
              <a:t>sniffelés</a:t>
            </a:r>
            <a:r>
              <a:rPr lang="hu-HU" dirty="0" smtClean="0"/>
              <a:t> megkerülése</a:t>
            </a:r>
          </a:p>
          <a:p>
            <a:pPr lvl="1"/>
            <a:r>
              <a:rPr lang="hu-HU" b="1" dirty="0" smtClean="0"/>
              <a:t>Új jelszókezelési algoritmusok</a:t>
            </a:r>
            <a:endParaRPr lang="hu-HU" b="1" dirty="0"/>
          </a:p>
          <a:p>
            <a:r>
              <a:rPr lang="hu-HU" dirty="0" smtClean="0"/>
              <a:t>PCL???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B63F-ED22-425F-8AD0-055135D0756C}" type="slidenum">
              <a:rPr lang="hu-HU" smtClean="0"/>
              <a:t>12</a:t>
            </a:fld>
            <a:r>
              <a:rPr lang="hu-HU" dirty="0"/>
              <a:t>/14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5297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További lehetőségek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935480"/>
            <a:ext cx="4546848" cy="4389120"/>
          </a:xfrm>
        </p:spPr>
        <p:txBody>
          <a:bodyPr/>
          <a:lstStyle/>
          <a:p>
            <a:r>
              <a:rPr lang="hu-HU" dirty="0" smtClean="0"/>
              <a:t>Új algoritmusok kidolgozása</a:t>
            </a:r>
          </a:p>
          <a:p>
            <a:r>
              <a:rPr lang="hu-HU" dirty="0" smtClean="0"/>
              <a:t>Új hardverek vizsgálata</a:t>
            </a:r>
          </a:p>
          <a:p>
            <a:pPr lvl="1"/>
            <a:r>
              <a:rPr lang="hu-HU" dirty="0" err="1" smtClean="0"/>
              <a:t>PrimeSense</a:t>
            </a:r>
            <a:r>
              <a:rPr lang="hu-HU" dirty="0" smtClean="0"/>
              <a:t> </a:t>
            </a:r>
            <a:r>
              <a:rPr lang="hu-HU" dirty="0" err="1" smtClean="0"/>
              <a:t>Sensor</a:t>
            </a:r>
            <a:endParaRPr lang="hu-HU" dirty="0" smtClean="0"/>
          </a:p>
          <a:p>
            <a:pPr lvl="1"/>
            <a:r>
              <a:rPr lang="hu-HU" dirty="0" err="1" smtClean="0"/>
              <a:t>Asus</a:t>
            </a:r>
            <a:r>
              <a:rPr lang="hu-HU" dirty="0" smtClean="0"/>
              <a:t> </a:t>
            </a:r>
            <a:r>
              <a:rPr lang="hu-HU" dirty="0" err="1" smtClean="0"/>
              <a:t>Xtion</a:t>
            </a:r>
            <a:r>
              <a:rPr lang="hu-HU" dirty="0" smtClean="0"/>
              <a:t> PRO</a:t>
            </a:r>
          </a:p>
          <a:p>
            <a:r>
              <a:rPr lang="hu-HU" dirty="0" err="1" smtClean="0"/>
              <a:t>Leap</a:t>
            </a:r>
            <a:r>
              <a:rPr lang="hu-HU" dirty="0" smtClean="0"/>
              <a:t> </a:t>
            </a:r>
            <a:r>
              <a:rPr lang="hu-HU" dirty="0" err="1" smtClean="0"/>
              <a:t>motion</a:t>
            </a:r>
            <a:endParaRPr lang="hu-HU" dirty="0"/>
          </a:p>
          <a:p>
            <a:endParaRPr lang="hu-HU" dirty="0" smtClean="0"/>
          </a:p>
        </p:txBody>
      </p:sp>
      <p:pic>
        <p:nvPicPr>
          <p:cNvPr id="4" name="Kép 3" descr="http://cdn.wittysparks.com/wp-content/uploads/2013/03/Leap_Motion_Controller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068960"/>
            <a:ext cx="4873610" cy="333170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B63F-ED22-425F-8AD0-055135D0756C}" type="slidenum">
              <a:rPr lang="hu-HU" smtClean="0"/>
              <a:t>13</a:t>
            </a:fld>
            <a:r>
              <a:rPr lang="hu-HU" dirty="0"/>
              <a:t>/14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7616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557416"/>
          </a:xfrm>
        </p:spPr>
        <p:txBody>
          <a:bodyPr/>
          <a:lstStyle/>
          <a:p>
            <a:r>
              <a:rPr lang="hu-HU" u="sng" dirty="0">
                <a:hlinkClick r:id="rId2"/>
              </a:rPr>
              <a:t>https://github.com/palgabor/Onlab--Kinect-</a:t>
            </a:r>
            <a:endParaRPr lang="hu-HU" u="sng" dirty="0"/>
          </a:p>
          <a:p>
            <a:endParaRPr lang="hu-HU" dirty="0"/>
          </a:p>
        </p:txBody>
      </p:sp>
      <p:sp>
        <p:nvSpPr>
          <p:cNvPr id="4" name="Cím 1"/>
          <p:cNvSpPr txBox="1">
            <a:spLocks/>
          </p:cNvSpPr>
          <p:nvPr/>
        </p:nvSpPr>
        <p:spPr>
          <a:xfrm>
            <a:off x="467544" y="3284984"/>
            <a:ext cx="8229600" cy="571500"/>
          </a:xfrm>
          <a:prstGeom prst="rect">
            <a:avLst/>
          </a:prstGeom>
        </p:spPr>
        <p:txBody>
          <a:bodyPr vert="horz" lIns="0" rIns="0" bIns="0" anchor="b">
            <a:normAutofit fontScale="8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dirty="0" smtClean="0"/>
              <a:t>Köszönöm a figyelmet!</a:t>
            </a:r>
            <a:endParaRPr lang="hu-HU" dirty="0"/>
          </a:p>
        </p:txBody>
      </p:sp>
      <p:sp>
        <p:nvSpPr>
          <p:cNvPr id="5" name="Cím 1"/>
          <p:cNvSpPr txBox="1">
            <a:spLocks/>
          </p:cNvSpPr>
          <p:nvPr/>
        </p:nvSpPr>
        <p:spPr>
          <a:xfrm>
            <a:off x="609600" y="8564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dirty="0" err="1" smtClean="0"/>
              <a:t>Github</a:t>
            </a:r>
            <a:r>
              <a:rPr lang="hu-HU" dirty="0" smtClean="0"/>
              <a:t> elérhetőség</a:t>
            </a:r>
            <a:endParaRPr lang="hu-HU" dirty="0"/>
          </a:p>
        </p:txBody>
      </p:sp>
      <p:sp>
        <p:nvSpPr>
          <p:cNvPr id="7" name="Cím 1"/>
          <p:cNvSpPr txBox="1">
            <a:spLocks/>
          </p:cNvSpPr>
          <p:nvPr/>
        </p:nvSpPr>
        <p:spPr>
          <a:xfrm>
            <a:off x="495269" y="4008884"/>
            <a:ext cx="8229600" cy="571500"/>
          </a:xfrm>
          <a:prstGeom prst="rect">
            <a:avLst/>
          </a:prstGeom>
        </p:spPr>
        <p:txBody>
          <a:bodyPr vert="horz" lIns="0" rIns="0" bIns="0" anchor="b">
            <a:normAutofit fontScale="8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dirty="0" smtClean="0"/>
              <a:t>Kérdések???</a:t>
            </a:r>
            <a:endParaRPr lang="hu-HU" dirty="0"/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B63F-ED22-425F-8AD0-055135D0756C}" type="slidenum">
              <a:rPr lang="hu-HU" smtClean="0"/>
              <a:t>14</a:t>
            </a:fld>
            <a:r>
              <a:rPr lang="hu-HU" dirty="0"/>
              <a:t>/14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689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Eddig elért eredmények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Kinect platform és programozási környezet megismerése</a:t>
            </a:r>
          </a:p>
          <a:p>
            <a:r>
              <a:rPr lang="hu-HU" dirty="0" smtClean="0"/>
              <a:t>Különböző eszközök és függvénykönyvtárak áttekintése</a:t>
            </a:r>
          </a:p>
          <a:p>
            <a:r>
              <a:rPr lang="hu-HU" dirty="0" err="1" smtClean="0"/>
              <a:t>OpenNI</a:t>
            </a:r>
            <a:r>
              <a:rPr lang="hu-HU" dirty="0" smtClean="0"/>
              <a:t> + NITE + Avin2 </a:t>
            </a:r>
            <a:r>
              <a:rPr lang="hu-HU" dirty="0" err="1" smtClean="0"/>
              <a:t>SensorKinect</a:t>
            </a:r>
            <a:endParaRPr lang="hu-HU" dirty="0" smtClean="0"/>
          </a:p>
          <a:p>
            <a:r>
              <a:rPr lang="hu-HU" dirty="0" err="1" smtClean="0"/>
              <a:t>MiddlePoint</a:t>
            </a:r>
            <a:r>
              <a:rPr lang="hu-HU" dirty="0" smtClean="0"/>
              <a:t>, </a:t>
            </a:r>
            <a:r>
              <a:rPr lang="hu-HU" dirty="0" err="1" smtClean="0"/>
              <a:t>HandSlider</a:t>
            </a:r>
            <a:endParaRPr lang="hu-HU" dirty="0" smtClean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B63F-ED22-425F-8AD0-055135D0756C}" type="slidenum">
              <a:rPr lang="hu-HU" smtClean="0"/>
              <a:t>2</a:t>
            </a:fld>
            <a:r>
              <a:rPr lang="hu-HU" dirty="0" smtClean="0"/>
              <a:t>/14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6136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Kinect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935480"/>
            <a:ext cx="4690864" cy="4389120"/>
          </a:xfrm>
        </p:spPr>
        <p:txBody>
          <a:bodyPr/>
          <a:lstStyle/>
          <a:p>
            <a:r>
              <a:rPr lang="hu-HU" dirty="0" smtClean="0"/>
              <a:t>2010 Q3-tól elérhető</a:t>
            </a:r>
          </a:p>
          <a:p>
            <a:r>
              <a:rPr lang="hu-HU" dirty="0" smtClean="0"/>
              <a:t>IR </a:t>
            </a:r>
            <a:r>
              <a:rPr lang="hu-HU" dirty="0" err="1" smtClean="0"/>
              <a:t>Depth</a:t>
            </a:r>
            <a:r>
              <a:rPr lang="hu-HU" dirty="0" smtClean="0"/>
              <a:t>: monokróm CMOS, 11 bites mélységi adatok</a:t>
            </a:r>
          </a:p>
          <a:p>
            <a:r>
              <a:rPr lang="hu-HU" dirty="0" err="1" smtClean="0"/>
              <a:t>Color</a:t>
            </a:r>
            <a:r>
              <a:rPr lang="hu-HU" dirty="0" smtClean="0"/>
              <a:t> </a:t>
            </a:r>
            <a:r>
              <a:rPr lang="hu-HU" dirty="0" err="1" smtClean="0"/>
              <a:t>sensor</a:t>
            </a:r>
            <a:r>
              <a:rPr lang="hu-HU" dirty="0" smtClean="0"/>
              <a:t>: VGA, 30 FPS</a:t>
            </a:r>
          </a:p>
          <a:p>
            <a:r>
              <a:rPr lang="hu-HU" dirty="0" smtClean="0"/>
              <a:t>Látószög: x: 43°, y: 57°</a:t>
            </a:r>
          </a:p>
          <a:p>
            <a:r>
              <a:rPr lang="hu-HU" dirty="0" smtClean="0"/>
              <a:t>Motor: ±27°</a:t>
            </a:r>
          </a:p>
          <a:p>
            <a:r>
              <a:rPr lang="hu-HU" dirty="0" smtClean="0"/>
              <a:t>Fogyasztás: 12 watt</a:t>
            </a:r>
          </a:p>
          <a:p>
            <a:endParaRPr lang="hu-HU" dirty="0" smtClean="0"/>
          </a:p>
          <a:p>
            <a:endParaRPr lang="hu-HU" dirty="0" smtClean="0"/>
          </a:p>
          <a:p>
            <a:endParaRPr lang="hu-HU" dirty="0"/>
          </a:p>
        </p:txBody>
      </p:sp>
      <p:pic>
        <p:nvPicPr>
          <p:cNvPr id="4" name="Kép 3"/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995936" y="3861048"/>
            <a:ext cx="4907771" cy="2607171"/>
          </a:xfrm>
          <a:prstGeom prst="rect">
            <a:avLst/>
          </a:prstGeom>
          <a:ln>
            <a:noFill/>
            <a:prstDash/>
          </a:ln>
        </p:spPr>
      </p:pic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B63F-ED22-425F-8AD0-055135D0756C}" type="slidenum">
              <a:rPr lang="hu-HU" smtClean="0"/>
              <a:t>3</a:t>
            </a:fld>
            <a:r>
              <a:rPr lang="hu-HU" dirty="0" smtClean="0"/>
              <a:t>/14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7232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 smtClean="0"/>
              <a:t>OpenNI</a:t>
            </a:r>
            <a:r>
              <a:rPr lang="hu-HU" dirty="0" smtClean="0"/>
              <a:t> 2.0 (NITE 2.0)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992208"/>
            <a:ext cx="4618856" cy="4389120"/>
          </a:xfrm>
        </p:spPr>
        <p:txBody>
          <a:bodyPr>
            <a:normAutofit/>
          </a:bodyPr>
          <a:lstStyle/>
          <a:p>
            <a:r>
              <a:rPr lang="hu-HU" dirty="0" err="1" smtClean="0"/>
              <a:t>Refaktorált</a:t>
            </a:r>
            <a:r>
              <a:rPr lang="hu-HU" dirty="0" smtClean="0"/>
              <a:t> kód</a:t>
            </a:r>
          </a:p>
          <a:p>
            <a:r>
              <a:rPr lang="hu-HU" dirty="0" smtClean="0"/>
              <a:t>„Áthelyezett” osztályok</a:t>
            </a:r>
          </a:p>
          <a:p>
            <a:r>
              <a:rPr lang="hu-HU" dirty="0" smtClean="0"/>
              <a:t>Közvetlenül elérhető </a:t>
            </a:r>
            <a:r>
              <a:rPr lang="hu-HU" dirty="0" err="1"/>
              <a:t>m</a:t>
            </a:r>
            <a:r>
              <a:rPr lang="hu-HU" sz="2600" dirty="0" err="1" smtClean="0"/>
              <a:t>iddleware</a:t>
            </a:r>
            <a:r>
              <a:rPr lang="hu-HU" sz="2600" dirty="0" smtClean="0"/>
              <a:t> komponensek</a:t>
            </a:r>
          </a:p>
          <a:p>
            <a:r>
              <a:rPr lang="hu-HU" dirty="0" smtClean="0"/>
              <a:t>Nem sok módosítás…</a:t>
            </a:r>
          </a:p>
          <a:p>
            <a:r>
              <a:rPr lang="hu-HU" dirty="0" smtClean="0"/>
              <a:t>Cserébe: Kinect támogatás </a:t>
            </a:r>
            <a:r>
              <a:rPr lang="hu-HU" sz="2600" dirty="0" smtClean="0"/>
              <a:t>csak Windows felett</a:t>
            </a:r>
          </a:p>
          <a:p>
            <a:r>
              <a:rPr lang="hu-HU" dirty="0" smtClean="0"/>
              <a:t>De: OpenNI2-FreenectDriver</a:t>
            </a:r>
          </a:p>
          <a:p>
            <a:endParaRPr lang="hu-HU" dirty="0"/>
          </a:p>
        </p:txBody>
      </p:sp>
      <p:pic>
        <p:nvPicPr>
          <p:cNvPr id="4" name="Kép 3" descr="http://www.openni.org/wp-content/uploads/2012/12/Comparison-betw-OpenNI-1-5-and-2-0-docver1.1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988840"/>
            <a:ext cx="3888432" cy="352839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B63F-ED22-425F-8AD0-055135D0756C}" type="slidenum">
              <a:rPr lang="hu-HU" smtClean="0"/>
              <a:t>4</a:t>
            </a:fld>
            <a:r>
              <a:rPr lang="hu-HU" dirty="0"/>
              <a:t>/14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1566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 smtClean="0"/>
              <a:t>Kineticspace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935480"/>
            <a:ext cx="3610744" cy="4389120"/>
          </a:xfrm>
        </p:spPr>
        <p:txBody>
          <a:bodyPr/>
          <a:lstStyle/>
          <a:p>
            <a:r>
              <a:rPr lang="hu-HU" dirty="0" smtClean="0"/>
              <a:t>Kinect kalibrálásához</a:t>
            </a:r>
          </a:p>
          <a:p>
            <a:r>
              <a:rPr lang="hu-HU" dirty="0" smtClean="0"/>
              <a:t>Mozdulatsorok gyakorlásához</a:t>
            </a:r>
          </a:p>
          <a:p>
            <a:r>
              <a:rPr lang="hu-HU" dirty="0" smtClean="0"/>
              <a:t>Összetettebb mozdulatsorok felvételéhez</a:t>
            </a:r>
          </a:p>
          <a:p>
            <a:endParaRPr lang="hu-HU" dirty="0"/>
          </a:p>
        </p:txBody>
      </p:sp>
      <p:pic>
        <p:nvPicPr>
          <p:cNvPr id="4" name="Kép 3" descr="A:\Temp\valami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420888"/>
            <a:ext cx="4813920" cy="402093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B63F-ED22-425F-8AD0-055135D0756C}" type="slidenum">
              <a:rPr lang="hu-HU" smtClean="0"/>
              <a:t>5</a:t>
            </a:fld>
            <a:r>
              <a:rPr lang="hu-HU" dirty="0"/>
              <a:t>/14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7834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 smtClean="0"/>
              <a:t>Reaction</a:t>
            </a:r>
            <a:r>
              <a:rPr lang="hu-HU" dirty="0" smtClean="0"/>
              <a:t> game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NiHandTracker</a:t>
            </a:r>
            <a:r>
              <a:rPr lang="hu-HU" dirty="0" smtClean="0"/>
              <a:t> (</a:t>
            </a:r>
            <a:r>
              <a:rPr lang="hu-HU" dirty="0" err="1" smtClean="0"/>
              <a:t>OpenNI</a:t>
            </a:r>
            <a:r>
              <a:rPr lang="hu-HU" dirty="0" smtClean="0"/>
              <a:t> példaprogram)</a:t>
            </a:r>
          </a:p>
          <a:p>
            <a:r>
              <a:rPr lang="hu-HU" dirty="0" smtClean="0"/>
              <a:t>Jó és rossz pontok elkapása</a:t>
            </a:r>
          </a:p>
          <a:p>
            <a:r>
              <a:rPr lang="hu-HU" dirty="0" smtClean="0"/>
              <a:t>Statisztika készítése a reakcióidőről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B63F-ED22-425F-8AD0-055135D0756C}" type="slidenum">
              <a:rPr lang="hu-HU" smtClean="0"/>
              <a:t>6</a:t>
            </a:fld>
            <a:r>
              <a:rPr lang="hu-HU" dirty="0"/>
              <a:t>/14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9272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Osztálydiagram</a:t>
            </a:r>
            <a:endParaRPr lang="hu-HU" dirty="0"/>
          </a:p>
        </p:txBody>
      </p:sp>
      <p:pic>
        <p:nvPicPr>
          <p:cNvPr id="1026" name="Picture 2" descr="A:\Temp\reaction_game_simp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357" y="2195784"/>
            <a:ext cx="7102499" cy="375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B63F-ED22-425F-8AD0-055135D0756C}" type="slidenum">
              <a:rPr lang="hu-HU" smtClean="0"/>
              <a:t>7</a:t>
            </a:fld>
            <a:r>
              <a:rPr lang="hu-HU" dirty="0"/>
              <a:t>/14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7907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 smtClean="0"/>
              <a:t>Reaction</a:t>
            </a:r>
            <a:r>
              <a:rPr lang="hu-HU" dirty="0" smtClean="0"/>
              <a:t> game</a:t>
            </a:r>
            <a:endParaRPr lang="hu-HU" dirty="0"/>
          </a:p>
        </p:txBody>
      </p:sp>
      <p:pic>
        <p:nvPicPr>
          <p:cNvPr id="2051" name="Picture 3" descr="A:\Temp\reac2_mo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60848"/>
            <a:ext cx="4176464" cy="3293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:\Temp\reac3_mo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924943"/>
            <a:ext cx="4213173" cy="3318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B63F-ED22-425F-8AD0-055135D0756C}" type="slidenum">
              <a:rPr lang="hu-HU" smtClean="0"/>
              <a:t>8</a:t>
            </a:fld>
            <a:r>
              <a:rPr lang="hu-HU" dirty="0"/>
              <a:t>/14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1815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 smtClean="0"/>
              <a:t>Draw</a:t>
            </a:r>
            <a:r>
              <a:rPr lang="hu-HU" dirty="0" smtClean="0"/>
              <a:t> game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Reaction</a:t>
            </a:r>
            <a:r>
              <a:rPr lang="hu-HU" dirty="0" smtClean="0"/>
              <a:t> </a:t>
            </a:r>
            <a:r>
              <a:rPr lang="hu-HU" dirty="0" err="1" smtClean="0"/>
              <a:t>game-hez</a:t>
            </a:r>
            <a:r>
              <a:rPr lang="hu-HU" dirty="0" smtClean="0"/>
              <a:t> hasonló adatszerkezetek</a:t>
            </a:r>
          </a:p>
          <a:p>
            <a:r>
              <a:rPr lang="hu-HU" dirty="0" smtClean="0"/>
              <a:t>Alakzatok rajzolása a képernyőre</a:t>
            </a:r>
          </a:p>
          <a:p>
            <a:r>
              <a:rPr lang="hu-HU" dirty="0" smtClean="0"/>
              <a:t>Több kéz támogatása</a:t>
            </a:r>
          </a:p>
          <a:p>
            <a:r>
              <a:rPr lang="hu-HU" dirty="0" smtClean="0"/>
              <a:t>Kinect motor és LED használata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B63F-ED22-425F-8AD0-055135D0756C}" type="slidenum">
              <a:rPr lang="hu-HU" smtClean="0"/>
              <a:t>9</a:t>
            </a:fld>
            <a:r>
              <a:rPr lang="hu-HU" dirty="0"/>
              <a:t>/14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7261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lás">
  <a:themeElements>
    <a:clrScheme name="Áramlás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Áramlás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Áramlás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69</TotalTime>
  <Words>235</Words>
  <Application>Microsoft Office PowerPoint</Application>
  <PresentationFormat>Diavetítés a képernyőre (4:3 oldalarány)</PresentationFormat>
  <Paragraphs>74</Paragraphs>
  <Slides>14</Slides>
  <Notes>1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5" baseType="lpstr">
      <vt:lpstr>Áramlás</vt:lpstr>
      <vt:lpstr>Felhasználói felület kialakítása Microsoft Kinect 3D érzékelő segítségével </vt:lpstr>
      <vt:lpstr>Eddig elért eredmények</vt:lpstr>
      <vt:lpstr>Kinect</vt:lpstr>
      <vt:lpstr>OpenNI 2.0 (NITE 2.0)</vt:lpstr>
      <vt:lpstr>Kineticspace</vt:lpstr>
      <vt:lpstr>Reaction game</vt:lpstr>
      <vt:lpstr>Osztálydiagram</vt:lpstr>
      <vt:lpstr>Reaction game</vt:lpstr>
      <vt:lpstr>Draw game</vt:lpstr>
      <vt:lpstr>Osztálydiagram</vt:lpstr>
      <vt:lpstr>Draw game</vt:lpstr>
      <vt:lpstr>Alakzat felismerési lehetőségek</vt:lpstr>
      <vt:lpstr>További lehetőségek</vt:lpstr>
      <vt:lpstr>PowerPoint bemutató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Natus</dc:creator>
  <cp:lastModifiedBy>Natus</cp:lastModifiedBy>
  <cp:revision>42</cp:revision>
  <dcterms:created xsi:type="dcterms:W3CDTF">2013-05-20T20:44:27Z</dcterms:created>
  <dcterms:modified xsi:type="dcterms:W3CDTF">2013-05-20T22:08:11Z</dcterms:modified>
</cp:coreProperties>
</file>