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54" d="100"/>
          <a:sy n="54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ECAC-6535-4F35-B09A-056B3D7F607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2D7-D25B-4829-B82E-C33854984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ECAC-6535-4F35-B09A-056B3D7F607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2D7-D25B-4829-B82E-C33854984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7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ECAC-6535-4F35-B09A-056B3D7F607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2D7-D25B-4829-B82E-C33854984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ECAC-6535-4F35-B09A-056B3D7F607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2D7-D25B-4829-B82E-C33854984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ECAC-6535-4F35-B09A-056B3D7F607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2D7-D25B-4829-B82E-C33854984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ECAC-6535-4F35-B09A-056B3D7F607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2D7-D25B-4829-B82E-C33854984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6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ECAC-6535-4F35-B09A-056B3D7F607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2D7-D25B-4829-B82E-C33854984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ECAC-6535-4F35-B09A-056B3D7F607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2D7-D25B-4829-B82E-C33854984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ECAC-6535-4F35-B09A-056B3D7F607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2D7-D25B-4829-B82E-C33854984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2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ECAC-6535-4F35-B09A-056B3D7F607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2D7-D25B-4829-B82E-C33854984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3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ECAC-6535-4F35-B09A-056B3D7F607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C2D7-D25B-4829-B82E-C33854984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9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CECAC-6535-4F35-B09A-056B3D7F607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C2D7-D25B-4829-B82E-C33854984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9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CMG vs.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41" y="638172"/>
            <a:ext cx="440966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7718" y="233830"/>
            <a:ext cx="240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1 : CMG-Implicit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22570" y="2009772"/>
            <a:ext cx="1573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= 4 days</a:t>
            </a:r>
          </a:p>
          <a:p>
            <a:r>
              <a:rPr lang="en-US" dirty="0" err="1" smtClean="0"/>
              <a:t>PVI</a:t>
            </a:r>
            <a:r>
              <a:rPr lang="en-US" dirty="0" smtClean="0"/>
              <a:t> = 16.845 %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04652" y="325762"/>
            <a:ext cx="4409660" cy="3112532"/>
            <a:chOff x="6304652" y="325762"/>
            <a:chExt cx="4409660" cy="31125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4652" y="695094"/>
              <a:ext cx="4409660" cy="2743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593017" y="325762"/>
              <a:ext cx="2326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 2: CMG-Explicit 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35787" y="2009771"/>
              <a:ext cx="1573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= 4 days</a:t>
              </a:r>
            </a:p>
            <a:p>
              <a:r>
                <a:rPr lang="en-US" dirty="0" err="1" smtClean="0"/>
                <a:t>PVI</a:t>
              </a:r>
              <a:r>
                <a:rPr lang="en-US" dirty="0" smtClean="0"/>
                <a:t> = 16.845 %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7641" y="3438294"/>
            <a:ext cx="4409660" cy="3114047"/>
            <a:chOff x="747641" y="3438294"/>
            <a:chExt cx="4409660" cy="31140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641" y="3809141"/>
              <a:ext cx="4409660" cy="27432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74141" y="3438294"/>
              <a:ext cx="4283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 3: CMG-Explicit with same time step 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93790" y="5152612"/>
              <a:ext cx="1573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= 4 days</a:t>
              </a:r>
            </a:p>
            <a:p>
              <a:r>
                <a:rPr lang="en-US" dirty="0" err="1" smtClean="0"/>
                <a:t>PVI</a:t>
              </a:r>
              <a:r>
                <a:rPr lang="en-US" dirty="0" smtClean="0"/>
                <a:t> = 16.845 %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32123" y="3425996"/>
            <a:ext cx="4460054" cy="3051779"/>
            <a:chOff x="6332123" y="3425996"/>
            <a:chExt cx="4460054" cy="305177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2123" y="3734575"/>
              <a:ext cx="4409660" cy="27432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901411" y="5152611"/>
              <a:ext cx="14606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= 8 days</a:t>
              </a:r>
            </a:p>
            <a:p>
              <a:r>
                <a:rPr lang="en-US" dirty="0" err="1" smtClean="0"/>
                <a:t>PVI</a:t>
              </a:r>
              <a:r>
                <a:rPr lang="en-US" dirty="0" smtClean="0"/>
                <a:t>= 33.69 %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09017" y="3425996"/>
              <a:ext cx="4283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 3: CMG-Explicit with same time step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437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39241" y="477054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= 8 days</a:t>
            </a:r>
          </a:p>
          <a:p>
            <a:r>
              <a:rPr lang="en-US" dirty="0" err="1" smtClean="0"/>
              <a:t>PVI</a:t>
            </a:r>
            <a:r>
              <a:rPr lang="en-US" dirty="0" smtClean="0"/>
              <a:t>= 33.69 %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74" y="800219"/>
            <a:ext cx="8114479" cy="5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93" y="1937121"/>
            <a:ext cx="4503349" cy="3843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032" y="1615043"/>
            <a:ext cx="5294901" cy="41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5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99" y="1213796"/>
            <a:ext cx="8114479" cy="5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1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10436</TotalTime>
  <Words>68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CMG vs. Matlab</vt:lpstr>
      <vt:lpstr>PowerPoint Presentation</vt:lpstr>
      <vt:lpstr>PowerPoint Presentation</vt:lpstr>
      <vt:lpstr>PowerPoint Presentation</vt:lpstr>
      <vt:lpstr>PowerPoint Presentation</vt:lpstr>
    </vt:vector>
  </TitlesOfParts>
  <Company>KAUST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 A. Hoteit</dc:creator>
  <cp:lastModifiedBy>Hussein A. Hoteit</cp:lastModifiedBy>
  <cp:revision>7</cp:revision>
  <dcterms:created xsi:type="dcterms:W3CDTF">2018-04-08T06:09:58Z</dcterms:created>
  <dcterms:modified xsi:type="dcterms:W3CDTF">2018-04-25T20:27:08Z</dcterms:modified>
</cp:coreProperties>
</file>