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28" name="PlaceHolder 2"/>
          <p:cNvSpPr>
            <a:spLocks noGrp="1"/>
          </p:cNvSpPr>
          <p:nvPr>
            <p:ph type="body"/>
          </p:nvPr>
        </p:nvSpPr>
        <p:spPr>
          <a:xfrm>
            <a:off x="504000" y="475200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29" name="PlaceHolder 3"/>
          <p:cNvSpPr>
            <a:spLocks noGrp="1"/>
          </p:cNvSpPr>
          <p:nvPr>
            <p:ph type="body"/>
          </p:nvPr>
        </p:nvSpPr>
        <p:spPr>
          <a:xfrm>
            <a:off x="504000" y="580536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31"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32"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33" name="PlaceHolder 4"/>
          <p:cNvSpPr>
            <a:spLocks noGrp="1"/>
          </p:cNvSpPr>
          <p:nvPr>
            <p:ph type="body"/>
          </p:nvPr>
        </p:nvSpPr>
        <p:spPr>
          <a:xfrm>
            <a:off x="504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34" name="PlaceHolder 5"/>
          <p:cNvSpPr>
            <a:spLocks noGrp="1"/>
          </p:cNvSpPr>
          <p:nvPr>
            <p:ph type="body"/>
          </p:nvPr>
        </p:nvSpPr>
        <p:spPr>
          <a:xfrm>
            <a:off x="5049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36" name="PlaceHolder 2"/>
          <p:cNvSpPr>
            <a:spLocks noGrp="1"/>
          </p:cNvSpPr>
          <p:nvPr>
            <p:ph type="body"/>
          </p:nvPr>
        </p:nvSpPr>
        <p:spPr>
          <a:xfrm>
            <a:off x="50400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37" name="PlaceHolder 3"/>
          <p:cNvSpPr>
            <a:spLocks noGrp="1"/>
          </p:cNvSpPr>
          <p:nvPr>
            <p:ph type="body"/>
          </p:nvPr>
        </p:nvSpPr>
        <p:spPr>
          <a:xfrm>
            <a:off x="350316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38" name="PlaceHolder 4"/>
          <p:cNvSpPr>
            <a:spLocks noGrp="1"/>
          </p:cNvSpPr>
          <p:nvPr>
            <p:ph type="body"/>
          </p:nvPr>
        </p:nvSpPr>
        <p:spPr>
          <a:xfrm>
            <a:off x="650196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39" name="PlaceHolder 5"/>
          <p:cNvSpPr>
            <a:spLocks noGrp="1"/>
          </p:cNvSpPr>
          <p:nvPr>
            <p:ph type="body"/>
          </p:nvPr>
        </p:nvSpPr>
        <p:spPr>
          <a:xfrm>
            <a:off x="50400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40" name="PlaceHolder 6"/>
          <p:cNvSpPr>
            <a:spLocks noGrp="1"/>
          </p:cNvSpPr>
          <p:nvPr>
            <p:ph type="body"/>
          </p:nvPr>
        </p:nvSpPr>
        <p:spPr>
          <a:xfrm>
            <a:off x="350316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41" name="PlaceHolder 7"/>
          <p:cNvSpPr>
            <a:spLocks noGrp="1"/>
          </p:cNvSpPr>
          <p:nvPr>
            <p:ph type="body"/>
          </p:nvPr>
        </p:nvSpPr>
        <p:spPr>
          <a:xfrm>
            <a:off x="650196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49" name="PlaceHolder 2"/>
          <p:cNvSpPr>
            <a:spLocks noGrp="1"/>
          </p:cNvSpPr>
          <p:nvPr>
            <p:ph type="subTitle"/>
          </p:nvPr>
        </p:nvSpPr>
        <p:spPr>
          <a:xfrm>
            <a:off x="504000" y="4752000"/>
            <a:ext cx="8870040" cy="20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51" name="PlaceHolder 2"/>
          <p:cNvSpPr>
            <a:spLocks noGrp="1"/>
          </p:cNvSpPr>
          <p:nvPr>
            <p:ph type="body"/>
          </p:nvPr>
        </p:nvSpPr>
        <p:spPr>
          <a:xfrm>
            <a:off x="504000" y="4752000"/>
            <a:ext cx="887004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53" name="PlaceHolder 2"/>
          <p:cNvSpPr>
            <a:spLocks noGrp="1"/>
          </p:cNvSpPr>
          <p:nvPr>
            <p:ph type="body"/>
          </p:nvPr>
        </p:nvSpPr>
        <p:spPr>
          <a:xfrm>
            <a:off x="504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54" name="PlaceHolder 3"/>
          <p:cNvSpPr>
            <a:spLocks noGrp="1"/>
          </p:cNvSpPr>
          <p:nvPr>
            <p:ph type="body"/>
          </p:nvPr>
        </p:nvSpPr>
        <p:spPr>
          <a:xfrm>
            <a:off x="5049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316800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58"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59" name="PlaceHolder 3"/>
          <p:cNvSpPr>
            <a:spLocks noGrp="1"/>
          </p:cNvSpPr>
          <p:nvPr>
            <p:ph type="body"/>
          </p:nvPr>
        </p:nvSpPr>
        <p:spPr>
          <a:xfrm>
            <a:off x="5049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60" name="PlaceHolder 4"/>
          <p:cNvSpPr>
            <a:spLocks noGrp="1"/>
          </p:cNvSpPr>
          <p:nvPr>
            <p:ph type="body"/>
          </p:nvPr>
        </p:nvSpPr>
        <p:spPr>
          <a:xfrm>
            <a:off x="504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7" name="PlaceHolder 2"/>
          <p:cNvSpPr>
            <a:spLocks noGrp="1"/>
          </p:cNvSpPr>
          <p:nvPr>
            <p:ph type="subTitle"/>
          </p:nvPr>
        </p:nvSpPr>
        <p:spPr>
          <a:xfrm>
            <a:off x="504000" y="4752000"/>
            <a:ext cx="8870040" cy="20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62" name="PlaceHolder 2"/>
          <p:cNvSpPr>
            <a:spLocks noGrp="1"/>
          </p:cNvSpPr>
          <p:nvPr>
            <p:ph type="body"/>
          </p:nvPr>
        </p:nvSpPr>
        <p:spPr>
          <a:xfrm>
            <a:off x="504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63"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64" name="PlaceHolder 4"/>
          <p:cNvSpPr>
            <a:spLocks noGrp="1"/>
          </p:cNvSpPr>
          <p:nvPr>
            <p:ph type="body"/>
          </p:nvPr>
        </p:nvSpPr>
        <p:spPr>
          <a:xfrm>
            <a:off x="5049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66"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67"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68" name="PlaceHolder 4"/>
          <p:cNvSpPr>
            <a:spLocks noGrp="1"/>
          </p:cNvSpPr>
          <p:nvPr>
            <p:ph type="body"/>
          </p:nvPr>
        </p:nvSpPr>
        <p:spPr>
          <a:xfrm>
            <a:off x="504000" y="580536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70" name="PlaceHolder 2"/>
          <p:cNvSpPr>
            <a:spLocks noGrp="1"/>
          </p:cNvSpPr>
          <p:nvPr>
            <p:ph type="body"/>
          </p:nvPr>
        </p:nvSpPr>
        <p:spPr>
          <a:xfrm>
            <a:off x="504000" y="475200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71" name="PlaceHolder 3"/>
          <p:cNvSpPr>
            <a:spLocks noGrp="1"/>
          </p:cNvSpPr>
          <p:nvPr>
            <p:ph type="body"/>
          </p:nvPr>
        </p:nvSpPr>
        <p:spPr>
          <a:xfrm>
            <a:off x="504000" y="580536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73"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74"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75" name="PlaceHolder 4"/>
          <p:cNvSpPr>
            <a:spLocks noGrp="1"/>
          </p:cNvSpPr>
          <p:nvPr>
            <p:ph type="body"/>
          </p:nvPr>
        </p:nvSpPr>
        <p:spPr>
          <a:xfrm>
            <a:off x="504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76" name="PlaceHolder 5"/>
          <p:cNvSpPr>
            <a:spLocks noGrp="1"/>
          </p:cNvSpPr>
          <p:nvPr>
            <p:ph type="body"/>
          </p:nvPr>
        </p:nvSpPr>
        <p:spPr>
          <a:xfrm>
            <a:off x="5049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78" name="PlaceHolder 2"/>
          <p:cNvSpPr>
            <a:spLocks noGrp="1"/>
          </p:cNvSpPr>
          <p:nvPr>
            <p:ph type="body"/>
          </p:nvPr>
        </p:nvSpPr>
        <p:spPr>
          <a:xfrm>
            <a:off x="50400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79" name="PlaceHolder 3"/>
          <p:cNvSpPr>
            <a:spLocks noGrp="1"/>
          </p:cNvSpPr>
          <p:nvPr>
            <p:ph type="body"/>
          </p:nvPr>
        </p:nvSpPr>
        <p:spPr>
          <a:xfrm>
            <a:off x="350316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80" name="PlaceHolder 4"/>
          <p:cNvSpPr>
            <a:spLocks noGrp="1"/>
          </p:cNvSpPr>
          <p:nvPr>
            <p:ph type="body"/>
          </p:nvPr>
        </p:nvSpPr>
        <p:spPr>
          <a:xfrm>
            <a:off x="650196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81" name="PlaceHolder 5"/>
          <p:cNvSpPr>
            <a:spLocks noGrp="1"/>
          </p:cNvSpPr>
          <p:nvPr>
            <p:ph type="body"/>
          </p:nvPr>
        </p:nvSpPr>
        <p:spPr>
          <a:xfrm>
            <a:off x="50400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82" name="PlaceHolder 6"/>
          <p:cNvSpPr>
            <a:spLocks noGrp="1"/>
          </p:cNvSpPr>
          <p:nvPr>
            <p:ph type="body"/>
          </p:nvPr>
        </p:nvSpPr>
        <p:spPr>
          <a:xfrm>
            <a:off x="350316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83" name="PlaceHolder 7"/>
          <p:cNvSpPr>
            <a:spLocks noGrp="1"/>
          </p:cNvSpPr>
          <p:nvPr>
            <p:ph type="body"/>
          </p:nvPr>
        </p:nvSpPr>
        <p:spPr>
          <a:xfrm>
            <a:off x="650196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91" name="PlaceHolder 2"/>
          <p:cNvSpPr>
            <a:spLocks noGrp="1"/>
          </p:cNvSpPr>
          <p:nvPr>
            <p:ph type="subTitle"/>
          </p:nvPr>
        </p:nvSpPr>
        <p:spPr>
          <a:xfrm>
            <a:off x="504000" y="4752000"/>
            <a:ext cx="8870040" cy="20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93" name="PlaceHolder 2"/>
          <p:cNvSpPr>
            <a:spLocks noGrp="1"/>
          </p:cNvSpPr>
          <p:nvPr>
            <p:ph type="body"/>
          </p:nvPr>
        </p:nvSpPr>
        <p:spPr>
          <a:xfrm>
            <a:off x="504000" y="4752000"/>
            <a:ext cx="887004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95" name="PlaceHolder 2"/>
          <p:cNvSpPr>
            <a:spLocks noGrp="1"/>
          </p:cNvSpPr>
          <p:nvPr>
            <p:ph type="body"/>
          </p:nvPr>
        </p:nvSpPr>
        <p:spPr>
          <a:xfrm>
            <a:off x="504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96" name="PlaceHolder 3"/>
          <p:cNvSpPr>
            <a:spLocks noGrp="1"/>
          </p:cNvSpPr>
          <p:nvPr>
            <p:ph type="body"/>
          </p:nvPr>
        </p:nvSpPr>
        <p:spPr>
          <a:xfrm>
            <a:off x="5049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9" name="PlaceHolder 2"/>
          <p:cNvSpPr>
            <a:spLocks noGrp="1"/>
          </p:cNvSpPr>
          <p:nvPr>
            <p:ph type="body"/>
          </p:nvPr>
        </p:nvSpPr>
        <p:spPr>
          <a:xfrm>
            <a:off x="504000" y="4752000"/>
            <a:ext cx="887004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316800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00"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01" name="PlaceHolder 3"/>
          <p:cNvSpPr>
            <a:spLocks noGrp="1"/>
          </p:cNvSpPr>
          <p:nvPr>
            <p:ph type="body"/>
          </p:nvPr>
        </p:nvSpPr>
        <p:spPr>
          <a:xfrm>
            <a:off x="5049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02" name="PlaceHolder 4"/>
          <p:cNvSpPr>
            <a:spLocks noGrp="1"/>
          </p:cNvSpPr>
          <p:nvPr>
            <p:ph type="body"/>
          </p:nvPr>
        </p:nvSpPr>
        <p:spPr>
          <a:xfrm>
            <a:off x="504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04" name="PlaceHolder 2"/>
          <p:cNvSpPr>
            <a:spLocks noGrp="1"/>
          </p:cNvSpPr>
          <p:nvPr>
            <p:ph type="body"/>
          </p:nvPr>
        </p:nvSpPr>
        <p:spPr>
          <a:xfrm>
            <a:off x="504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05"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06" name="PlaceHolder 4"/>
          <p:cNvSpPr>
            <a:spLocks noGrp="1"/>
          </p:cNvSpPr>
          <p:nvPr>
            <p:ph type="body"/>
          </p:nvPr>
        </p:nvSpPr>
        <p:spPr>
          <a:xfrm>
            <a:off x="5049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08"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09"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10" name="PlaceHolder 4"/>
          <p:cNvSpPr>
            <a:spLocks noGrp="1"/>
          </p:cNvSpPr>
          <p:nvPr>
            <p:ph type="body"/>
          </p:nvPr>
        </p:nvSpPr>
        <p:spPr>
          <a:xfrm>
            <a:off x="504000" y="580536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12" name="PlaceHolder 2"/>
          <p:cNvSpPr>
            <a:spLocks noGrp="1"/>
          </p:cNvSpPr>
          <p:nvPr>
            <p:ph type="body"/>
          </p:nvPr>
        </p:nvSpPr>
        <p:spPr>
          <a:xfrm>
            <a:off x="504000" y="475200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13" name="PlaceHolder 3"/>
          <p:cNvSpPr>
            <a:spLocks noGrp="1"/>
          </p:cNvSpPr>
          <p:nvPr>
            <p:ph type="body"/>
          </p:nvPr>
        </p:nvSpPr>
        <p:spPr>
          <a:xfrm>
            <a:off x="504000" y="580536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15"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16"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17" name="PlaceHolder 4"/>
          <p:cNvSpPr>
            <a:spLocks noGrp="1"/>
          </p:cNvSpPr>
          <p:nvPr>
            <p:ph type="body"/>
          </p:nvPr>
        </p:nvSpPr>
        <p:spPr>
          <a:xfrm>
            <a:off x="504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18" name="PlaceHolder 5"/>
          <p:cNvSpPr>
            <a:spLocks noGrp="1"/>
          </p:cNvSpPr>
          <p:nvPr>
            <p:ph type="body"/>
          </p:nvPr>
        </p:nvSpPr>
        <p:spPr>
          <a:xfrm>
            <a:off x="5049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20" name="PlaceHolder 2"/>
          <p:cNvSpPr>
            <a:spLocks noGrp="1"/>
          </p:cNvSpPr>
          <p:nvPr>
            <p:ph type="body"/>
          </p:nvPr>
        </p:nvSpPr>
        <p:spPr>
          <a:xfrm>
            <a:off x="50400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21" name="PlaceHolder 3"/>
          <p:cNvSpPr>
            <a:spLocks noGrp="1"/>
          </p:cNvSpPr>
          <p:nvPr>
            <p:ph type="body"/>
          </p:nvPr>
        </p:nvSpPr>
        <p:spPr>
          <a:xfrm>
            <a:off x="350316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22" name="PlaceHolder 4"/>
          <p:cNvSpPr>
            <a:spLocks noGrp="1"/>
          </p:cNvSpPr>
          <p:nvPr>
            <p:ph type="body"/>
          </p:nvPr>
        </p:nvSpPr>
        <p:spPr>
          <a:xfrm>
            <a:off x="650196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23" name="PlaceHolder 5"/>
          <p:cNvSpPr>
            <a:spLocks noGrp="1"/>
          </p:cNvSpPr>
          <p:nvPr>
            <p:ph type="body"/>
          </p:nvPr>
        </p:nvSpPr>
        <p:spPr>
          <a:xfrm>
            <a:off x="50400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24" name="PlaceHolder 6"/>
          <p:cNvSpPr>
            <a:spLocks noGrp="1"/>
          </p:cNvSpPr>
          <p:nvPr>
            <p:ph type="body"/>
          </p:nvPr>
        </p:nvSpPr>
        <p:spPr>
          <a:xfrm>
            <a:off x="350316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25" name="PlaceHolder 7"/>
          <p:cNvSpPr>
            <a:spLocks noGrp="1"/>
          </p:cNvSpPr>
          <p:nvPr>
            <p:ph type="body"/>
          </p:nvPr>
        </p:nvSpPr>
        <p:spPr>
          <a:xfrm>
            <a:off x="650196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33" name="PlaceHolder 2"/>
          <p:cNvSpPr>
            <a:spLocks noGrp="1"/>
          </p:cNvSpPr>
          <p:nvPr>
            <p:ph type="subTitle"/>
          </p:nvPr>
        </p:nvSpPr>
        <p:spPr>
          <a:xfrm>
            <a:off x="504000" y="4752000"/>
            <a:ext cx="8870040" cy="2016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35" name="PlaceHolder 2"/>
          <p:cNvSpPr>
            <a:spLocks noGrp="1"/>
          </p:cNvSpPr>
          <p:nvPr>
            <p:ph type="body"/>
          </p:nvPr>
        </p:nvSpPr>
        <p:spPr>
          <a:xfrm>
            <a:off x="504000" y="4752000"/>
            <a:ext cx="887004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1" name="PlaceHolder 2"/>
          <p:cNvSpPr>
            <a:spLocks noGrp="1"/>
          </p:cNvSpPr>
          <p:nvPr>
            <p:ph type="body"/>
          </p:nvPr>
        </p:nvSpPr>
        <p:spPr>
          <a:xfrm>
            <a:off x="504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2" name="PlaceHolder 3"/>
          <p:cNvSpPr>
            <a:spLocks noGrp="1"/>
          </p:cNvSpPr>
          <p:nvPr>
            <p:ph type="body"/>
          </p:nvPr>
        </p:nvSpPr>
        <p:spPr>
          <a:xfrm>
            <a:off x="5049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37" name="PlaceHolder 2"/>
          <p:cNvSpPr>
            <a:spLocks noGrp="1"/>
          </p:cNvSpPr>
          <p:nvPr>
            <p:ph type="body"/>
          </p:nvPr>
        </p:nvSpPr>
        <p:spPr>
          <a:xfrm>
            <a:off x="504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38" name="PlaceHolder 3"/>
          <p:cNvSpPr>
            <a:spLocks noGrp="1"/>
          </p:cNvSpPr>
          <p:nvPr>
            <p:ph type="body"/>
          </p:nvPr>
        </p:nvSpPr>
        <p:spPr>
          <a:xfrm>
            <a:off x="5049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504000" y="316800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42"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43" name="PlaceHolder 3"/>
          <p:cNvSpPr>
            <a:spLocks noGrp="1"/>
          </p:cNvSpPr>
          <p:nvPr>
            <p:ph type="body"/>
          </p:nvPr>
        </p:nvSpPr>
        <p:spPr>
          <a:xfrm>
            <a:off x="5049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44" name="PlaceHolder 4"/>
          <p:cNvSpPr>
            <a:spLocks noGrp="1"/>
          </p:cNvSpPr>
          <p:nvPr>
            <p:ph type="body"/>
          </p:nvPr>
        </p:nvSpPr>
        <p:spPr>
          <a:xfrm>
            <a:off x="504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46" name="PlaceHolder 2"/>
          <p:cNvSpPr>
            <a:spLocks noGrp="1"/>
          </p:cNvSpPr>
          <p:nvPr>
            <p:ph type="body"/>
          </p:nvPr>
        </p:nvSpPr>
        <p:spPr>
          <a:xfrm>
            <a:off x="504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47"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48" name="PlaceHolder 4"/>
          <p:cNvSpPr>
            <a:spLocks noGrp="1"/>
          </p:cNvSpPr>
          <p:nvPr>
            <p:ph type="body"/>
          </p:nvPr>
        </p:nvSpPr>
        <p:spPr>
          <a:xfrm>
            <a:off x="5049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50"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51"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52" name="PlaceHolder 4"/>
          <p:cNvSpPr>
            <a:spLocks noGrp="1"/>
          </p:cNvSpPr>
          <p:nvPr>
            <p:ph type="body"/>
          </p:nvPr>
        </p:nvSpPr>
        <p:spPr>
          <a:xfrm>
            <a:off x="504000" y="580536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54" name="PlaceHolder 2"/>
          <p:cNvSpPr>
            <a:spLocks noGrp="1"/>
          </p:cNvSpPr>
          <p:nvPr>
            <p:ph type="body"/>
          </p:nvPr>
        </p:nvSpPr>
        <p:spPr>
          <a:xfrm>
            <a:off x="504000" y="475200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55" name="PlaceHolder 3"/>
          <p:cNvSpPr>
            <a:spLocks noGrp="1"/>
          </p:cNvSpPr>
          <p:nvPr>
            <p:ph type="body"/>
          </p:nvPr>
        </p:nvSpPr>
        <p:spPr>
          <a:xfrm>
            <a:off x="504000" y="580536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57"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58"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59" name="PlaceHolder 4"/>
          <p:cNvSpPr>
            <a:spLocks noGrp="1"/>
          </p:cNvSpPr>
          <p:nvPr>
            <p:ph type="body"/>
          </p:nvPr>
        </p:nvSpPr>
        <p:spPr>
          <a:xfrm>
            <a:off x="504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60" name="PlaceHolder 5"/>
          <p:cNvSpPr>
            <a:spLocks noGrp="1"/>
          </p:cNvSpPr>
          <p:nvPr>
            <p:ph type="body"/>
          </p:nvPr>
        </p:nvSpPr>
        <p:spPr>
          <a:xfrm>
            <a:off x="5049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62" name="PlaceHolder 2"/>
          <p:cNvSpPr>
            <a:spLocks noGrp="1"/>
          </p:cNvSpPr>
          <p:nvPr>
            <p:ph type="body"/>
          </p:nvPr>
        </p:nvSpPr>
        <p:spPr>
          <a:xfrm>
            <a:off x="50400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63" name="PlaceHolder 3"/>
          <p:cNvSpPr>
            <a:spLocks noGrp="1"/>
          </p:cNvSpPr>
          <p:nvPr>
            <p:ph type="body"/>
          </p:nvPr>
        </p:nvSpPr>
        <p:spPr>
          <a:xfrm>
            <a:off x="350316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64" name="PlaceHolder 4"/>
          <p:cNvSpPr>
            <a:spLocks noGrp="1"/>
          </p:cNvSpPr>
          <p:nvPr>
            <p:ph type="body"/>
          </p:nvPr>
        </p:nvSpPr>
        <p:spPr>
          <a:xfrm>
            <a:off x="6501960" y="475200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65" name="PlaceHolder 5"/>
          <p:cNvSpPr>
            <a:spLocks noGrp="1"/>
          </p:cNvSpPr>
          <p:nvPr>
            <p:ph type="body"/>
          </p:nvPr>
        </p:nvSpPr>
        <p:spPr>
          <a:xfrm>
            <a:off x="50400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66" name="PlaceHolder 6"/>
          <p:cNvSpPr>
            <a:spLocks noGrp="1"/>
          </p:cNvSpPr>
          <p:nvPr>
            <p:ph type="body"/>
          </p:nvPr>
        </p:nvSpPr>
        <p:spPr>
          <a:xfrm>
            <a:off x="350316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67" name="PlaceHolder 7"/>
          <p:cNvSpPr>
            <a:spLocks noGrp="1"/>
          </p:cNvSpPr>
          <p:nvPr>
            <p:ph type="body"/>
          </p:nvPr>
        </p:nvSpPr>
        <p:spPr>
          <a:xfrm>
            <a:off x="6501960" y="5805360"/>
            <a:ext cx="28558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16800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16"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7" name="PlaceHolder 3"/>
          <p:cNvSpPr>
            <a:spLocks noGrp="1"/>
          </p:cNvSpPr>
          <p:nvPr>
            <p:ph type="body"/>
          </p:nvPr>
        </p:nvSpPr>
        <p:spPr>
          <a:xfrm>
            <a:off x="5049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18" name="PlaceHolder 4"/>
          <p:cNvSpPr>
            <a:spLocks noGrp="1"/>
          </p:cNvSpPr>
          <p:nvPr>
            <p:ph type="body"/>
          </p:nvPr>
        </p:nvSpPr>
        <p:spPr>
          <a:xfrm>
            <a:off x="504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20" name="PlaceHolder 2"/>
          <p:cNvSpPr>
            <a:spLocks noGrp="1"/>
          </p:cNvSpPr>
          <p:nvPr>
            <p:ph type="body"/>
          </p:nvPr>
        </p:nvSpPr>
        <p:spPr>
          <a:xfrm>
            <a:off x="504000" y="4752000"/>
            <a:ext cx="4328280" cy="201600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21"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22" name="PlaceHolder 4"/>
          <p:cNvSpPr>
            <a:spLocks noGrp="1"/>
          </p:cNvSpPr>
          <p:nvPr>
            <p:ph type="body"/>
          </p:nvPr>
        </p:nvSpPr>
        <p:spPr>
          <a:xfrm>
            <a:off x="5049000" y="580536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endParaRPr b="0" lang="en-IN" sz="4400" spc="-1" strike="noStrike">
              <a:solidFill>
                <a:srgbClr val="000000"/>
              </a:solidFill>
              <a:latin typeface="Times New Roman"/>
            </a:endParaRPr>
          </a:p>
        </p:txBody>
      </p:sp>
      <p:sp>
        <p:nvSpPr>
          <p:cNvPr id="24" name="PlaceHolder 2"/>
          <p:cNvSpPr>
            <a:spLocks noGrp="1"/>
          </p:cNvSpPr>
          <p:nvPr>
            <p:ph type="body"/>
          </p:nvPr>
        </p:nvSpPr>
        <p:spPr>
          <a:xfrm>
            <a:off x="504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25" name="PlaceHolder 3"/>
          <p:cNvSpPr>
            <a:spLocks noGrp="1"/>
          </p:cNvSpPr>
          <p:nvPr>
            <p:ph type="body"/>
          </p:nvPr>
        </p:nvSpPr>
        <p:spPr>
          <a:xfrm>
            <a:off x="5049000" y="4752000"/>
            <a:ext cx="432828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
        <p:nvSpPr>
          <p:cNvPr id="26" name="PlaceHolder 4"/>
          <p:cNvSpPr>
            <a:spLocks noGrp="1"/>
          </p:cNvSpPr>
          <p:nvPr>
            <p:ph type="body"/>
          </p:nvPr>
        </p:nvSpPr>
        <p:spPr>
          <a:xfrm>
            <a:off x="504000" y="5805360"/>
            <a:ext cx="8870040" cy="961560"/>
          </a:xfrm>
          <a:prstGeom prst="rect">
            <a:avLst/>
          </a:prstGeom>
        </p:spPr>
        <p:txBody>
          <a:bodyPr lIns="0" rIns="0" tIns="0" bIns="0">
            <a:normAutofit/>
          </a:bodyPr>
          <a:p>
            <a:pPr algn="ctr">
              <a:spcAft>
                <a:spcPts val="1414"/>
              </a:spcAft>
            </a:pPr>
            <a:endParaRPr b="0" lang="en-IN" sz="32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80000" cy="7560000"/>
          </a:xfrm>
          <a:prstGeom prst="rect">
            <a:avLst/>
          </a:prstGeom>
          <a:ln w="0">
            <a:noFill/>
          </a:ln>
        </p:spPr>
      </p:pic>
      <p:sp>
        <p:nvSpPr>
          <p:cNvPr id="1" name="PlaceHolder 1"/>
          <p:cNvSpPr>
            <a:spLocks noGrp="1"/>
          </p:cNvSpPr>
          <p:nvPr>
            <p:ph type="title"/>
          </p:nvPr>
        </p:nvSpPr>
        <p:spPr>
          <a:xfrm>
            <a:off x="504000" y="3168000"/>
            <a:ext cx="9071640" cy="1262160"/>
          </a:xfrm>
          <a:prstGeom prst="rect">
            <a:avLst/>
          </a:prstGeom>
        </p:spPr>
        <p:txBody>
          <a:bodyPr lIns="0" rIns="0" tIns="0" bIns="0" anchor="ctr">
            <a:normAutofit/>
          </a:bodyPr>
          <a:p>
            <a:pPr algn="ctr"/>
            <a:r>
              <a:rPr b="0" lang="en-IN" sz="4400" spc="-1" strike="noStrike">
                <a:solidFill>
                  <a:srgbClr val="000000"/>
                </a:solidFill>
                <a:latin typeface="Times New Roman"/>
              </a:rPr>
              <a:t>Click to edit the title text format</a:t>
            </a:r>
            <a:endParaRPr b="0" lang="en-IN" sz="4400" spc="-1" strike="noStrike">
              <a:solidFill>
                <a:srgbClr val="000000"/>
              </a:solidFill>
              <a:latin typeface="Times New Roman"/>
            </a:endParaRPr>
          </a:p>
        </p:txBody>
      </p:sp>
      <p:sp>
        <p:nvSpPr>
          <p:cNvPr id="2" name="PlaceHolder 2"/>
          <p:cNvSpPr>
            <a:spLocks noGrp="1"/>
          </p:cNvSpPr>
          <p:nvPr>
            <p:ph type="body"/>
          </p:nvPr>
        </p:nvSpPr>
        <p:spPr>
          <a:xfrm>
            <a:off x="504000" y="4752000"/>
            <a:ext cx="8870040" cy="2016000"/>
          </a:xfrm>
          <a:prstGeom prst="rect">
            <a:avLst/>
          </a:prstGeom>
        </p:spPr>
        <p:txBody>
          <a:bodyPr lIns="0" rIns="0" tIns="0" bIns="0">
            <a:normAutofit fontScale="56000"/>
          </a:bodyPr>
          <a:p>
            <a:pPr marL="432000" indent="-324000" algn="ctr">
              <a:spcAft>
                <a:spcPts val="1414"/>
              </a:spcAft>
            </a:pPr>
            <a:r>
              <a:rPr b="0" lang="en-IN" sz="3200" spc="-1" strike="noStrike">
                <a:solidFill>
                  <a:srgbClr val="000000"/>
                </a:solidFill>
                <a:latin typeface="Times New Roman"/>
              </a:rPr>
              <a:t>Click to edit the outline text format</a:t>
            </a:r>
            <a:endParaRPr b="0" lang="en-IN" sz="3200" spc="-1" strike="noStrike">
              <a:solidFill>
                <a:srgbClr val="000000"/>
              </a:solidFill>
              <a:latin typeface="Times New Roman"/>
            </a:endParaRPr>
          </a:p>
          <a:p>
            <a:pPr lvl="1" marL="864000" indent="-324000" algn="ctr">
              <a:spcAft>
                <a:spcPts val="1131"/>
              </a:spcAft>
            </a:pPr>
            <a:r>
              <a:rPr b="0" lang="en-IN" sz="2800" spc="-1" strike="noStrike">
                <a:solidFill>
                  <a:srgbClr val="000000"/>
                </a:solidFill>
                <a:latin typeface="Times New Roman"/>
              </a:rPr>
              <a:t>Second Outline Level</a:t>
            </a:r>
            <a:endParaRPr b="0" lang="en-IN" sz="2800" spc="-1" strike="noStrike">
              <a:solidFill>
                <a:srgbClr val="000000"/>
              </a:solidFill>
              <a:latin typeface="Times New Roman"/>
            </a:endParaRPr>
          </a:p>
          <a:p>
            <a:pPr lvl="2" marL="1296000" indent="-288000" algn="ctr">
              <a:spcAft>
                <a:spcPts val="848"/>
              </a:spcAft>
            </a:pPr>
            <a:r>
              <a:rPr b="0" lang="en-IN" sz="2400" spc="-1" strike="noStrike">
                <a:solidFill>
                  <a:srgbClr val="000000"/>
                </a:solidFill>
                <a:latin typeface="Times New Roman"/>
              </a:rPr>
              <a:t>Third Outline Level</a:t>
            </a:r>
            <a:endParaRPr b="0" lang="en-IN" sz="2400" spc="-1" strike="noStrike">
              <a:solidFill>
                <a:srgbClr val="000000"/>
              </a:solidFill>
              <a:latin typeface="Times New Roman"/>
            </a:endParaRPr>
          </a:p>
          <a:p>
            <a:pPr lvl="3" marL="1728000" indent="-216000" algn="ctr">
              <a:spcAft>
                <a:spcPts val="561"/>
              </a:spcAft>
            </a:pPr>
            <a:r>
              <a:rPr b="0" lang="en-IN" sz="2000" spc="-1" strike="noStrike">
                <a:solidFill>
                  <a:srgbClr val="000000"/>
                </a:solidFill>
                <a:latin typeface="Times New Roman"/>
              </a:rPr>
              <a:t>Fourth Outline Level</a:t>
            </a:r>
            <a:endParaRPr b="0" lang="en-IN" sz="2000" spc="-1" strike="noStrike">
              <a:solidFill>
                <a:srgbClr val="000000"/>
              </a:solidFill>
              <a:latin typeface="Times New Roman"/>
            </a:endParaRPr>
          </a:p>
          <a:p>
            <a:pPr lvl="4" marL="2160000" indent="-216000" algn="ctr">
              <a:spcAft>
                <a:spcPts val="281"/>
              </a:spcAft>
            </a:pPr>
            <a:r>
              <a:rPr b="0" lang="en-IN" sz="2000" spc="-1" strike="noStrike">
                <a:solidFill>
                  <a:srgbClr val="000000"/>
                </a:solidFill>
                <a:latin typeface="Times New Roman"/>
              </a:rPr>
              <a:t>Fifth Outline Level</a:t>
            </a:r>
            <a:endParaRPr b="0" lang="en-IN" sz="2000" spc="-1" strike="noStrike">
              <a:solidFill>
                <a:srgbClr val="000000"/>
              </a:solidFill>
              <a:latin typeface="Times New Roman"/>
            </a:endParaRPr>
          </a:p>
          <a:p>
            <a:pPr lvl="5" marL="2592000" indent="-216000" algn="ctr">
              <a:spcAft>
                <a:spcPts val="281"/>
              </a:spcAft>
            </a:pPr>
            <a:r>
              <a:rPr b="0" lang="en-IN" sz="2000" spc="-1" strike="noStrike">
                <a:solidFill>
                  <a:srgbClr val="000000"/>
                </a:solidFill>
                <a:latin typeface="Times New Roman"/>
              </a:rPr>
              <a:t>Sixth Outline Level</a:t>
            </a:r>
            <a:endParaRPr b="0" lang="en-IN" sz="2000" spc="-1" strike="noStrike">
              <a:solidFill>
                <a:srgbClr val="000000"/>
              </a:solidFill>
              <a:latin typeface="Times New Roman"/>
            </a:endParaRPr>
          </a:p>
          <a:p>
            <a:pPr lvl="6" marL="3024000" indent="-216000" algn="ctr">
              <a:spcAft>
                <a:spcPts val="281"/>
              </a:spcAft>
            </a:pPr>
            <a:r>
              <a:rPr b="0" lang="en-IN" sz="2000" spc="-1" strike="noStrike">
                <a:solidFill>
                  <a:srgbClr val="000000"/>
                </a:solidFill>
                <a:latin typeface="Times New Roman"/>
              </a:rPr>
              <a:t>Seventh Outline Level</a:t>
            </a:r>
            <a:endParaRPr b="0" lang="en-IN" sz="2000" spc="-1" strike="noStrike">
              <a:solidFill>
                <a:srgbClr val="000000"/>
              </a:solidFill>
              <a:latin typeface="Times New Roman"/>
            </a:endParaRPr>
          </a:p>
        </p:txBody>
      </p:sp>
      <p:sp>
        <p:nvSpPr>
          <p:cNvPr id="3" name="PlaceHolder 3"/>
          <p:cNvSpPr>
            <a:spLocks noGrp="1"/>
          </p:cNvSpPr>
          <p:nvPr>
            <p:ph type="dt"/>
          </p:nvPr>
        </p:nvSpPr>
        <p:spPr>
          <a:xfrm>
            <a:off x="503640" y="6887160"/>
            <a:ext cx="2348280" cy="52128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4" name="PlaceHolder 4"/>
          <p:cNvSpPr>
            <a:spLocks noGrp="1"/>
          </p:cNvSpPr>
          <p:nvPr>
            <p:ph type="ftr"/>
          </p:nvPr>
        </p:nvSpPr>
        <p:spPr>
          <a:xfrm>
            <a:off x="3447000" y="6887160"/>
            <a:ext cx="3195000" cy="52128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5" name="PlaceHolder 5"/>
          <p:cNvSpPr>
            <a:spLocks noGrp="1"/>
          </p:cNvSpPr>
          <p:nvPr>
            <p:ph type="sldNum"/>
          </p:nvPr>
        </p:nvSpPr>
        <p:spPr>
          <a:xfrm>
            <a:off x="7226640" y="6887160"/>
            <a:ext cx="2348280" cy="521280"/>
          </a:xfrm>
          <a:prstGeom prst="rect">
            <a:avLst/>
          </a:prstGeom>
        </p:spPr>
        <p:txBody>
          <a:bodyPr lIns="0" rIns="0" tIns="0" bIns="0">
            <a:noAutofit/>
          </a:bodyPr>
          <a:p>
            <a:pPr algn="r"/>
            <a:fld id="{ED3CD9E3-6F65-427E-9204-339670BBC61D}"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2"/>
          <a:stretch/>
        </p:blipFill>
        <p:spPr>
          <a:xfrm>
            <a:off x="0" y="-1440"/>
            <a:ext cx="10080000" cy="7561440"/>
          </a:xfrm>
          <a:prstGeom prst="rect">
            <a:avLst/>
          </a:prstGeom>
          <a:ln w="0">
            <a:noFill/>
          </a:ln>
        </p:spPr>
      </p:pic>
      <p:sp>
        <p:nvSpPr>
          <p:cNvPr id="43" name="PlaceHolder 1"/>
          <p:cNvSpPr>
            <a:spLocks noGrp="1"/>
          </p:cNvSpPr>
          <p:nvPr>
            <p:ph type="title"/>
          </p:nvPr>
        </p:nvSpPr>
        <p:spPr>
          <a:xfrm>
            <a:off x="504000" y="301320"/>
            <a:ext cx="7704000" cy="1138680"/>
          </a:xfrm>
          <a:prstGeom prst="rect">
            <a:avLst/>
          </a:prstGeom>
        </p:spPr>
        <p:txBody>
          <a:bodyPr lIns="0" rIns="0" tIns="0" bIns="0" anchor="ctr">
            <a:noAutofit/>
          </a:bodyPr>
          <a:p>
            <a:r>
              <a:rPr b="0" lang="en-IN" sz="4400" spc="-1" strike="noStrike">
                <a:solidFill>
                  <a:srgbClr val="000000"/>
                </a:solidFill>
                <a:latin typeface="Times New Roman"/>
              </a:rPr>
              <a:t>Click to edit the title text format</a:t>
            </a:r>
            <a:endParaRPr b="0" lang="en-IN" sz="4400" spc="-1" strike="noStrike">
              <a:solidFill>
                <a:srgbClr val="000000"/>
              </a:solidFill>
              <a:latin typeface="Times New Roman"/>
            </a:endParaRPr>
          </a:p>
        </p:txBody>
      </p:sp>
      <p:sp>
        <p:nvSpPr>
          <p:cNvPr id="44" name="PlaceHolder 2"/>
          <p:cNvSpPr>
            <a:spLocks noGrp="1"/>
          </p:cNvSpPr>
          <p:nvPr>
            <p:ph type="body"/>
          </p:nvPr>
        </p:nvSpPr>
        <p:spPr>
          <a:xfrm>
            <a:off x="504000" y="1769040"/>
            <a:ext cx="8870040" cy="438444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en-IN" sz="3200" spc="-1" strike="noStrike">
                <a:solidFill>
                  <a:srgbClr val="000000"/>
                </a:solidFill>
                <a:latin typeface="Times New Roman"/>
              </a:rPr>
              <a:t>Click to edit the outline text format</a:t>
            </a:r>
            <a:endParaRPr b="0" lang="en-IN" sz="32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r>
              <a:rPr b="0" lang="en-IN" sz="2800" spc="-1" strike="noStrike">
                <a:solidFill>
                  <a:srgbClr val="000000"/>
                </a:solidFill>
                <a:latin typeface="Times New Roman"/>
              </a:rPr>
              <a:t>Second Outline Level</a:t>
            </a:r>
            <a:endParaRPr b="0" lang="en-IN" sz="2800" spc="-1" strike="noStrike">
              <a:solidFill>
                <a:srgbClr val="000000"/>
              </a:solidFill>
              <a:latin typeface="Times New Roman"/>
            </a:endParaRPr>
          </a:p>
          <a:p>
            <a:pPr lvl="2" marL="1296000" indent="-288000">
              <a:spcAft>
                <a:spcPts val="850"/>
              </a:spcAft>
              <a:buClr>
                <a:srgbClr val="000000"/>
              </a:buClr>
              <a:buSzPct val="45000"/>
              <a:buFont typeface="Wingdings" charset="2"/>
              <a:buChar char=""/>
            </a:pPr>
            <a:r>
              <a:rPr b="0" lang="en-IN" sz="2400" spc="-1" strike="noStrike">
                <a:solidFill>
                  <a:srgbClr val="000000"/>
                </a:solidFill>
                <a:latin typeface="Times New Roman"/>
              </a:rPr>
              <a:t>Third Outline Level</a:t>
            </a:r>
            <a:endParaRPr b="0" lang="en-IN" sz="2400" spc="-1" strike="noStrike">
              <a:solidFill>
                <a:srgbClr val="000000"/>
              </a:solidFill>
              <a:latin typeface="Times New Roman"/>
            </a:endParaRPr>
          </a:p>
          <a:p>
            <a:pPr lvl="3" marL="1728000" indent="-216000">
              <a:spcAft>
                <a:spcPts val="567"/>
              </a:spcAft>
              <a:buClr>
                <a:srgbClr val="000000"/>
              </a:buClr>
              <a:buSzPct val="75000"/>
              <a:buFont typeface="Symbol" charset="2"/>
              <a:buChar char=""/>
            </a:pPr>
            <a:r>
              <a:rPr b="0" lang="en-IN" sz="2000" spc="-1" strike="noStrike">
                <a:solidFill>
                  <a:srgbClr val="000000"/>
                </a:solidFill>
                <a:latin typeface="Times New Roman"/>
              </a:rPr>
              <a:t>Fourth Outline Level</a:t>
            </a:r>
            <a:endParaRPr b="0" lang="en-IN" sz="2000" spc="-1" strike="noStrike">
              <a:solidFill>
                <a:srgbClr val="000000"/>
              </a:solidFill>
              <a:latin typeface="Times New Roman"/>
            </a:endParaRPr>
          </a:p>
          <a:p>
            <a:pPr lvl="4" marL="2160000" indent="-216000">
              <a:spcAft>
                <a:spcPts val="283"/>
              </a:spcAft>
              <a:buClr>
                <a:srgbClr val="000000"/>
              </a:buClr>
              <a:buSzPct val="45000"/>
              <a:buFont typeface="Wingdings" charset="2"/>
              <a:buChar char=""/>
            </a:pPr>
            <a:r>
              <a:rPr b="0" lang="en-IN" sz="2000" spc="-1" strike="noStrike">
                <a:solidFill>
                  <a:srgbClr val="000000"/>
                </a:solidFill>
                <a:latin typeface="Times New Roman"/>
              </a:rPr>
              <a:t>Fifth Outline Level</a:t>
            </a:r>
            <a:endParaRPr b="0" lang="en-IN" sz="2000" spc="-1" strike="noStrike">
              <a:solidFill>
                <a:srgbClr val="000000"/>
              </a:solidFill>
              <a:latin typeface="Times New Roman"/>
            </a:endParaRPr>
          </a:p>
          <a:p>
            <a:pPr lvl="5" marL="2592000" indent="-216000">
              <a:spcAft>
                <a:spcPts val="283"/>
              </a:spcAft>
              <a:buClr>
                <a:srgbClr val="000000"/>
              </a:buClr>
              <a:buSzPct val="45000"/>
              <a:buFont typeface="Wingdings" charset="2"/>
              <a:buChar char=""/>
            </a:pPr>
            <a:r>
              <a:rPr b="0" lang="en-IN" sz="2000" spc="-1" strike="noStrike">
                <a:solidFill>
                  <a:srgbClr val="000000"/>
                </a:solidFill>
                <a:latin typeface="Times New Roman"/>
              </a:rPr>
              <a:t>Sixth Outline Level</a:t>
            </a:r>
            <a:endParaRPr b="0" lang="en-IN" sz="2000" spc="-1" strike="noStrike">
              <a:solidFill>
                <a:srgbClr val="000000"/>
              </a:solidFill>
              <a:latin typeface="Times New Roman"/>
            </a:endParaRPr>
          </a:p>
          <a:p>
            <a:pPr lvl="6" marL="3024000" indent="-216000">
              <a:spcAft>
                <a:spcPts val="283"/>
              </a:spcAft>
              <a:buClr>
                <a:srgbClr val="000000"/>
              </a:buClr>
              <a:buSzPct val="45000"/>
              <a:buFont typeface="Wingdings" charset="2"/>
              <a:buChar char=""/>
            </a:pPr>
            <a:r>
              <a:rPr b="0" lang="en-IN" sz="2000" spc="-1" strike="noStrike">
                <a:solidFill>
                  <a:srgbClr val="000000"/>
                </a:solidFill>
                <a:latin typeface="Times New Roman"/>
              </a:rPr>
              <a:t>Seventh Outline Level</a:t>
            </a:r>
            <a:endParaRPr b="0" lang="en-IN" sz="2000" spc="-1" strike="noStrike">
              <a:solidFill>
                <a:srgbClr val="000000"/>
              </a:solidFill>
              <a:latin typeface="Times New Roman"/>
            </a:endParaRPr>
          </a:p>
        </p:txBody>
      </p:sp>
      <p:sp>
        <p:nvSpPr>
          <p:cNvPr id="45"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46"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47" name="PlaceHolder 5"/>
          <p:cNvSpPr>
            <a:spLocks noGrp="1"/>
          </p:cNvSpPr>
          <p:nvPr>
            <p:ph type="sldNum"/>
          </p:nvPr>
        </p:nvSpPr>
        <p:spPr>
          <a:xfrm>
            <a:off x="7227000" y="6887160"/>
            <a:ext cx="2348280" cy="521280"/>
          </a:xfrm>
          <a:prstGeom prst="rect">
            <a:avLst/>
          </a:prstGeom>
        </p:spPr>
        <p:txBody>
          <a:bodyPr lIns="0" rIns="0" tIns="0" bIns="0">
            <a:noAutofit/>
          </a:bodyPr>
          <a:p>
            <a:pPr algn="r"/>
            <a:fld id="{2F510D44-BE48-46A0-BBDB-EEF9077BF90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 descr=""/>
          <p:cNvPicPr/>
          <p:nvPr/>
        </p:nvPicPr>
        <p:blipFill>
          <a:blip r:embed="rId2"/>
          <a:stretch/>
        </p:blipFill>
        <p:spPr>
          <a:xfrm>
            <a:off x="0" y="0"/>
            <a:ext cx="10080000" cy="7560000"/>
          </a:xfrm>
          <a:prstGeom prst="rect">
            <a:avLst/>
          </a:prstGeom>
          <a:ln w="0">
            <a:noFill/>
          </a:ln>
        </p:spPr>
      </p:pic>
      <p:sp>
        <p:nvSpPr>
          <p:cNvPr id="85" name="PlaceHolder 1"/>
          <p:cNvSpPr>
            <a:spLocks noGrp="1"/>
          </p:cNvSpPr>
          <p:nvPr>
            <p:ph type="title"/>
          </p:nvPr>
        </p:nvSpPr>
        <p:spPr>
          <a:xfrm>
            <a:off x="504000" y="301320"/>
            <a:ext cx="7704000" cy="1138680"/>
          </a:xfrm>
          <a:prstGeom prst="rect">
            <a:avLst/>
          </a:prstGeom>
        </p:spPr>
        <p:txBody>
          <a:bodyPr lIns="0" rIns="0" tIns="0" bIns="0" anchor="ctr">
            <a:noAutofit/>
          </a:bodyPr>
          <a:p>
            <a:r>
              <a:rPr b="0" lang="en-IN" sz="4400" spc="-1" strike="noStrike">
                <a:solidFill>
                  <a:srgbClr val="000000"/>
                </a:solidFill>
                <a:latin typeface="Times New Roman"/>
              </a:rPr>
              <a:t>Click to edit the title text format</a:t>
            </a:r>
            <a:endParaRPr b="0" lang="en-IN" sz="4400" spc="-1" strike="noStrike">
              <a:solidFill>
                <a:srgbClr val="000000"/>
              </a:solidFill>
              <a:latin typeface="Times New Roman"/>
            </a:endParaRPr>
          </a:p>
        </p:txBody>
      </p:sp>
      <p:sp>
        <p:nvSpPr>
          <p:cNvPr id="86" name="PlaceHolder 2"/>
          <p:cNvSpPr>
            <a:spLocks noGrp="1"/>
          </p:cNvSpPr>
          <p:nvPr>
            <p:ph type="body"/>
          </p:nvPr>
        </p:nvSpPr>
        <p:spPr>
          <a:xfrm>
            <a:off x="504000" y="1769040"/>
            <a:ext cx="8870040" cy="438444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en-IN" sz="3200" spc="-1" strike="noStrike">
                <a:solidFill>
                  <a:srgbClr val="000000"/>
                </a:solidFill>
                <a:latin typeface="Times New Roman"/>
              </a:rPr>
              <a:t>Click to edit the outline text format</a:t>
            </a:r>
            <a:endParaRPr b="0" lang="en-IN" sz="32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r>
              <a:rPr b="0" lang="en-IN" sz="2800" spc="-1" strike="noStrike">
                <a:solidFill>
                  <a:srgbClr val="000000"/>
                </a:solidFill>
                <a:latin typeface="Times New Roman"/>
              </a:rPr>
              <a:t>Second Outline Level</a:t>
            </a:r>
            <a:endParaRPr b="0" lang="en-IN" sz="2800" spc="-1" strike="noStrike">
              <a:solidFill>
                <a:srgbClr val="000000"/>
              </a:solidFill>
              <a:latin typeface="Times New Roman"/>
            </a:endParaRPr>
          </a:p>
          <a:p>
            <a:pPr lvl="2" marL="1296000" indent="-288000">
              <a:spcAft>
                <a:spcPts val="850"/>
              </a:spcAft>
              <a:buClr>
                <a:srgbClr val="000000"/>
              </a:buClr>
              <a:buSzPct val="45000"/>
              <a:buFont typeface="Wingdings" charset="2"/>
              <a:buChar char=""/>
            </a:pPr>
            <a:r>
              <a:rPr b="0" lang="en-IN" sz="2400" spc="-1" strike="noStrike">
                <a:solidFill>
                  <a:srgbClr val="000000"/>
                </a:solidFill>
                <a:latin typeface="Times New Roman"/>
              </a:rPr>
              <a:t>Third Outline Level</a:t>
            </a:r>
            <a:endParaRPr b="0" lang="en-IN" sz="2400" spc="-1" strike="noStrike">
              <a:solidFill>
                <a:srgbClr val="000000"/>
              </a:solidFill>
              <a:latin typeface="Times New Roman"/>
            </a:endParaRPr>
          </a:p>
          <a:p>
            <a:pPr lvl="3" marL="1728000" indent="-216000">
              <a:spcAft>
                <a:spcPts val="567"/>
              </a:spcAft>
              <a:buClr>
                <a:srgbClr val="000000"/>
              </a:buClr>
              <a:buSzPct val="75000"/>
              <a:buFont typeface="Symbol" charset="2"/>
              <a:buChar char=""/>
            </a:pPr>
            <a:r>
              <a:rPr b="0" lang="en-IN" sz="2000" spc="-1" strike="noStrike">
                <a:solidFill>
                  <a:srgbClr val="000000"/>
                </a:solidFill>
                <a:latin typeface="Times New Roman"/>
              </a:rPr>
              <a:t>Fourth Outline Level</a:t>
            </a:r>
            <a:endParaRPr b="0" lang="en-IN" sz="2000" spc="-1" strike="noStrike">
              <a:solidFill>
                <a:srgbClr val="000000"/>
              </a:solidFill>
              <a:latin typeface="Times New Roman"/>
            </a:endParaRPr>
          </a:p>
          <a:p>
            <a:pPr lvl="4" marL="2160000" indent="-216000">
              <a:spcAft>
                <a:spcPts val="283"/>
              </a:spcAft>
              <a:buClr>
                <a:srgbClr val="000000"/>
              </a:buClr>
              <a:buSzPct val="45000"/>
              <a:buFont typeface="Wingdings" charset="2"/>
              <a:buChar char=""/>
            </a:pPr>
            <a:r>
              <a:rPr b="0" lang="en-IN" sz="2000" spc="-1" strike="noStrike">
                <a:solidFill>
                  <a:srgbClr val="000000"/>
                </a:solidFill>
                <a:latin typeface="Times New Roman"/>
              </a:rPr>
              <a:t>Fifth Outline Level</a:t>
            </a:r>
            <a:endParaRPr b="0" lang="en-IN" sz="2000" spc="-1" strike="noStrike">
              <a:solidFill>
                <a:srgbClr val="000000"/>
              </a:solidFill>
              <a:latin typeface="Times New Roman"/>
            </a:endParaRPr>
          </a:p>
          <a:p>
            <a:pPr lvl="5" marL="2592000" indent="-216000">
              <a:spcAft>
                <a:spcPts val="283"/>
              </a:spcAft>
              <a:buClr>
                <a:srgbClr val="000000"/>
              </a:buClr>
              <a:buSzPct val="45000"/>
              <a:buFont typeface="Wingdings" charset="2"/>
              <a:buChar char=""/>
            </a:pPr>
            <a:r>
              <a:rPr b="0" lang="en-IN" sz="2000" spc="-1" strike="noStrike">
                <a:solidFill>
                  <a:srgbClr val="000000"/>
                </a:solidFill>
                <a:latin typeface="Times New Roman"/>
              </a:rPr>
              <a:t>Sixth Outline Level</a:t>
            </a:r>
            <a:endParaRPr b="0" lang="en-IN" sz="2000" spc="-1" strike="noStrike">
              <a:solidFill>
                <a:srgbClr val="000000"/>
              </a:solidFill>
              <a:latin typeface="Times New Roman"/>
            </a:endParaRPr>
          </a:p>
          <a:p>
            <a:pPr lvl="6" marL="3024000" indent="-216000">
              <a:spcAft>
                <a:spcPts val="283"/>
              </a:spcAft>
              <a:buClr>
                <a:srgbClr val="000000"/>
              </a:buClr>
              <a:buSzPct val="45000"/>
              <a:buFont typeface="Wingdings" charset="2"/>
              <a:buChar char=""/>
            </a:pPr>
            <a:r>
              <a:rPr b="0" lang="en-IN" sz="2000" spc="-1" strike="noStrike">
                <a:solidFill>
                  <a:srgbClr val="000000"/>
                </a:solidFill>
                <a:latin typeface="Times New Roman"/>
              </a:rPr>
              <a:t>Seventh Outline Level</a:t>
            </a:r>
            <a:endParaRPr b="0" lang="en-IN" sz="2000" spc="-1" strike="noStrike">
              <a:solidFill>
                <a:srgbClr val="000000"/>
              </a:solidFill>
              <a:latin typeface="Times New Roman"/>
            </a:endParaRPr>
          </a:p>
        </p:txBody>
      </p:sp>
      <p:sp>
        <p:nvSpPr>
          <p:cNvPr id="87"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88"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89" name="PlaceHolder 5"/>
          <p:cNvSpPr>
            <a:spLocks noGrp="1"/>
          </p:cNvSpPr>
          <p:nvPr>
            <p:ph type="sldNum"/>
          </p:nvPr>
        </p:nvSpPr>
        <p:spPr>
          <a:xfrm>
            <a:off x="7227000" y="6887160"/>
            <a:ext cx="2348280" cy="521280"/>
          </a:xfrm>
          <a:prstGeom prst="rect">
            <a:avLst/>
          </a:prstGeom>
        </p:spPr>
        <p:txBody>
          <a:bodyPr lIns="0" rIns="0" tIns="0" bIns="0">
            <a:noAutofit/>
          </a:bodyPr>
          <a:p>
            <a:pPr algn="r"/>
            <a:fld id="{F8CC2369-23A1-4798-9C21-9C118EE853A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2"/>
          <a:stretch/>
        </p:blipFill>
        <p:spPr>
          <a:xfrm>
            <a:off x="0" y="0"/>
            <a:ext cx="10080000" cy="7560000"/>
          </a:xfrm>
          <a:prstGeom prst="rect">
            <a:avLst/>
          </a:prstGeom>
          <a:ln w="0">
            <a:noFill/>
          </a:ln>
        </p:spPr>
      </p:pic>
      <p:sp>
        <p:nvSpPr>
          <p:cNvPr id="127" name="PlaceHolder 1"/>
          <p:cNvSpPr>
            <a:spLocks noGrp="1"/>
          </p:cNvSpPr>
          <p:nvPr>
            <p:ph type="title"/>
          </p:nvPr>
        </p:nvSpPr>
        <p:spPr>
          <a:xfrm>
            <a:off x="504000" y="301320"/>
            <a:ext cx="7704000" cy="1138680"/>
          </a:xfrm>
          <a:prstGeom prst="rect">
            <a:avLst/>
          </a:prstGeom>
        </p:spPr>
        <p:txBody>
          <a:bodyPr lIns="0" rIns="0" tIns="0" bIns="0" anchor="ctr">
            <a:noAutofit/>
          </a:bodyPr>
          <a:p>
            <a:r>
              <a:rPr b="0" lang="en-IN" sz="4400" spc="-1" strike="noStrike">
                <a:solidFill>
                  <a:srgbClr val="000000"/>
                </a:solidFill>
                <a:latin typeface="Times New Roman"/>
              </a:rPr>
              <a:t>Click to edit the title text format</a:t>
            </a:r>
            <a:endParaRPr b="0" lang="en-IN" sz="4400" spc="-1" strike="noStrike">
              <a:solidFill>
                <a:srgbClr val="000000"/>
              </a:solidFill>
              <a:latin typeface="Times New Roman"/>
            </a:endParaRPr>
          </a:p>
        </p:txBody>
      </p:sp>
      <p:sp>
        <p:nvSpPr>
          <p:cNvPr id="128" name="PlaceHolder 2"/>
          <p:cNvSpPr>
            <a:spLocks noGrp="1"/>
          </p:cNvSpPr>
          <p:nvPr>
            <p:ph type="body"/>
          </p:nvPr>
        </p:nvSpPr>
        <p:spPr>
          <a:xfrm>
            <a:off x="504000" y="1769040"/>
            <a:ext cx="8870040" cy="4384440"/>
          </a:xfrm>
          <a:prstGeom prst="rect">
            <a:avLst/>
          </a:prstGeom>
        </p:spPr>
        <p:txBody>
          <a:bodyPr lIns="0" rIns="0" tIns="0" bIns="0">
            <a:normAutofit/>
          </a:bodyPr>
          <a:p>
            <a:pPr marL="432000" indent="-324000">
              <a:spcAft>
                <a:spcPts val="1417"/>
              </a:spcAft>
              <a:buClr>
                <a:srgbClr val="000000"/>
              </a:buClr>
              <a:buSzPct val="45000"/>
              <a:buFont typeface="Wingdings" charset="2"/>
              <a:buChar char=""/>
            </a:pPr>
            <a:r>
              <a:rPr b="0" lang="en-IN" sz="3200" spc="-1" strike="noStrike">
                <a:solidFill>
                  <a:srgbClr val="000000"/>
                </a:solidFill>
                <a:latin typeface="Times New Roman"/>
              </a:rPr>
              <a:t>Click to edit the outline text format</a:t>
            </a:r>
            <a:endParaRPr b="0" lang="en-IN" sz="32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r>
              <a:rPr b="0" lang="en-IN" sz="2800" spc="-1" strike="noStrike">
                <a:solidFill>
                  <a:srgbClr val="000000"/>
                </a:solidFill>
                <a:latin typeface="Times New Roman"/>
              </a:rPr>
              <a:t>Second Outline Level</a:t>
            </a:r>
            <a:endParaRPr b="0" lang="en-IN" sz="2800" spc="-1" strike="noStrike">
              <a:solidFill>
                <a:srgbClr val="000000"/>
              </a:solidFill>
              <a:latin typeface="Times New Roman"/>
            </a:endParaRPr>
          </a:p>
          <a:p>
            <a:pPr lvl="2" marL="1296000" indent="-288000">
              <a:spcAft>
                <a:spcPts val="850"/>
              </a:spcAft>
              <a:buClr>
                <a:srgbClr val="000000"/>
              </a:buClr>
              <a:buSzPct val="45000"/>
              <a:buFont typeface="Wingdings" charset="2"/>
              <a:buChar char=""/>
            </a:pPr>
            <a:r>
              <a:rPr b="0" lang="en-IN" sz="2400" spc="-1" strike="noStrike">
                <a:solidFill>
                  <a:srgbClr val="000000"/>
                </a:solidFill>
                <a:latin typeface="Times New Roman"/>
              </a:rPr>
              <a:t>Third Outline Level</a:t>
            </a:r>
            <a:endParaRPr b="0" lang="en-IN" sz="2400" spc="-1" strike="noStrike">
              <a:solidFill>
                <a:srgbClr val="000000"/>
              </a:solidFill>
              <a:latin typeface="Times New Roman"/>
            </a:endParaRPr>
          </a:p>
          <a:p>
            <a:pPr lvl="3" marL="1728000" indent="-216000">
              <a:spcAft>
                <a:spcPts val="567"/>
              </a:spcAft>
              <a:buClr>
                <a:srgbClr val="000000"/>
              </a:buClr>
              <a:buSzPct val="75000"/>
              <a:buFont typeface="Symbol" charset="2"/>
              <a:buChar char=""/>
            </a:pPr>
            <a:r>
              <a:rPr b="0" lang="en-IN" sz="2000" spc="-1" strike="noStrike">
                <a:solidFill>
                  <a:srgbClr val="000000"/>
                </a:solidFill>
                <a:latin typeface="Times New Roman"/>
              </a:rPr>
              <a:t>Fourth Outline Level</a:t>
            </a:r>
            <a:endParaRPr b="0" lang="en-IN" sz="2000" spc="-1" strike="noStrike">
              <a:solidFill>
                <a:srgbClr val="000000"/>
              </a:solidFill>
              <a:latin typeface="Times New Roman"/>
            </a:endParaRPr>
          </a:p>
          <a:p>
            <a:pPr lvl="4" marL="2160000" indent="-216000">
              <a:spcAft>
                <a:spcPts val="283"/>
              </a:spcAft>
              <a:buClr>
                <a:srgbClr val="000000"/>
              </a:buClr>
              <a:buSzPct val="45000"/>
              <a:buFont typeface="Wingdings" charset="2"/>
              <a:buChar char=""/>
            </a:pPr>
            <a:r>
              <a:rPr b="0" lang="en-IN" sz="2000" spc="-1" strike="noStrike">
                <a:solidFill>
                  <a:srgbClr val="000000"/>
                </a:solidFill>
                <a:latin typeface="Times New Roman"/>
              </a:rPr>
              <a:t>Fifth Outline Level</a:t>
            </a:r>
            <a:endParaRPr b="0" lang="en-IN" sz="2000" spc="-1" strike="noStrike">
              <a:solidFill>
                <a:srgbClr val="000000"/>
              </a:solidFill>
              <a:latin typeface="Times New Roman"/>
            </a:endParaRPr>
          </a:p>
          <a:p>
            <a:pPr lvl="5" marL="2592000" indent="-216000">
              <a:spcAft>
                <a:spcPts val="283"/>
              </a:spcAft>
              <a:buClr>
                <a:srgbClr val="000000"/>
              </a:buClr>
              <a:buSzPct val="45000"/>
              <a:buFont typeface="Wingdings" charset="2"/>
              <a:buChar char=""/>
            </a:pPr>
            <a:r>
              <a:rPr b="0" lang="en-IN" sz="2000" spc="-1" strike="noStrike">
                <a:solidFill>
                  <a:srgbClr val="000000"/>
                </a:solidFill>
                <a:latin typeface="Times New Roman"/>
              </a:rPr>
              <a:t>Sixth Outline Level</a:t>
            </a:r>
            <a:endParaRPr b="0" lang="en-IN" sz="2000" spc="-1" strike="noStrike">
              <a:solidFill>
                <a:srgbClr val="000000"/>
              </a:solidFill>
              <a:latin typeface="Times New Roman"/>
            </a:endParaRPr>
          </a:p>
          <a:p>
            <a:pPr lvl="6" marL="3024000" indent="-216000">
              <a:spcAft>
                <a:spcPts val="283"/>
              </a:spcAft>
              <a:buClr>
                <a:srgbClr val="000000"/>
              </a:buClr>
              <a:buSzPct val="45000"/>
              <a:buFont typeface="Wingdings" charset="2"/>
              <a:buChar char=""/>
            </a:pPr>
            <a:r>
              <a:rPr b="0" lang="en-IN" sz="2000" spc="-1" strike="noStrike">
                <a:solidFill>
                  <a:srgbClr val="000000"/>
                </a:solidFill>
                <a:latin typeface="Times New Roman"/>
              </a:rPr>
              <a:t>Seventh Outline Level</a:t>
            </a:r>
            <a:endParaRPr b="0" lang="en-IN" sz="2000" spc="-1" strike="noStrike">
              <a:solidFill>
                <a:srgbClr val="000000"/>
              </a:solidFill>
              <a:latin typeface="Times New Roman"/>
            </a:endParaRPr>
          </a:p>
        </p:txBody>
      </p:sp>
      <p:sp>
        <p:nvSpPr>
          <p:cNvPr id="129"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Times New Roman"/>
              </a:rPr>
              <a:t>&lt;date/time&gt;</a:t>
            </a:r>
            <a:endParaRPr b="0" lang="en-IN" sz="1400" spc="-1" strike="noStrike">
              <a:latin typeface="Times New Roman"/>
            </a:endParaRPr>
          </a:p>
        </p:txBody>
      </p:sp>
      <p:sp>
        <p:nvSpPr>
          <p:cNvPr id="130"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Times New Roman"/>
              </a:rPr>
              <a:t>&lt;footer&gt;</a:t>
            </a:r>
            <a:endParaRPr b="0" lang="en-IN" sz="1400" spc="-1" strike="noStrike">
              <a:latin typeface="Times New Roman"/>
            </a:endParaRPr>
          </a:p>
        </p:txBody>
      </p:sp>
      <p:sp>
        <p:nvSpPr>
          <p:cNvPr id="131" name="PlaceHolder 5"/>
          <p:cNvSpPr>
            <a:spLocks noGrp="1"/>
          </p:cNvSpPr>
          <p:nvPr>
            <p:ph type="sldNum"/>
          </p:nvPr>
        </p:nvSpPr>
        <p:spPr>
          <a:xfrm>
            <a:off x="7227000" y="6887160"/>
            <a:ext cx="2348280" cy="521280"/>
          </a:xfrm>
          <a:prstGeom prst="rect">
            <a:avLst/>
          </a:prstGeom>
        </p:spPr>
        <p:txBody>
          <a:bodyPr lIns="0" rIns="0" tIns="0" bIns="0">
            <a:noAutofit/>
          </a:bodyPr>
          <a:p>
            <a:pPr algn="r"/>
            <a:fld id="{D7A46BF4-AAAB-40DD-A5BC-119A5C26E04E}"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3168000"/>
            <a:ext cx="9071640" cy="1262160"/>
          </a:xfrm>
          <a:prstGeom prst="rect">
            <a:avLst/>
          </a:prstGeom>
          <a:noFill/>
          <a:ln w="0">
            <a:noFill/>
          </a:ln>
        </p:spPr>
        <p:txBody>
          <a:bodyPr lIns="0" rIns="0" tIns="0" bIns="0" anchor="ctr">
            <a:normAutofit/>
          </a:bodyPr>
          <a:p>
            <a:pPr algn="ctr"/>
            <a:r>
              <a:rPr b="0" lang="en-IN" sz="4400" spc="-1" strike="noStrike">
                <a:solidFill>
                  <a:srgbClr val="000000"/>
                </a:solidFill>
                <a:latin typeface="Times New Roman"/>
              </a:rPr>
              <a:t>HISTORY: FINE ARTS </a:t>
            </a:r>
            <a:endParaRPr b="0" lang="en-IN" sz="4400" spc="-1" strike="noStrike">
              <a:solidFill>
                <a:srgbClr val="000000"/>
              </a:solidFill>
              <a:latin typeface="Times New Roman"/>
            </a:endParaRPr>
          </a:p>
        </p:txBody>
      </p:sp>
      <p:sp>
        <p:nvSpPr>
          <p:cNvPr id="169" name="TextShape 2"/>
          <p:cNvSpPr txBox="1"/>
          <p:nvPr/>
        </p:nvSpPr>
        <p:spPr>
          <a:xfrm>
            <a:off x="504000" y="4752000"/>
            <a:ext cx="8870040" cy="2592000"/>
          </a:xfrm>
          <a:prstGeom prst="rect">
            <a:avLst/>
          </a:prstGeom>
          <a:noFill/>
          <a:ln w="0">
            <a:noFill/>
          </a:ln>
        </p:spPr>
        <p:txBody>
          <a:bodyPr lIns="0" rIns="0" tIns="0" bIns="0">
            <a:normAutofit/>
          </a:bodyPr>
          <a:p>
            <a:pPr marL="432000" indent="-324000" algn="ctr">
              <a:spcAft>
                <a:spcPts val="1414"/>
              </a:spcAft>
            </a:pPr>
            <a:r>
              <a:rPr b="0" lang="en-IN" sz="3200" spc="-1" strike="noStrike">
                <a:solidFill>
                  <a:srgbClr val="000000"/>
                </a:solidFill>
                <a:latin typeface="Times New Roman"/>
              </a:rPr>
              <a:t>By- Himanshu Shekhar</a:t>
            </a:r>
            <a:endParaRPr b="0" lang="en-IN"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720000"/>
            <a:ext cx="9216000" cy="6660000"/>
          </a:xfrm>
          <a:prstGeom prst="rect">
            <a:avLst/>
          </a:prstGeom>
          <a:noFill/>
          <a:ln w="0">
            <a:noFill/>
          </a:ln>
        </p:spPr>
        <p:txBody>
          <a:bodyPr lIns="0" rIns="0" tIns="0" bIns="0">
            <a:normAutofit fontScale="42000"/>
          </a:bodyPr>
          <a:p>
            <a:pPr marL="216000" indent="-216000">
              <a:spcAft>
                <a:spcPts val="1414"/>
              </a:spcAft>
              <a:buClr>
                <a:srgbClr val="000000"/>
              </a:buClr>
              <a:buSzPct val="45000"/>
              <a:buFont typeface="Wingdings" charset="2"/>
              <a:buChar char=""/>
            </a:pPr>
            <a:r>
              <a:rPr b="0" lang="en-IN" sz="3200" spc="-1" strike="noStrike">
                <a:solidFill>
                  <a:srgbClr val="000000"/>
                </a:solidFill>
                <a:latin typeface="Times New Roman"/>
              </a:rPr>
              <a:t>Pre-history or Pre-historic Times : the time when there is no language or no paper or no written books or written document available to understant the past. But it can be deduced from the objects and drawing which were found at the pre-historic sites such as caves, dugged burials etc.</a:t>
            </a:r>
            <a:endParaRPr b="0" lang="en-IN" sz="3200" spc="-1" strike="noStrike">
              <a:solidFill>
                <a:srgbClr val="000000"/>
              </a:solidFill>
              <a:latin typeface="Times New Roman"/>
            </a:endParaRPr>
          </a:p>
          <a:p>
            <a:pPr marL="216000" indent="-216000">
              <a:spcAft>
                <a:spcPts val="1414"/>
              </a:spcAft>
              <a:buClr>
                <a:srgbClr val="000000"/>
              </a:buClr>
              <a:buSzPct val="45000"/>
              <a:buFont typeface="Wingdings" charset="2"/>
              <a:buChar char=""/>
            </a:pPr>
            <a:r>
              <a:rPr b="0" lang="en-IN" sz="3200" spc="-1" strike="noStrike">
                <a:solidFill>
                  <a:srgbClr val="000000"/>
                </a:solidFill>
                <a:latin typeface="Times New Roman"/>
              </a:rPr>
              <a:t>Pre-historic period is also called </a:t>
            </a:r>
            <a:r>
              <a:rPr b="0" lang="en-IN" sz="3200" spc="-1" strike="noStrike" u="sng">
                <a:solidFill>
                  <a:srgbClr val="000000"/>
                </a:solidFill>
                <a:uFillTx/>
                <a:latin typeface="Times New Roman"/>
              </a:rPr>
              <a:t>Old Stone Age</a:t>
            </a:r>
            <a:r>
              <a:rPr b="0" lang="en-IN" sz="3200" spc="-1" strike="noStrike">
                <a:solidFill>
                  <a:srgbClr val="000000"/>
                </a:solidFill>
                <a:latin typeface="Times New Roman"/>
              </a:rPr>
              <a:t> or </a:t>
            </a:r>
            <a:r>
              <a:rPr b="0" lang="en-IN" sz="3200" spc="-1" strike="noStrike" u="sng">
                <a:solidFill>
                  <a:srgbClr val="000000"/>
                </a:solidFill>
                <a:uFillTx/>
                <a:latin typeface="Times New Roman"/>
              </a:rPr>
              <a:t>Palaeolithic Age.</a:t>
            </a:r>
            <a:endParaRPr b="0" lang="en-IN" sz="3200" spc="-1" strike="noStrike">
              <a:solidFill>
                <a:srgbClr val="000000"/>
              </a:solidFill>
              <a:latin typeface="Times New Roman"/>
            </a:endParaRPr>
          </a:p>
          <a:p>
            <a:pPr marL="216000" indent="-216000">
              <a:spcAft>
                <a:spcPts val="1414"/>
              </a:spcAft>
              <a:buClr>
                <a:srgbClr val="000000"/>
              </a:buClr>
              <a:buSzPct val="45000"/>
              <a:buFont typeface="Wingdings" charset="2"/>
              <a:buChar char=""/>
            </a:pPr>
            <a:r>
              <a:rPr b="0" lang="en-IN" sz="3200" spc="-1" strike="noStrike">
                <a:solidFill>
                  <a:srgbClr val="000000"/>
                </a:solidFill>
                <a:latin typeface="Times New Roman"/>
              </a:rPr>
              <a:t>Painting and drawing were the oldest art forms practised by human beings to express themselves, using the cave walls as their canvas.</a:t>
            </a:r>
            <a:endParaRPr b="0" lang="en-IN" sz="3200" spc="-1" strike="noStrike">
              <a:solidFill>
                <a:srgbClr val="000000"/>
              </a:solidFill>
              <a:latin typeface="Times New Roman"/>
            </a:endParaRPr>
          </a:p>
          <a:p>
            <a:pPr marL="216000" indent="-216000">
              <a:spcAft>
                <a:spcPts val="1414"/>
              </a:spcAft>
              <a:buClr>
                <a:srgbClr val="000000"/>
              </a:buClr>
              <a:buSzPct val="45000"/>
              <a:buFont typeface="Wingdings" charset="2"/>
              <a:buChar char=""/>
            </a:pPr>
            <a:r>
              <a:rPr b="0" lang="en-IN" sz="3200" spc="-1" strike="noStrike">
                <a:solidFill>
                  <a:srgbClr val="000000"/>
                </a:solidFill>
                <a:latin typeface="Times New Roman"/>
              </a:rPr>
              <a:t>The subjects of their drawings were human figures, human activities, geometric designs and animal symbols. </a:t>
            </a:r>
            <a:endParaRPr b="0" lang="en-IN" sz="3200" spc="-1" strike="noStrike">
              <a:solidFill>
                <a:srgbClr val="000000"/>
              </a:solidFill>
              <a:latin typeface="Times New Roman"/>
            </a:endParaRPr>
          </a:p>
          <a:p>
            <a:pPr marL="216000" indent="-216000">
              <a:spcAft>
                <a:spcPts val="1414"/>
              </a:spcAft>
              <a:buClr>
                <a:srgbClr val="000000"/>
              </a:buClr>
              <a:buSzPct val="45000"/>
              <a:buFont typeface="Wingdings" charset="2"/>
              <a:buChar char=""/>
            </a:pPr>
            <a:r>
              <a:rPr b="0" lang="en-IN" sz="3200" spc="-1" strike="noStrike">
                <a:solidFill>
                  <a:srgbClr val="000000"/>
                </a:solidFill>
                <a:latin typeface="Times New Roman"/>
              </a:rPr>
              <a:t>In India the earliest paintings have been reported from the </a:t>
            </a:r>
            <a:r>
              <a:rPr b="0" lang="en-IN" sz="3200" spc="-1" strike="noStrike" u="sng">
                <a:solidFill>
                  <a:srgbClr val="000000"/>
                </a:solidFill>
                <a:uFillTx/>
                <a:latin typeface="Times New Roman"/>
              </a:rPr>
              <a:t>Upper Palaeolithic times.</a:t>
            </a:r>
            <a:endParaRPr b="0" lang="en-IN" sz="3200" spc="-1" strike="noStrike">
              <a:solidFill>
                <a:srgbClr val="000000"/>
              </a:solidFill>
              <a:latin typeface="Times New Roman"/>
            </a:endParaRPr>
          </a:p>
          <a:p>
            <a:pPr marL="216000" indent="-216000">
              <a:spcAft>
                <a:spcPts val="1414"/>
              </a:spcAft>
              <a:buClr>
                <a:srgbClr val="000000"/>
              </a:buClr>
              <a:buSzPct val="45000"/>
              <a:buFont typeface="Wingdings" charset="2"/>
              <a:buChar char=""/>
            </a:pPr>
            <a:r>
              <a:rPr b="0" lang="en-IN" sz="3200" spc="-1" strike="noStrike">
                <a:solidFill>
                  <a:srgbClr val="000000"/>
                </a:solidFill>
                <a:latin typeface="Times New Roman"/>
              </a:rPr>
              <a:t> </a:t>
            </a:r>
            <a:r>
              <a:rPr b="0" lang="en-IN" sz="3200" spc="-1" strike="noStrike">
                <a:solidFill>
                  <a:srgbClr val="000000"/>
                </a:solidFill>
                <a:latin typeface="Times New Roman"/>
              </a:rPr>
              <a:t>the </a:t>
            </a:r>
            <a:r>
              <a:rPr b="0" lang="en-IN" sz="3200" spc="-1" strike="noStrike" u="sng">
                <a:solidFill>
                  <a:srgbClr val="000000"/>
                </a:solidFill>
                <a:uFillTx/>
                <a:latin typeface="Times New Roman"/>
              </a:rPr>
              <a:t>first discovery of rock paintings</a:t>
            </a:r>
            <a:r>
              <a:rPr b="0" lang="en-IN" sz="3200" spc="-1" strike="noStrike">
                <a:solidFill>
                  <a:srgbClr val="000000"/>
                </a:solidFill>
                <a:latin typeface="Times New Roman"/>
              </a:rPr>
              <a:t> was made </a:t>
            </a:r>
            <a:r>
              <a:rPr b="0" lang="en-IN" sz="3200" spc="-1" strike="noStrike" u="sng">
                <a:solidFill>
                  <a:srgbClr val="000000"/>
                </a:solidFill>
                <a:uFillTx/>
                <a:latin typeface="Times New Roman"/>
              </a:rPr>
              <a:t>in India</a:t>
            </a:r>
            <a:r>
              <a:rPr b="0" lang="en-IN" sz="3200" spc="-1" strike="noStrike">
                <a:solidFill>
                  <a:srgbClr val="000000"/>
                </a:solidFill>
                <a:latin typeface="Times New Roman"/>
              </a:rPr>
              <a:t> in </a:t>
            </a:r>
            <a:r>
              <a:rPr b="0" lang="en-IN" sz="3200" spc="-1" strike="noStrike" u="sng">
                <a:solidFill>
                  <a:srgbClr val="000000"/>
                </a:solidFill>
                <a:uFillTx/>
                <a:latin typeface="Times New Roman"/>
              </a:rPr>
              <a:t>1867–68</a:t>
            </a:r>
            <a:r>
              <a:rPr b="0" lang="en-IN" sz="3200" spc="-1" strike="noStrike">
                <a:solidFill>
                  <a:srgbClr val="000000"/>
                </a:solidFill>
                <a:latin typeface="Times New Roman"/>
              </a:rPr>
              <a:t> by an archaeologist, </a:t>
            </a:r>
            <a:r>
              <a:rPr b="0" i="1" lang="en-IN" sz="3200" spc="-1" strike="noStrike" u="sng">
                <a:solidFill>
                  <a:srgbClr val="000000"/>
                </a:solidFill>
                <a:uFillTx/>
                <a:latin typeface="Times New Roman"/>
              </a:rPr>
              <a:t>Archibold Carlleyle</a:t>
            </a:r>
            <a:r>
              <a:rPr b="0" lang="en-IN" sz="3200" spc="-1" strike="noStrike">
                <a:solidFill>
                  <a:srgbClr val="000000"/>
                </a:solidFill>
                <a:latin typeface="Times New Roman"/>
              </a:rPr>
              <a:t>, twelve years before the discovery of Altamira in Spain.</a:t>
            </a:r>
            <a:endParaRPr b="0" lang="en-IN" sz="3200" spc="-1" strike="noStrike">
              <a:solidFill>
                <a:srgbClr val="000000"/>
              </a:solidFill>
              <a:latin typeface="Times New Roman"/>
            </a:endParaRPr>
          </a:p>
          <a:p>
            <a:pPr marL="216000" indent="-216000">
              <a:spcAft>
                <a:spcPts val="1414"/>
              </a:spcAft>
              <a:buClr>
                <a:srgbClr val="000000"/>
              </a:buClr>
              <a:buSzPct val="45000"/>
              <a:buFont typeface="Wingdings" charset="2"/>
              <a:buChar char=""/>
            </a:pPr>
            <a:r>
              <a:rPr b="0" lang="en-IN" sz="3200" spc="-1" strike="noStrike">
                <a:solidFill>
                  <a:srgbClr val="000000"/>
                </a:solidFill>
                <a:latin typeface="Times New Roman"/>
              </a:rPr>
              <a:t> </a:t>
            </a:r>
            <a:r>
              <a:rPr b="0" lang="en-IN" sz="3200" spc="-1" strike="noStrike">
                <a:solidFill>
                  <a:srgbClr val="000000"/>
                </a:solidFill>
                <a:latin typeface="Times New Roman"/>
              </a:rPr>
              <a:t>Cockburn, Anderson, Mitra and Ghosh were the early archaeologists who discovered a large number of sites in the Indian sub-continent.</a:t>
            </a:r>
            <a:endParaRPr b="0" lang="en-IN" sz="3200" spc="-1" strike="noStrike">
              <a:solidFill>
                <a:srgbClr val="000000"/>
              </a:solidFill>
              <a:latin typeface="Times New Roman"/>
            </a:endParaRPr>
          </a:p>
          <a:p>
            <a:pPr marL="216000" indent="-216000">
              <a:spcAft>
                <a:spcPts val="1414"/>
              </a:spcAft>
              <a:buClr>
                <a:srgbClr val="000000"/>
              </a:buClr>
              <a:buSzPct val="45000"/>
              <a:buFont typeface="Wingdings" charset="2"/>
              <a:buChar char=""/>
            </a:pPr>
            <a:r>
              <a:rPr b="0" lang="en-IN" sz="3200" spc="-1" strike="noStrike">
                <a:solidFill>
                  <a:srgbClr val="000000"/>
                </a:solidFill>
                <a:latin typeface="Times New Roman"/>
              </a:rPr>
              <a:t> </a:t>
            </a:r>
            <a:endParaRPr b="0" lang="en-IN"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04000" y="180000"/>
            <a:ext cx="9396000" cy="7020000"/>
          </a:xfrm>
          <a:prstGeom prst="rect">
            <a:avLst/>
          </a:prstGeom>
          <a:noFill/>
          <a:ln w="0">
            <a:noFill/>
          </a:ln>
        </p:spPr>
        <p:txBody>
          <a:bodyPr lIns="0" rIns="0" tIns="0" bIns="0">
            <a:normAutofit fontScale="88000"/>
          </a:bodyPr>
          <a:p>
            <a:pPr marL="432000" indent="-324000">
              <a:spcAft>
                <a:spcPts val="1417"/>
              </a:spcAft>
              <a:buClr>
                <a:srgbClr val="000000"/>
              </a:buClr>
              <a:buSzPct val="45000"/>
              <a:buFont typeface="Wingdings" charset="2"/>
              <a:buChar char=""/>
            </a:pPr>
            <a:r>
              <a:rPr b="0" lang="en-IN" sz="3200" spc="-1" strike="noStrike">
                <a:solidFill>
                  <a:srgbClr val="000000"/>
                </a:solidFill>
                <a:latin typeface="Times New Roman"/>
              </a:rPr>
              <a:t>Remnants of wall paintings have been found on the walls of the caves situated in :</a:t>
            </a:r>
            <a:endParaRPr b="0" lang="en-IN" sz="32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r>
              <a:rPr b="0" lang="en-IN" sz="2800" spc="-1" strike="noStrike">
                <a:solidFill>
                  <a:srgbClr val="000000"/>
                </a:solidFill>
                <a:latin typeface="Times New Roman"/>
              </a:rPr>
              <a:t>Madhya Pradesh</a:t>
            </a:r>
            <a:endParaRPr b="0" lang="en-IN" sz="28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r>
              <a:rPr b="0" lang="en-IN" sz="2800" spc="-1" strike="noStrike">
                <a:solidFill>
                  <a:srgbClr val="000000"/>
                </a:solidFill>
                <a:latin typeface="Times New Roman"/>
              </a:rPr>
              <a:t>Uttar Pradesh </a:t>
            </a:r>
            <a:endParaRPr b="0" lang="en-IN" sz="28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r>
              <a:rPr b="0" lang="en-IN" sz="2800" spc="-1" strike="noStrike">
                <a:solidFill>
                  <a:srgbClr val="000000"/>
                </a:solidFill>
                <a:latin typeface="Times New Roman"/>
              </a:rPr>
              <a:t>Andhra Pradesh</a:t>
            </a:r>
            <a:endParaRPr b="0" lang="en-IN" sz="28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r>
              <a:rPr b="0" lang="en-IN" sz="2800" spc="-1" strike="noStrike">
                <a:solidFill>
                  <a:srgbClr val="000000"/>
                </a:solidFill>
                <a:latin typeface="Times New Roman"/>
              </a:rPr>
              <a:t>Bihar</a:t>
            </a:r>
            <a:endParaRPr b="0" lang="en-IN" sz="28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r>
              <a:rPr b="0" lang="en-IN" sz="2800" spc="-1" strike="noStrike">
                <a:solidFill>
                  <a:srgbClr val="000000"/>
                </a:solidFill>
                <a:latin typeface="Times New Roman"/>
              </a:rPr>
              <a:t>Karnataka</a:t>
            </a:r>
            <a:endParaRPr b="0" lang="en-IN" sz="2800" spc="-1" strike="noStrike">
              <a:solidFill>
                <a:srgbClr val="000000"/>
              </a:solidFill>
              <a:latin typeface="Times New Roman"/>
            </a:endParaRPr>
          </a:p>
          <a:p>
            <a:pPr marL="432000" indent="-324000">
              <a:spcAft>
                <a:spcPts val="1417"/>
              </a:spcAft>
              <a:buClr>
                <a:srgbClr val="000000"/>
              </a:buClr>
              <a:buSzPct val="45000"/>
              <a:buFont typeface="Wingdings" charset="2"/>
              <a:buChar char=""/>
            </a:pPr>
            <a:r>
              <a:rPr b="0" lang="en-IN" sz="3200" spc="-1" strike="noStrike">
                <a:solidFill>
                  <a:srgbClr val="000000"/>
                </a:solidFill>
                <a:latin typeface="Times New Roman"/>
              </a:rPr>
              <a:t>Rock-shelters on the banks of River Suyal at Lakhudiyar(Uttarakhand) bear the prehistoric paintings.</a:t>
            </a:r>
            <a:endParaRPr b="0" lang="en-IN" sz="3200" spc="-1" strike="noStrike">
              <a:solidFill>
                <a:srgbClr val="000000"/>
              </a:solidFill>
              <a:latin typeface="Times New Roman"/>
            </a:endParaRPr>
          </a:p>
          <a:p>
            <a:pPr marL="432000" indent="-324000">
              <a:spcAft>
                <a:spcPts val="1417"/>
              </a:spcAft>
              <a:buClr>
                <a:srgbClr val="000000"/>
              </a:buClr>
              <a:buSzPct val="45000"/>
              <a:buFont typeface="Wingdings" charset="2"/>
              <a:buChar char=""/>
            </a:pPr>
            <a:r>
              <a:rPr b="0" lang="en-IN" sz="3200" spc="-1" strike="noStrike">
                <a:solidFill>
                  <a:srgbClr val="000000"/>
                </a:solidFill>
                <a:latin typeface="Times New Roman"/>
              </a:rPr>
              <a:t>Here Paintings are divided into 3 categories:</a:t>
            </a:r>
            <a:endParaRPr b="0" lang="en-IN" sz="32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r>
              <a:rPr b="0" lang="en-IN" sz="2800" spc="-1" strike="noStrike">
                <a:solidFill>
                  <a:srgbClr val="000000"/>
                </a:solidFill>
                <a:latin typeface="Times New Roman"/>
              </a:rPr>
              <a:t>Man</a:t>
            </a:r>
            <a:endParaRPr b="0" lang="en-IN" sz="28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r>
              <a:rPr b="0" lang="en-IN" sz="2800" spc="-1" strike="noStrike">
                <a:solidFill>
                  <a:srgbClr val="000000"/>
                </a:solidFill>
                <a:latin typeface="Times New Roman"/>
              </a:rPr>
              <a:t>Animal</a:t>
            </a:r>
            <a:endParaRPr b="0" lang="en-IN" sz="28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r>
              <a:rPr b="0" lang="en-IN" sz="2800" spc="-1" strike="noStrike">
                <a:solidFill>
                  <a:srgbClr val="000000"/>
                </a:solidFill>
                <a:latin typeface="Times New Roman"/>
              </a:rPr>
              <a:t>Geometric painting of while, black and red ochre</a:t>
            </a:r>
            <a:endParaRPr b="0" lang="en-IN" sz="2800" spc="-1" strike="noStrike">
              <a:solidFill>
                <a:srgbClr val="000000"/>
              </a:solidFill>
              <a:latin typeface="Times New Roman"/>
            </a:endParaRPr>
          </a:p>
          <a:p>
            <a:pPr lvl="1" marL="864000" indent="-324000">
              <a:spcAft>
                <a:spcPts val="1134"/>
              </a:spcAft>
              <a:buClr>
                <a:srgbClr val="000000"/>
              </a:buClr>
              <a:buSzPct val="75000"/>
              <a:buFont typeface="Symbol" charset="2"/>
              <a:buChar char=""/>
            </a:pPr>
            <a:endParaRPr b="0" lang="en-IN" sz="2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04000" y="360000"/>
            <a:ext cx="9396000" cy="6840000"/>
          </a:xfrm>
          <a:prstGeom prst="rect">
            <a:avLst/>
          </a:prstGeom>
          <a:noFill/>
          <a:ln w="0">
            <a:noFill/>
          </a:ln>
        </p:spPr>
        <p:txBody>
          <a:bodyPr lIns="0" rIns="0" tIns="0" bIns="0">
            <a:normAutofit/>
          </a:bodyPr>
          <a:p>
            <a:pPr marL="432000" indent="-324000">
              <a:spcAft>
                <a:spcPts val="1417"/>
              </a:spcAft>
              <a:buClr>
                <a:srgbClr val="000000"/>
              </a:buClr>
              <a:buSzPct val="45000"/>
              <a:buFont typeface="Wingdings" charset="2"/>
              <a:buChar char=""/>
            </a:pPr>
            <a:r>
              <a:rPr b="0" lang="en-IN" sz="3200" spc="-1" strike="noStrike">
                <a:solidFill>
                  <a:srgbClr val="000000"/>
                </a:solidFill>
                <a:latin typeface="Times New Roman"/>
              </a:rPr>
              <a:t>Humans are depicted in stick-like forms.</a:t>
            </a:r>
            <a:endParaRPr b="0" lang="en-IN" sz="3200" spc="-1" strike="noStrike">
              <a:solidFill>
                <a:srgbClr val="000000"/>
              </a:solidFill>
              <a:latin typeface="Times New Roman"/>
            </a:endParaRPr>
          </a:p>
          <a:p>
            <a:pPr marL="432000" indent="-324000">
              <a:spcAft>
                <a:spcPts val="1417"/>
              </a:spcAft>
              <a:buClr>
                <a:srgbClr val="000000"/>
              </a:buClr>
              <a:buSzPct val="45000"/>
              <a:buFont typeface="Wingdings" charset="2"/>
              <a:buChar char=""/>
            </a:pPr>
            <a:r>
              <a:rPr b="0" lang="en-IN" sz="3200" spc="-1" strike="noStrike">
                <a:solidFill>
                  <a:srgbClr val="000000"/>
                </a:solidFill>
                <a:latin typeface="Times New Roman"/>
              </a:rPr>
              <a:t>Animal motifs of fox, multiple-legged lizard etc </a:t>
            </a:r>
            <a:r>
              <a:rPr b="0" lang="en-IN" sz="3200" spc="-1" strike="noStrike">
                <a:solidFill>
                  <a:srgbClr val="000000"/>
                </a:solidFill>
                <a:latin typeface="Times New Roman"/>
              </a:rPr>
              <a:t>shown in the paintings.</a:t>
            </a:r>
            <a:endParaRPr b="0" lang="en-IN" sz="3200" spc="-1" strike="noStrike">
              <a:solidFill>
                <a:srgbClr val="000000"/>
              </a:solidFill>
              <a:latin typeface="Times New Roman"/>
            </a:endParaRPr>
          </a:p>
          <a:p>
            <a:pPr marL="432000" indent="-324000">
              <a:spcAft>
                <a:spcPts val="1417"/>
              </a:spcAft>
              <a:buClr>
                <a:srgbClr val="000000"/>
              </a:buClr>
              <a:buSzPct val="45000"/>
              <a:buFont typeface="Wingdings" charset="2"/>
              <a:buChar char=""/>
            </a:pPr>
            <a:r>
              <a:rPr b="0" lang="en-IN" sz="3200" spc="-1" strike="noStrike">
                <a:solidFill>
                  <a:srgbClr val="000000"/>
                </a:solidFill>
                <a:latin typeface="Times New Roman"/>
              </a:rPr>
              <a:t>Interesting depiction of </a:t>
            </a:r>
            <a:r>
              <a:rPr b="0" i="1" lang="en-IN" sz="3200" spc="-1" strike="noStrike" u="sng">
                <a:solidFill>
                  <a:srgbClr val="000000"/>
                </a:solidFill>
                <a:uFillTx/>
                <a:latin typeface="Times New Roman"/>
              </a:rPr>
              <a:t>hand-linked dancing </a:t>
            </a:r>
            <a:r>
              <a:rPr b="0" i="1" lang="en-IN" sz="3200" spc="-1" strike="noStrike" u="sng">
                <a:solidFill>
                  <a:srgbClr val="000000"/>
                </a:solidFill>
                <a:uFillTx/>
                <a:latin typeface="Times New Roman"/>
              </a:rPr>
              <a:t>human figures</a:t>
            </a:r>
            <a:r>
              <a:rPr b="0" lang="en-IN" sz="3200" spc="-1" strike="noStrike">
                <a:solidFill>
                  <a:srgbClr val="000000"/>
                </a:solidFill>
                <a:latin typeface="Times New Roman"/>
              </a:rPr>
              <a:t> were found in the some caves.</a:t>
            </a:r>
            <a:endParaRPr b="0" lang="en-IN" sz="3200" spc="-1" strike="noStrike">
              <a:solidFill>
                <a:srgbClr val="000000"/>
              </a:solidFill>
              <a:latin typeface="Times New Roman"/>
            </a:endParaRPr>
          </a:p>
          <a:p>
            <a:pPr marL="432000" indent="-324000">
              <a:spcAft>
                <a:spcPts val="1417"/>
              </a:spcAft>
              <a:buClr>
                <a:srgbClr val="000000"/>
              </a:buClr>
              <a:buSzPct val="45000"/>
              <a:buFont typeface="Wingdings" charset="2"/>
              <a:buChar char=""/>
            </a:pPr>
            <a:r>
              <a:rPr b="0" lang="en-IN" sz="3200" spc="-1" strike="noStrike">
                <a:solidFill>
                  <a:srgbClr val="000000"/>
                </a:solidFill>
                <a:latin typeface="Times New Roman"/>
              </a:rPr>
              <a:t> </a:t>
            </a:r>
            <a:endParaRPr b="0" lang="en-IN"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04000" y="301320"/>
            <a:ext cx="7704000" cy="1138680"/>
          </a:xfrm>
          <a:prstGeom prst="rect">
            <a:avLst/>
          </a:prstGeom>
          <a:noFill/>
          <a:ln w="0">
            <a:noFill/>
          </a:ln>
        </p:spPr>
        <p:txBody>
          <a:bodyPr lIns="0" rIns="0" tIns="0" bIns="0" anchor="ctr">
            <a:noAutofit/>
          </a:bodyPr>
          <a:p>
            <a:endParaRPr b="0" lang="en-IN" sz="4400" spc="-1" strike="noStrike">
              <a:solidFill>
                <a:srgbClr val="000000"/>
              </a:solidFill>
              <a:latin typeface="Times New Roman"/>
            </a:endParaRPr>
          </a:p>
        </p:txBody>
      </p:sp>
      <p:sp>
        <p:nvSpPr>
          <p:cNvPr id="174" name="TextShape 2"/>
          <p:cNvSpPr txBox="1"/>
          <p:nvPr/>
        </p:nvSpPr>
        <p:spPr>
          <a:xfrm>
            <a:off x="504000" y="1769040"/>
            <a:ext cx="4328280" cy="4384440"/>
          </a:xfrm>
          <a:prstGeom prst="rect">
            <a:avLst/>
          </a:prstGeom>
          <a:noFill/>
          <a:ln w="0">
            <a:noFill/>
          </a:ln>
        </p:spPr>
        <p:txBody>
          <a:bodyPr lIns="0" rIns="0" tIns="0" bIns="0">
            <a:normAutofit/>
          </a:bodyPr>
          <a:p>
            <a:endParaRPr b="0" lang="en-IN" sz="3200" spc="-1" strike="noStrike">
              <a:solidFill>
                <a:srgbClr val="000000"/>
              </a:solidFill>
              <a:latin typeface="Times New Roman"/>
            </a:endParaRPr>
          </a:p>
        </p:txBody>
      </p:sp>
      <p:sp>
        <p:nvSpPr>
          <p:cNvPr id="175" name="TextShape 3"/>
          <p:cNvSpPr txBox="1"/>
          <p:nvPr/>
        </p:nvSpPr>
        <p:spPr>
          <a:xfrm>
            <a:off x="5049000" y="1769040"/>
            <a:ext cx="4328280" cy="4384440"/>
          </a:xfrm>
          <a:prstGeom prst="rect">
            <a:avLst/>
          </a:prstGeom>
          <a:noFill/>
          <a:ln w="0">
            <a:noFill/>
          </a:ln>
        </p:spPr>
        <p:txBody>
          <a:bodyPr lIns="0" rIns="0" tIns="0" bIns="0">
            <a:normAutofit/>
          </a:bodyPr>
          <a:p>
            <a:endParaRPr b="0" lang="en-IN"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2628000" y="3168000"/>
            <a:ext cx="6695640" cy="1262160"/>
          </a:xfrm>
          <a:prstGeom prst="rect">
            <a:avLst/>
          </a:prstGeom>
          <a:noFill/>
          <a:ln w="0">
            <a:noFill/>
          </a:ln>
        </p:spPr>
        <p:txBody>
          <a:bodyPr lIns="0" rIns="0" tIns="0" bIns="0" anchor="ctr">
            <a:normAutofit/>
          </a:bodyPr>
          <a:p>
            <a:pPr algn="ctr"/>
            <a:r>
              <a:rPr b="0" lang="en-US" sz="1800" spc="-1" strike="noStrike">
                <a:solidFill>
                  <a:srgbClr val="000000"/>
                </a:solidFill>
                <a:latin typeface="Times New Roman"/>
              </a:rPr>
              <a:t>This work is licensed under</a:t>
            </a:r>
            <a:br/>
            <a:r>
              <a:rPr b="0" lang="en-US" sz="1800" spc="-1" strike="noStrike">
                <a:solidFill>
                  <a:srgbClr val="000000"/>
                </a:solidFill>
                <a:latin typeface="Times New Roman"/>
              </a:rPr>
              <a:t>a Creative Commons Attribution-ShareAlike 3.0 Unported License.</a:t>
            </a:r>
            <a:br/>
            <a:r>
              <a:rPr b="0" lang="en-US" sz="1800" spc="-1" strike="noStrike">
                <a:solidFill>
                  <a:srgbClr val="000000"/>
                </a:solidFill>
                <a:latin typeface="Times New Roman"/>
              </a:rPr>
              <a:t>It makes use of the works of</a:t>
            </a:r>
            <a:br/>
            <a:r>
              <a:rPr b="0" lang="en-US" sz="1800" spc="-1" strike="noStrike">
                <a:solidFill>
                  <a:srgbClr val="000000"/>
                </a:solidFill>
                <a:latin typeface="Times New Roman"/>
              </a:rPr>
              <a:t>Kelly Loves Whales and Nick Merritt.</a:t>
            </a:r>
            <a:endParaRPr b="0" lang="en-IN" sz="1800" spc="-1" strike="noStrike">
              <a:solidFill>
                <a:srgbClr val="000000"/>
              </a:solidFill>
              <a:latin typeface="Times New Roman"/>
            </a:endParaRPr>
          </a:p>
        </p:txBody>
      </p:sp>
      <p:pic>
        <p:nvPicPr>
          <p:cNvPr id="177" name="" descr=""/>
          <p:cNvPicPr/>
          <p:nvPr/>
        </p:nvPicPr>
        <p:blipFill>
          <a:blip r:embed="rId1"/>
          <a:stretch/>
        </p:blipFill>
        <p:spPr>
          <a:xfrm>
            <a:off x="1250280" y="3672000"/>
            <a:ext cx="837720" cy="294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2021-05-01T14:51:49Z</dcterms:created>
  <dc:creator/>
  <dc:description>Those creative commons textures have been used:
http://www.flickr.com/photos/kellyloveswhales/3505365913/ by 'Kelly Loves Whales'
http://www.flickr.com/photos/digitalyardsale/4806075532/in/photostream/ by Nick Merritt
License: https://creativecommons.org/licenses/by-sa/3.0/</dc:description>
  <dc:language>en-IN</dc:language>
  <cp:lastModifiedBy/>
  <dcterms:modified xsi:type="dcterms:W3CDTF">2021-05-01T15:11:23Z</dcterms:modified>
  <cp:revision>4</cp:revision>
  <dc:subject/>
  <dc:title>Vintage</dc:title>
</cp:coreProperties>
</file>