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Audiowide"/>
      <p:regular r:id="rId15"/>
    </p:embeddedFont>
    <p:embeddedFont>
      <p:font typeface="Bebas Neue"/>
      <p:regular r:id="rId16"/>
    </p:embeddedFont>
    <p:embeddedFont>
      <p:font typeface="Red Hat Text"/>
      <p:regular r:id="rId17"/>
      <p:bold r:id="rId18"/>
      <p:italic r:id="rId19"/>
      <p:boldItalic r:id="rId20"/>
    </p:embeddedFont>
    <p:embeddedFont>
      <p:font typeface="PT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edHatText-boldItalic.fntdata"/><Relationship Id="rId22" Type="http://schemas.openxmlformats.org/officeDocument/2006/relationships/font" Target="fonts/PTSans-bold.fntdata"/><Relationship Id="rId21" Type="http://schemas.openxmlformats.org/officeDocument/2006/relationships/font" Target="fonts/PTSans-regular.fntdata"/><Relationship Id="rId24" Type="http://schemas.openxmlformats.org/officeDocument/2006/relationships/font" Target="fonts/PTSans-boldItalic.fntdata"/><Relationship Id="rId23" Type="http://schemas.openxmlformats.org/officeDocument/2006/relationships/font" Target="fonts/PTSans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Audiowide-regular.fntdata"/><Relationship Id="rId14" Type="http://schemas.openxmlformats.org/officeDocument/2006/relationships/slide" Target="slides/slide10.xml"/><Relationship Id="rId17" Type="http://schemas.openxmlformats.org/officeDocument/2006/relationships/font" Target="fonts/RedHatText-regular.fntdata"/><Relationship Id="rId16" Type="http://schemas.openxmlformats.org/officeDocument/2006/relationships/font" Target="fonts/BebasNeue-regular.fntdata"/><Relationship Id="rId19" Type="http://schemas.openxmlformats.org/officeDocument/2006/relationships/font" Target="fonts/RedHatText-italic.fntdata"/><Relationship Id="rId18" Type="http://schemas.openxmlformats.org/officeDocument/2006/relationships/font" Target="fonts/RedHatTex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28c0204154_0_7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28c0204154_0_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2644845b681_3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2644845b681_3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6476dbd8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26476dbd8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644845b681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644845b681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644845b681_3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2644845b681_3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6479fb50e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26479fb50e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6479fb50e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26479fb50e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644845b681_3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2644845b681_3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2a5f6adf80_0_8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2a5f6adf80_0_8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26479fb50e0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26479fb50e0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chemeClr val="accent2"/>
            </a:gs>
            <a:gs pos="100000">
              <a:schemeClr val="accent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15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713225" y="709525"/>
            <a:ext cx="5049300" cy="185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3225" y="3123975"/>
            <a:ext cx="2599500" cy="6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8006773" y="4294834"/>
            <a:ext cx="848014" cy="1516833"/>
            <a:chOff x="200900" y="2389050"/>
            <a:chExt cx="1072350" cy="1918100"/>
          </a:xfrm>
        </p:grpSpPr>
        <p:sp>
          <p:nvSpPr>
            <p:cNvPr id="13" name="Google Shape;13;p2"/>
            <p:cNvSpPr/>
            <p:nvPr/>
          </p:nvSpPr>
          <p:spPr>
            <a:xfrm>
              <a:off x="251950" y="2821700"/>
              <a:ext cx="975525" cy="1485450"/>
            </a:xfrm>
            <a:custGeom>
              <a:rect b="b" l="l" r="r" t="t"/>
              <a:pathLst>
                <a:path extrusionOk="0" fill="none" h="59418" w="39021">
                  <a:moveTo>
                    <a:pt x="77" y="1"/>
                  </a:moveTo>
                  <a:lnTo>
                    <a:pt x="77" y="46386"/>
                  </a:lnTo>
                  <a:lnTo>
                    <a:pt x="96" y="46386"/>
                  </a:lnTo>
                  <a:cubicBezTo>
                    <a:pt x="0" y="49458"/>
                    <a:pt x="1870" y="52529"/>
                    <a:pt x="5763" y="54857"/>
                  </a:cubicBezTo>
                  <a:cubicBezTo>
                    <a:pt x="13319" y="59418"/>
                    <a:pt x="25702" y="59418"/>
                    <a:pt x="33258" y="54857"/>
                  </a:cubicBezTo>
                  <a:cubicBezTo>
                    <a:pt x="37131" y="52529"/>
                    <a:pt x="39020" y="49458"/>
                    <a:pt x="38925" y="46386"/>
                  </a:cubicBezTo>
                  <a:lnTo>
                    <a:pt x="38925" y="46386"/>
                  </a:lnTo>
                  <a:lnTo>
                    <a:pt x="38925" y="43199"/>
                  </a:lnTo>
                  <a:lnTo>
                    <a:pt x="38886" y="77"/>
                  </a:ln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46700" y="2698650"/>
              <a:ext cx="980775" cy="391650"/>
            </a:xfrm>
            <a:custGeom>
              <a:rect b="b" l="l" r="r" t="t"/>
              <a:pathLst>
                <a:path extrusionOk="0" fill="none" h="15666" w="39231">
                  <a:moveTo>
                    <a:pt x="77" y="0"/>
                  </a:moveTo>
                  <a:lnTo>
                    <a:pt x="77" y="3072"/>
                  </a:lnTo>
                  <a:lnTo>
                    <a:pt x="96" y="3072"/>
                  </a:lnTo>
                  <a:cubicBezTo>
                    <a:pt x="0" y="6049"/>
                    <a:pt x="1889" y="9025"/>
                    <a:pt x="5782" y="11277"/>
                  </a:cubicBezTo>
                  <a:cubicBezTo>
                    <a:pt x="13395" y="15665"/>
                    <a:pt x="25835" y="15665"/>
                    <a:pt x="33449" y="11277"/>
                  </a:cubicBezTo>
                  <a:cubicBezTo>
                    <a:pt x="37341" y="9025"/>
                    <a:pt x="39230" y="6049"/>
                    <a:pt x="39135" y="3072"/>
                  </a:cubicBezTo>
                  <a:lnTo>
                    <a:pt x="39154" y="3072"/>
                  </a:lnTo>
                  <a:lnTo>
                    <a:pt x="39154" y="0"/>
                  </a:ln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00900" y="2389050"/>
              <a:ext cx="1072350" cy="619675"/>
            </a:xfrm>
            <a:custGeom>
              <a:rect b="b" l="l" r="r" t="t"/>
              <a:pathLst>
                <a:path extrusionOk="0" fill="none" h="24787" w="42894">
                  <a:moveTo>
                    <a:pt x="35281" y="4409"/>
                  </a:moveTo>
                  <a:cubicBezTo>
                    <a:pt x="27667" y="1"/>
                    <a:pt x="15227" y="1"/>
                    <a:pt x="7614" y="4409"/>
                  </a:cubicBezTo>
                  <a:cubicBezTo>
                    <a:pt x="1" y="8797"/>
                    <a:pt x="1" y="15971"/>
                    <a:pt x="7614" y="20379"/>
                  </a:cubicBezTo>
                  <a:cubicBezTo>
                    <a:pt x="15227" y="24787"/>
                    <a:pt x="27667" y="24767"/>
                    <a:pt x="35281" y="20379"/>
                  </a:cubicBezTo>
                  <a:cubicBezTo>
                    <a:pt x="42894" y="15990"/>
                    <a:pt x="42894" y="8797"/>
                    <a:pt x="35281" y="4409"/>
                  </a:cubicBezTo>
                  <a:close/>
                  <a:moveTo>
                    <a:pt x="33411" y="19005"/>
                  </a:moveTo>
                  <a:cubicBezTo>
                    <a:pt x="26885" y="22630"/>
                    <a:pt x="16200" y="22630"/>
                    <a:pt x="9655" y="19005"/>
                  </a:cubicBezTo>
                  <a:cubicBezTo>
                    <a:pt x="3130" y="15361"/>
                    <a:pt x="3130" y="9408"/>
                    <a:pt x="9655" y="5782"/>
                  </a:cubicBezTo>
                  <a:cubicBezTo>
                    <a:pt x="16200" y="2138"/>
                    <a:pt x="26885" y="2138"/>
                    <a:pt x="33411" y="5782"/>
                  </a:cubicBezTo>
                  <a:cubicBezTo>
                    <a:pt x="39955" y="9408"/>
                    <a:pt x="39955" y="15380"/>
                    <a:pt x="33411" y="19005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42750" y="2564600"/>
              <a:ext cx="606775" cy="239975"/>
            </a:xfrm>
            <a:custGeom>
              <a:rect b="b" l="l" r="r" t="t"/>
              <a:pathLst>
                <a:path extrusionOk="0" fill="none" h="9599" w="24271">
                  <a:moveTo>
                    <a:pt x="1" y="5496"/>
                  </a:moveTo>
                  <a:lnTo>
                    <a:pt x="1" y="3931"/>
                  </a:lnTo>
                  <a:lnTo>
                    <a:pt x="1184" y="3931"/>
                  </a:lnTo>
                  <a:cubicBezTo>
                    <a:pt x="1260" y="3683"/>
                    <a:pt x="1336" y="3435"/>
                    <a:pt x="1451" y="3187"/>
                  </a:cubicBezTo>
                  <a:cubicBezTo>
                    <a:pt x="1565" y="2939"/>
                    <a:pt x="1718" y="2691"/>
                    <a:pt x="1890" y="2462"/>
                  </a:cubicBezTo>
                  <a:cubicBezTo>
                    <a:pt x="2061" y="2214"/>
                    <a:pt x="2271" y="1985"/>
                    <a:pt x="2481" y="1775"/>
                  </a:cubicBezTo>
                  <a:cubicBezTo>
                    <a:pt x="2729" y="1546"/>
                    <a:pt x="2996" y="1336"/>
                    <a:pt x="3282" y="1165"/>
                  </a:cubicBezTo>
                  <a:cubicBezTo>
                    <a:pt x="3588" y="974"/>
                    <a:pt x="3931" y="802"/>
                    <a:pt x="4275" y="668"/>
                  </a:cubicBezTo>
                  <a:cubicBezTo>
                    <a:pt x="4675" y="516"/>
                    <a:pt x="5076" y="420"/>
                    <a:pt x="5496" y="344"/>
                  </a:cubicBezTo>
                  <a:cubicBezTo>
                    <a:pt x="5973" y="268"/>
                    <a:pt x="6450" y="230"/>
                    <a:pt x="6946" y="230"/>
                  </a:cubicBezTo>
                  <a:cubicBezTo>
                    <a:pt x="7614" y="210"/>
                    <a:pt x="8301" y="363"/>
                    <a:pt x="8911" y="687"/>
                  </a:cubicBezTo>
                  <a:cubicBezTo>
                    <a:pt x="9445" y="993"/>
                    <a:pt x="9713" y="1355"/>
                    <a:pt x="9713" y="1794"/>
                  </a:cubicBezTo>
                  <a:cubicBezTo>
                    <a:pt x="9713" y="2214"/>
                    <a:pt x="9445" y="2596"/>
                    <a:pt x="8911" y="2901"/>
                  </a:cubicBezTo>
                  <a:cubicBezTo>
                    <a:pt x="8301" y="3206"/>
                    <a:pt x="7614" y="3359"/>
                    <a:pt x="6946" y="3340"/>
                  </a:cubicBezTo>
                  <a:cubicBezTo>
                    <a:pt x="6450" y="3340"/>
                    <a:pt x="5973" y="3263"/>
                    <a:pt x="5515" y="3130"/>
                  </a:cubicBezTo>
                  <a:cubicBezTo>
                    <a:pt x="5152" y="3015"/>
                    <a:pt x="4809" y="2805"/>
                    <a:pt x="4504" y="2538"/>
                  </a:cubicBezTo>
                  <a:cubicBezTo>
                    <a:pt x="4122" y="2901"/>
                    <a:pt x="3893" y="3397"/>
                    <a:pt x="3855" y="3931"/>
                  </a:cubicBezTo>
                  <a:lnTo>
                    <a:pt x="10170" y="3931"/>
                  </a:lnTo>
                  <a:cubicBezTo>
                    <a:pt x="10228" y="3836"/>
                    <a:pt x="10304" y="3702"/>
                    <a:pt x="10419" y="3530"/>
                  </a:cubicBezTo>
                  <a:lnTo>
                    <a:pt x="10915" y="2805"/>
                  </a:lnTo>
                  <a:cubicBezTo>
                    <a:pt x="11029" y="2634"/>
                    <a:pt x="11201" y="2405"/>
                    <a:pt x="11449" y="2119"/>
                  </a:cubicBezTo>
                  <a:cubicBezTo>
                    <a:pt x="11640" y="1870"/>
                    <a:pt x="11869" y="1642"/>
                    <a:pt x="12117" y="1432"/>
                  </a:cubicBezTo>
                  <a:cubicBezTo>
                    <a:pt x="12365" y="1241"/>
                    <a:pt x="12632" y="1050"/>
                    <a:pt x="12899" y="878"/>
                  </a:cubicBezTo>
                  <a:cubicBezTo>
                    <a:pt x="13204" y="687"/>
                    <a:pt x="13548" y="516"/>
                    <a:pt x="13891" y="401"/>
                  </a:cubicBezTo>
                  <a:cubicBezTo>
                    <a:pt x="14292" y="287"/>
                    <a:pt x="14712" y="191"/>
                    <a:pt x="15112" y="134"/>
                  </a:cubicBezTo>
                  <a:cubicBezTo>
                    <a:pt x="15628" y="58"/>
                    <a:pt x="16124" y="20"/>
                    <a:pt x="16639" y="20"/>
                  </a:cubicBezTo>
                  <a:cubicBezTo>
                    <a:pt x="17459" y="1"/>
                    <a:pt x="18261" y="96"/>
                    <a:pt x="19043" y="306"/>
                  </a:cubicBezTo>
                  <a:cubicBezTo>
                    <a:pt x="19730" y="459"/>
                    <a:pt x="20398" y="726"/>
                    <a:pt x="21008" y="1088"/>
                  </a:cubicBezTo>
                  <a:cubicBezTo>
                    <a:pt x="21542" y="1413"/>
                    <a:pt x="22019" y="1832"/>
                    <a:pt x="22420" y="2328"/>
                  </a:cubicBezTo>
                  <a:cubicBezTo>
                    <a:pt x="22783" y="2786"/>
                    <a:pt x="23031" y="3321"/>
                    <a:pt x="23145" y="3912"/>
                  </a:cubicBezTo>
                  <a:lnTo>
                    <a:pt x="24271" y="3912"/>
                  </a:lnTo>
                  <a:lnTo>
                    <a:pt x="24271" y="5496"/>
                  </a:lnTo>
                  <a:lnTo>
                    <a:pt x="23145" y="5496"/>
                  </a:lnTo>
                  <a:cubicBezTo>
                    <a:pt x="23088" y="5763"/>
                    <a:pt x="23012" y="6011"/>
                    <a:pt x="22897" y="6259"/>
                  </a:cubicBezTo>
                  <a:cubicBezTo>
                    <a:pt x="22783" y="6545"/>
                    <a:pt x="22649" y="6812"/>
                    <a:pt x="22496" y="7060"/>
                  </a:cubicBezTo>
                  <a:cubicBezTo>
                    <a:pt x="22325" y="7347"/>
                    <a:pt x="22115" y="7595"/>
                    <a:pt x="21905" y="7843"/>
                  </a:cubicBezTo>
                  <a:cubicBezTo>
                    <a:pt x="21657" y="8091"/>
                    <a:pt x="21390" y="8320"/>
                    <a:pt x="21104" y="8510"/>
                  </a:cubicBezTo>
                  <a:cubicBezTo>
                    <a:pt x="20779" y="8739"/>
                    <a:pt x="20436" y="8911"/>
                    <a:pt x="20092" y="9064"/>
                  </a:cubicBezTo>
                  <a:cubicBezTo>
                    <a:pt x="19692" y="9236"/>
                    <a:pt x="19272" y="9369"/>
                    <a:pt x="18833" y="9445"/>
                  </a:cubicBezTo>
                  <a:cubicBezTo>
                    <a:pt x="18337" y="9522"/>
                    <a:pt x="17841" y="9579"/>
                    <a:pt x="17326" y="9579"/>
                  </a:cubicBezTo>
                  <a:cubicBezTo>
                    <a:pt x="16639" y="9598"/>
                    <a:pt x="15971" y="9445"/>
                    <a:pt x="15360" y="9121"/>
                  </a:cubicBezTo>
                  <a:cubicBezTo>
                    <a:pt x="14826" y="8816"/>
                    <a:pt x="14559" y="8453"/>
                    <a:pt x="14559" y="8014"/>
                  </a:cubicBezTo>
                  <a:cubicBezTo>
                    <a:pt x="14559" y="7595"/>
                    <a:pt x="14826" y="7213"/>
                    <a:pt x="15360" y="6908"/>
                  </a:cubicBezTo>
                  <a:cubicBezTo>
                    <a:pt x="15971" y="6602"/>
                    <a:pt x="16639" y="6431"/>
                    <a:pt x="17326" y="6469"/>
                  </a:cubicBezTo>
                  <a:cubicBezTo>
                    <a:pt x="17803" y="6450"/>
                    <a:pt x="18261" y="6526"/>
                    <a:pt x="18699" y="6660"/>
                  </a:cubicBezTo>
                  <a:cubicBezTo>
                    <a:pt x="19062" y="6774"/>
                    <a:pt x="19405" y="6946"/>
                    <a:pt x="19711" y="7213"/>
                  </a:cubicBezTo>
                  <a:cubicBezTo>
                    <a:pt x="20169" y="6755"/>
                    <a:pt x="20417" y="6125"/>
                    <a:pt x="20436" y="5496"/>
                  </a:cubicBezTo>
                  <a:lnTo>
                    <a:pt x="14120" y="5496"/>
                  </a:lnTo>
                  <a:cubicBezTo>
                    <a:pt x="14063" y="5572"/>
                    <a:pt x="13967" y="5706"/>
                    <a:pt x="13853" y="5877"/>
                  </a:cubicBezTo>
                  <a:cubicBezTo>
                    <a:pt x="13643" y="6202"/>
                    <a:pt x="13471" y="6450"/>
                    <a:pt x="13357" y="6602"/>
                  </a:cubicBezTo>
                  <a:cubicBezTo>
                    <a:pt x="13242" y="6774"/>
                    <a:pt x="13071" y="7003"/>
                    <a:pt x="12823" y="7289"/>
                  </a:cubicBezTo>
                  <a:cubicBezTo>
                    <a:pt x="12632" y="7537"/>
                    <a:pt x="12403" y="7766"/>
                    <a:pt x="12174" y="7957"/>
                  </a:cubicBezTo>
                  <a:cubicBezTo>
                    <a:pt x="11907" y="8167"/>
                    <a:pt x="11640" y="8339"/>
                    <a:pt x="11373" y="8510"/>
                  </a:cubicBezTo>
                  <a:cubicBezTo>
                    <a:pt x="11067" y="8720"/>
                    <a:pt x="10724" y="8873"/>
                    <a:pt x="10380" y="8987"/>
                  </a:cubicBezTo>
                  <a:cubicBezTo>
                    <a:pt x="9980" y="9102"/>
                    <a:pt x="9560" y="9197"/>
                    <a:pt x="9159" y="9274"/>
                  </a:cubicBezTo>
                  <a:cubicBezTo>
                    <a:pt x="8644" y="9350"/>
                    <a:pt x="8129" y="9388"/>
                    <a:pt x="7633" y="9388"/>
                  </a:cubicBezTo>
                  <a:cubicBezTo>
                    <a:pt x="6793" y="9388"/>
                    <a:pt x="5973" y="9293"/>
                    <a:pt x="5171" y="9102"/>
                  </a:cubicBezTo>
                  <a:cubicBezTo>
                    <a:pt x="4465" y="8930"/>
                    <a:pt x="3798" y="8682"/>
                    <a:pt x="3168" y="8320"/>
                  </a:cubicBezTo>
                  <a:cubicBezTo>
                    <a:pt x="2634" y="8014"/>
                    <a:pt x="2157" y="7595"/>
                    <a:pt x="1775" y="7099"/>
                  </a:cubicBezTo>
                  <a:cubicBezTo>
                    <a:pt x="1413" y="6622"/>
                    <a:pt x="1184" y="6068"/>
                    <a:pt x="1088" y="5496"/>
                  </a:cubicBezTo>
                  <a:close/>
                  <a:moveTo>
                    <a:pt x="4103" y="5496"/>
                  </a:moveTo>
                  <a:cubicBezTo>
                    <a:pt x="4294" y="5763"/>
                    <a:pt x="4561" y="5973"/>
                    <a:pt x="4885" y="6068"/>
                  </a:cubicBezTo>
                  <a:cubicBezTo>
                    <a:pt x="5324" y="6221"/>
                    <a:pt x="5782" y="6278"/>
                    <a:pt x="6240" y="6259"/>
                  </a:cubicBezTo>
                  <a:cubicBezTo>
                    <a:pt x="7156" y="6297"/>
                    <a:pt x="8053" y="6030"/>
                    <a:pt x="8797" y="5496"/>
                  </a:cubicBezTo>
                  <a:close/>
                  <a:moveTo>
                    <a:pt x="15475" y="3931"/>
                  </a:moveTo>
                  <a:lnTo>
                    <a:pt x="20073" y="3931"/>
                  </a:lnTo>
                  <a:cubicBezTo>
                    <a:pt x="19711" y="3416"/>
                    <a:pt x="19024" y="3149"/>
                    <a:pt x="18032" y="3149"/>
                  </a:cubicBezTo>
                  <a:cubicBezTo>
                    <a:pt x="17116" y="3111"/>
                    <a:pt x="16219" y="3378"/>
                    <a:pt x="15475" y="393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1950" y="2878475"/>
              <a:ext cx="976000" cy="314850"/>
            </a:xfrm>
            <a:custGeom>
              <a:rect b="b" l="l" r="r" t="t"/>
              <a:pathLst>
                <a:path extrusionOk="0" fill="none" h="12594" w="39040">
                  <a:moveTo>
                    <a:pt x="77" y="1"/>
                  </a:moveTo>
                  <a:lnTo>
                    <a:pt x="96" y="1"/>
                  </a:lnTo>
                  <a:cubicBezTo>
                    <a:pt x="0" y="2958"/>
                    <a:pt x="1870" y="5935"/>
                    <a:pt x="5763" y="8205"/>
                  </a:cubicBezTo>
                  <a:cubicBezTo>
                    <a:pt x="13338" y="12594"/>
                    <a:pt x="25721" y="12594"/>
                    <a:pt x="33296" y="8205"/>
                  </a:cubicBezTo>
                  <a:cubicBezTo>
                    <a:pt x="37169" y="5954"/>
                    <a:pt x="39039" y="2958"/>
                    <a:pt x="38944" y="1"/>
                  </a:cubicBez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51950" y="2978175"/>
              <a:ext cx="976000" cy="314850"/>
            </a:xfrm>
            <a:custGeom>
              <a:rect b="b" l="l" r="r" t="t"/>
              <a:pathLst>
                <a:path extrusionOk="0" fill="none" h="12594" w="39040">
                  <a:moveTo>
                    <a:pt x="77" y="0"/>
                  </a:moveTo>
                  <a:lnTo>
                    <a:pt x="96" y="0"/>
                  </a:lnTo>
                  <a:cubicBezTo>
                    <a:pt x="0" y="2977"/>
                    <a:pt x="1870" y="5953"/>
                    <a:pt x="5763" y="8205"/>
                  </a:cubicBezTo>
                  <a:cubicBezTo>
                    <a:pt x="13338" y="12593"/>
                    <a:pt x="25721" y="12593"/>
                    <a:pt x="33296" y="8205"/>
                  </a:cubicBezTo>
                  <a:cubicBezTo>
                    <a:pt x="37169" y="5953"/>
                    <a:pt x="39039" y="2977"/>
                    <a:pt x="38944" y="0"/>
                  </a:cubicBez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51950" y="3078350"/>
              <a:ext cx="976000" cy="314850"/>
            </a:xfrm>
            <a:custGeom>
              <a:rect b="b" l="l" r="r" t="t"/>
              <a:pathLst>
                <a:path extrusionOk="0" fill="none" h="12594" w="39040">
                  <a:moveTo>
                    <a:pt x="77" y="0"/>
                  </a:moveTo>
                  <a:lnTo>
                    <a:pt x="96" y="0"/>
                  </a:lnTo>
                  <a:cubicBezTo>
                    <a:pt x="0" y="2977"/>
                    <a:pt x="1870" y="5953"/>
                    <a:pt x="5763" y="8205"/>
                  </a:cubicBezTo>
                  <a:cubicBezTo>
                    <a:pt x="13338" y="12593"/>
                    <a:pt x="25721" y="12593"/>
                    <a:pt x="33296" y="8205"/>
                  </a:cubicBezTo>
                  <a:cubicBezTo>
                    <a:pt x="37169" y="5953"/>
                    <a:pt x="39039" y="2977"/>
                    <a:pt x="38944" y="0"/>
                  </a:cubicBez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51950" y="3179000"/>
              <a:ext cx="976000" cy="314375"/>
            </a:xfrm>
            <a:custGeom>
              <a:rect b="b" l="l" r="r" t="t"/>
              <a:pathLst>
                <a:path extrusionOk="0" fill="none" h="12575" w="39040">
                  <a:moveTo>
                    <a:pt x="77" y="0"/>
                  </a:moveTo>
                  <a:lnTo>
                    <a:pt x="96" y="0"/>
                  </a:lnTo>
                  <a:cubicBezTo>
                    <a:pt x="0" y="2958"/>
                    <a:pt x="1870" y="5934"/>
                    <a:pt x="5763" y="8186"/>
                  </a:cubicBezTo>
                  <a:cubicBezTo>
                    <a:pt x="13338" y="12574"/>
                    <a:pt x="25721" y="12574"/>
                    <a:pt x="33296" y="8186"/>
                  </a:cubicBezTo>
                  <a:cubicBezTo>
                    <a:pt x="37169" y="5934"/>
                    <a:pt x="39039" y="2958"/>
                    <a:pt x="38944" y="0"/>
                  </a:cubicBez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51950" y="3278700"/>
              <a:ext cx="976000" cy="314375"/>
            </a:xfrm>
            <a:custGeom>
              <a:rect b="b" l="l" r="r" t="t"/>
              <a:pathLst>
                <a:path extrusionOk="0" fill="none" h="12575" w="39040">
                  <a:moveTo>
                    <a:pt x="77" y="0"/>
                  </a:moveTo>
                  <a:lnTo>
                    <a:pt x="96" y="0"/>
                  </a:lnTo>
                  <a:cubicBezTo>
                    <a:pt x="0" y="2958"/>
                    <a:pt x="1870" y="5934"/>
                    <a:pt x="5763" y="8186"/>
                  </a:cubicBezTo>
                  <a:cubicBezTo>
                    <a:pt x="13338" y="12574"/>
                    <a:pt x="25721" y="12574"/>
                    <a:pt x="33296" y="8186"/>
                  </a:cubicBezTo>
                  <a:cubicBezTo>
                    <a:pt x="37169" y="5934"/>
                    <a:pt x="39039" y="2958"/>
                    <a:pt x="38944" y="0"/>
                  </a:cubicBez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1950" y="3378375"/>
              <a:ext cx="976000" cy="314850"/>
            </a:xfrm>
            <a:custGeom>
              <a:rect b="b" l="l" r="r" t="t"/>
              <a:pathLst>
                <a:path extrusionOk="0" fill="none" h="12594" w="39040">
                  <a:moveTo>
                    <a:pt x="77" y="1"/>
                  </a:moveTo>
                  <a:lnTo>
                    <a:pt x="96" y="1"/>
                  </a:lnTo>
                  <a:cubicBezTo>
                    <a:pt x="0" y="2977"/>
                    <a:pt x="1870" y="5954"/>
                    <a:pt x="5763" y="8205"/>
                  </a:cubicBezTo>
                  <a:cubicBezTo>
                    <a:pt x="13338" y="12594"/>
                    <a:pt x="25721" y="12594"/>
                    <a:pt x="33296" y="8205"/>
                  </a:cubicBezTo>
                  <a:cubicBezTo>
                    <a:pt x="37169" y="5954"/>
                    <a:pt x="39039" y="2977"/>
                    <a:pt x="38944" y="1"/>
                  </a:cubicBez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51950" y="3478550"/>
              <a:ext cx="976000" cy="314850"/>
            </a:xfrm>
            <a:custGeom>
              <a:rect b="b" l="l" r="r" t="t"/>
              <a:pathLst>
                <a:path extrusionOk="0" fill="none" h="12594" w="39040">
                  <a:moveTo>
                    <a:pt x="77" y="1"/>
                  </a:moveTo>
                  <a:lnTo>
                    <a:pt x="96" y="1"/>
                  </a:lnTo>
                  <a:cubicBezTo>
                    <a:pt x="0" y="2977"/>
                    <a:pt x="1870" y="5954"/>
                    <a:pt x="5763" y="8205"/>
                  </a:cubicBezTo>
                  <a:cubicBezTo>
                    <a:pt x="13338" y="12594"/>
                    <a:pt x="25721" y="12594"/>
                    <a:pt x="33296" y="8205"/>
                  </a:cubicBezTo>
                  <a:cubicBezTo>
                    <a:pt x="37169" y="5954"/>
                    <a:pt x="39039" y="2958"/>
                    <a:pt x="38944" y="1"/>
                  </a:cubicBez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51950" y="3578725"/>
              <a:ext cx="976000" cy="314850"/>
            </a:xfrm>
            <a:custGeom>
              <a:rect b="b" l="l" r="r" t="t"/>
              <a:pathLst>
                <a:path extrusionOk="0" fill="none" h="12594" w="39040">
                  <a:moveTo>
                    <a:pt x="77" y="1"/>
                  </a:moveTo>
                  <a:lnTo>
                    <a:pt x="96" y="1"/>
                  </a:lnTo>
                  <a:cubicBezTo>
                    <a:pt x="0" y="2958"/>
                    <a:pt x="1870" y="5954"/>
                    <a:pt x="5763" y="8186"/>
                  </a:cubicBezTo>
                  <a:cubicBezTo>
                    <a:pt x="13338" y="12594"/>
                    <a:pt x="25721" y="12594"/>
                    <a:pt x="33296" y="8186"/>
                  </a:cubicBezTo>
                  <a:cubicBezTo>
                    <a:pt x="37169" y="5954"/>
                    <a:pt x="39039" y="2958"/>
                    <a:pt x="38944" y="1"/>
                  </a:cubicBez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51950" y="3678900"/>
              <a:ext cx="976000" cy="314375"/>
            </a:xfrm>
            <a:custGeom>
              <a:rect b="b" l="l" r="r" t="t"/>
              <a:pathLst>
                <a:path extrusionOk="0" fill="none" h="12575" w="39040">
                  <a:moveTo>
                    <a:pt x="77" y="1"/>
                  </a:moveTo>
                  <a:lnTo>
                    <a:pt x="96" y="1"/>
                  </a:lnTo>
                  <a:cubicBezTo>
                    <a:pt x="0" y="2958"/>
                    <a:pt x="1870" y="5935"/>
                    <a:pt x="5763" y="8186"/>
                  </a:cubicBezTo>
                  <a:cubicBezTo>
                    <a:pt x="13338" y="12575"/>
                    <a:pt x="25721" y="12575"/>
                    <a:pt x="33296" y="8186"/>
                  </a:cubicBezTo>
                  <a:cubicBezTo>
                    <a:pt x="37169" y="5935"/>
                    <a:pt x="39039" y="2958"/>
                    <a:pt x="38944" y="1"/>
                  </a:cubicBez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51950" y="3778600"/>
              <a:ext cx="976000" cy="314850"/>
            </a:xfrm>
            <a:custGeom>
              <a:rect b="b" l="l" r="r" t="t"/>
              <a:pathLst>
                <a:path extrusionOk="0" fill="none" h="12594" w="39040">
                  <a:moveTo>
                    <a:pt x="77" y="0"/>
                  </a:moveTo>
                  <a:lnTo>
                    <a:pt x="96" y="0"/>
                  </a:lnTo>
                  <a:cubicBezTo>
                    <a:pt x="0" y="2977"/>
                    <a:pt x="1870" y="5953"/>
                    <a:pt x="5763" y="8205"/>
                  </a:cubicBezTo>
                  <a:cubicBezTo>
                    <a:pt x="13338" y="12593"/>
                    <a:pt x="25721" y="12593"/>
                    <a:pt x="33296" y="8205"/>
                  </a:cubicBezTo>
                  <a:cubicBezTo>
                    <a:pt x="37169" y="5953"/>
                    <a:pt x="39039" y="2977"/>
                    <a:pt x="38944" y="0"/>
                  </a:cubicBez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51950" y="3878775"/>
              <a:ext cx="976000" cy="314850"/>
            </a:xfrm>
            <a:custGeom>
              <a:rect b="b" l="l" r="r" t="t"/>
              <a:pathLst>
                <a:path extrusionOk="0" fill="none" h="12594" w="39040">
                  <a:moveTo>
                    <a:pt x="77" y="0"/>
                  </a:moveTo>
                  <a:lnTo>
                    <a:pt x="96" y="0"/>
                  </a:lnTo>
                  <a:cubicBezTo>
                    <a:pt x="0" y="2958"/>
                    <a:pt x="1870" y="5953"/>
                    <a:pt x="5763" y="8205"/>
                  </a:cubicBezTo>
                  <a:cubicBezTo>
                    <a:pt x="13338" y="12593"/>
                    <a:pt x="25721" y="12593"/>
                    <a:pt x="33296" y="8205"/>
                  </a:cubicBezTo>
                  <a:cubicBezTo>
                    <a:pt x="37169" y="5953"/>
                    <a:pt x="39039" y="2958"/>
                    <a:pt x="38944" y="0"/>
                  </a:cubicBez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 flipH="1">
            <a:off x="7709748" y="418390"/>
            <a:ext cx="1512218" cy="1356435"/>
            <a:chOff x="220675" y="1143125"/>
            <a:chExt cx="3908550" cy="3505000"/>
          </a:xfrm>
        </p:grpSpPr>
        <p:sp>
          <p:nvSpPr>
            <p:cNvPr id="29" name="Google Shape;29;p2"/>
            <p:cNvSpPr/>
            <p:nvPr/>
          </p:nvSpPr>
          <p:spPr>
            <a:xfrm>
              <a:off x="1080900" y="3544700"/>
              <a:ext cx="453250" cy="512500"/>
            </a:xfrm>
            <a:custGeom>
              <a:rect b="b" l="l" r="r" t="t"/>
              <a:pathLst>
                <a:path extrusionOk="0" fill="none" h="20500" w="18130">
                  <a:moveTo>
                    <a:pt x="10024" y="559"/>
                  </a:moveTo>
                  <a:lnTo>
                    <a:pt x="11907" y="3295"/>
                  </a:lnTo>
                  <a:cubicBezTo>
                    <a:pt x="12063" y="3522"/>
                    <a:pt x="12360" y="3574"/>
                    <a:pt x="12708" y="3417"/>
                  </a:cubicBezTo>
                  <a:lnTo>
                    <a:pt x="16927" y="1605"/>
                  </a:lnTo>
                  <a:cubicBezTo>
                    <a:pt x="17798" y="1221"/>
                    <a:pt x="18129" y="2093"/>
                    <a:pt x="17502" y="3069"/>
                  </a:cubicBezTo>
                  <a:lnTo>
                    <a:pt x="14451" y="7810"/>
                  </a:lnTo>
                  <a:cubicBezTo>
                    <a:pt x="14225" y="8124"/>
                    <a:pt x="14120" y="8525"/>
                    <a:pt x="14155" y="8926"/>
                  </a:cubicBezTo>
                  <a:lnTo>
                    <a:pt x="14870" y="12708"/>
                  </a:lnTo>
                  <a:cubicBezTo>
                    <a:pt x="15027" y="13493"/>
                    <a:pt x="14103" y="14678"/>
                    <a:pt x="13336" y="14713"/>
                  </a:cubicBezTo>
                  <a:lnTo>
                    <a:pt x="9553" y="14922"/>
                  </a:lnTo>
                  <a:cubicBezTo>
                    <a:pt x="9170" y="14974"/>
                    <a:pt x="8821" y="15184"/>
                    <a:pt x="8577" y="15480"/>
                  </a:cubicBezTo>
                  <a:lnTo>
                    <a:pt x="4795" y="19646"/>
                  </a:lnTo>
                  <a:cubicBezTo>
                    <a:pt x="4010" y="20500"/>
                    <a:pt x="3104" y="20378"/>
                    <a:pt x="3261" y="19419"/>
                  </a:cubicBezTo>
                  <a:lnTo>
                    <a:pt x="3975" y="14800"/>
                  </a:lnTo>
                  <a:cubicBezTo>
                    <a:pt x="4045" y="14417"/>
                    <a:pt x="3923" y="14138"/>
                    <a:pt x="3679" y="14033"/>
                  </a:cubicBezTo>
                  <a:lnTo>
                    <a:pt x="629" y="12830"/>
                  </a:lnTo>
                  <a:cubicBezTo>
                    <a:pt x="1" y="12569"/>
                    <a:pt x="332" y="11296"/>
                    <a:pt x="1204" y="10669"/>
                  </a:cubicBezTo>
                  <a:lnTo>
                    <a:pt x="5422" y="7618"/>
                  </a:lnTo>
                  <a:cubicBezTo>
                    <a:pt x="5788" y="7357"/>
                    <a:pt x="6067" y="6991"/>
                    <a:pt x="6224" y="6573"/>
                  </a:cubicBezTo>
                  <a:lnTo>
                    <a:pt x="8124" y="1674"/>
                  </a:lnTo>
                  <a:cubicBezTo>
                    <a:pt x="8507" y="646"/>
                    <a:pt x="9623" y="1"/>
                    <a:pt x="10024" y="559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615625" y="3235750"/>
              <a:ext cx="453650" cy="512500"/>
            </a:xfrm>
            <a:custGeom>
              <a:rect b="b" l="l" r="r" t="t"/>
              <a:pathLst>
                <a:path extrusionOk="0" fill="none" h="20500" w="18146">
                  <a:moveTo>
                    <a:pt x="10023" y="558"/>
                  </a:moveTo>
                  <a:lnTo>
                    <a:pt x="11906" y="3295"/>
                  </a:lnTo>
                  <a:cubicBezTo>
                    <a:pt x="12062" y="3504"/>
                    <a:pt x="12359" y="3556"/>
                    <a:pt x="12707" y="3417"/>
                  </a:cubicBezTo>
                  <a:lnTo>
                    <a:pt x="16926" y="1586"/>
                  </a:lnTo>
                  <a:cubicBezTo>
                    <a:pt x="17797" y="1220"/>
                    <a:pt x="18146" y="2075"/>
                    <a:pt x="17501" y="3068"/>
                  </a:cubicBezTo>
                  <a:lnTo>
                    <a:pt x="14451" y="7792"/>
                  </a:lnTo>
                  <a:cubicBezTo>
                    <a:pt x="14224" y="8123"/>
                    <a:pt x="14119" y="8524"/>
                    <a:pt x="14154" y="8925"/>
                  </a:cubicBezTo>
                  <a:lnTo>
                    <a:pt x="14869" y="12708"/>
                  </a:lnTo>
                  <a:cubicBezTo>
                    <a:pt x="15026" y="13492"/>
                    <a:pt x="14119" y="14660"/>
                    <a:pt x="13335" y="14712"/>
                  </a:cubicBezTo>
                  <a:lnTo>
                    <a:pt x="9552" y="14904"/>
                  </a:lnTo>
                  <a:cubicBezTo>
                    <a:pt x="9169" y="14974"/>
                    <a:pt x="8820" y="15165"/>
                    <a:pt x="8576" y="15479"/>
                  </a:cubicBezTo>
                  <a:lnTo>
                    <a:pt x="4794" y="19645"/>
                  </a:lnTo>
                  <a:cubicBezTo>
                    <a:pt x="4027" y="20499"/>
                    <a:pt x="3103" y="20360"/>
                    <a:pt x="3260" y="19419"/>
                  </a:cubicBezTo>
                  <a:lnTo>
                    <a:pt x="3974" y="14799"/>
                  </a:lnTo>
                  <a:cubicBezTo>
                    <a:pt x="4044" y="14416"/>
                    <a:pt x="3922" y="14120"/>
                    <a:pt x="3678" y="14032"/>
                  </a:cubicBezTo>
                  <a:lnTo>
                    <a:pt x="628" y="12812"/>
                  </a:lnTo>
                  <a:cubicBezTo>
                    <a:pt x="0" y="12568"/>
                    <a:pt x="349" y="11296"/>
                    <a:pt x="1220" y="10668"/>
                  </a:cubicBezTo>
                  <a:lnTo>
                    <a:pt x="5421" y="7618"/>
                  </a:lnTo>
                  <a:cubicBezTo>
                    <a:pt x="5787" y="7339"/>
                    <a:pt x="6066" y="6990"/>
                    <a:pt x="6223" y="6572"/>
                  </a:cubicBezTo>
                  <a:lnTo>
                    <a:pt x="8106" y="1656"/>
                  </a:lnTo>
                  <a:cubicBezTo>
                    <a:pt x="8507" y="645"/>
                    <a:pt x="9622" y="0"/>
                    <a:pt x="10023" y="55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49875" y="2926775"/>
              <a:ext cx="453675" cy="512950"/>
            </a:xfrm>
            <a:custGeom>
              <a:rect b="b" l="l" r="r" t="t"/>
              <a:pathLst>
                <a:path extrusionOk="0" fill="none" h="20518" w="18147">
                  <a:moveTo>
                    <a:pt x="10041" y="576"/>
                  </a:moveTo>
                  <a:lnTo>
                    <a:pt x="11924" y="3295"/>
                  </a:lnTo>
                  <a:cubicBezTo>
                    <a:pt x="12081" y="3522"/>
                    <a:pt x="12377" y="3574"/>
                    <a:pt x="12726" y="3417"/>
                  </a:cubicBezTo>
                  <a:lnTo>
                    <a:pt x="16944" y="1604"/>
                  </a:lnTo>
                  <a:cubicBezTo>
                    <a:pt x="17815" y="1221"/>
                    <a:pt x="18147" y="2092"/>
                    <a:pt x="17519" y="3068"/>
                  </a:cubicBezTo>
                  <a:lnTo>
                    <a:pt x="14469" y="7810"/>
                  </a:lnTo>
                  <a:cubicBezTo>
                    <a:pt x="14242" y="8141"/>
                    <a:pt x="14137" y="8524"/>
                    <a:pt x="14172" y="8925"/>
                  </a:cubicBezTo>
                  <a:lnTo>
                    <a:pt x="14887" y="12708"/>
                  </a:lnTo>
                  <a:cubicBezTo>
                    <a:pt x="15044" y="13492"/>
                    <a:pt x="14120" y="14678"/>
                    <a:pt x="13353" y="14730"/>
                  </a:cubicBezTo>
                  <a:lnTo>
                    <a:pt x="9571" y="14922"/>
                  </a:lnTo>
                  <a:cubicBezTo>
                    <a:pt x="9187" y="14974"/>
                    <a:pt x="8838" y="15183"/>
                    <a:pt x="8594" y="15497"/>
                  </a:cubicBezTo>
                  <a:lnTo>
                    <a:pt x="4812" y="19645"/>
                  </a:lnTo>
                  <a:cubicBezTo>
                    <a:pt x="4045" y="20517"/>
                    <a:pt x="3121" y="20378"/>
                    <a:pt x="3278" y="19419"/>
                  </a:cubicBezTo>
                  <a:lnTo>
                    <a:pt x="3993" y="14800"/>
                  </a:lnTo>
                  <a:cubicBezTo>
                    <a:pt x="4062" y="14416"/>
                    <a:pt x="3940" y="14155"/>
                    <a:pt x="3696" y="14033"/>
                  </a:cubicBezTo>
                  <a:lnTo>
                    <a:pt x="646" y="12830"/>
                  </a:lnTo>
                  <a:cubicBezTo>
                    <a:pt x="1" y="12568"/>
                    <a:pt x="349" y="11296"/>
                    <a:pt x="1221" y="10668"/>
                  </a:cubicBezTo>
                  <a:lnTo>
                    <a:pt x="5439" y="7618"/>
                  </a:lnTo>
                  <a:cubicBezTo>
                    <a:pt x="5805" y="7357"/>
                    <a:pt x="6084" y="6990"/>
                    <a:pt x="6241" y="6572"/>
                  </a:cubicBezTo>
                  <a:lnTo>
                    <a:pt x="8124" y="1674"/>
                  </a:lnTo>
                  <a:cubicBezTo>
                    <a:pt x="8525" y="663"/>
                    <a:pt x="9640" y="1"/>
                    <a:pt x="10041" y="576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685025" y="2617800"/>
              <a:ext cx="453675" cy="512950"/>
            </a:xfrm>
            <a:custGeom>
              <a:rect b="b" l="l" r="r" t="t"/>
              <a:pathLst>
                <a:path extrusionOk="0" fill="none" h="20518" w="18147">
                  <a:moveTo>
                    <a:pt x="10023" y="576"/>
                  </a:moveTo>
                  <a:lnTo>
                    <a:pt x="11906" y="3313"/>
                  </a:lnTo>
                  <a:cubicBezTo>
                    <a:pt x="12063" y="3522"/>
                    <a:pt x="12359" y="3574"/>
                    <a:pt x="12708" y="3417"/>
                  </a:cubicBezTo>
                  <a:lnTo>
                    <a:pt x="16926" y="1605"/>
                  </a:lnTo>
                  <a:cubicBezTo>
                    <a:pt x="17798" y="1221"/>
                    <a:pt x="18146" y="2093"/>
                    <a:pt x="17519" y="3069"/>
                  </a:cubicBezTo>
                  <a:lnTo>
                    <a:pt x="14468" y="7810"/>
                  </a:lnTo>
                  <a:cubicBezTo>
                    <a:pt x="14224" y="8141"/>
                    <a:pt x="14120" y="8525"/>
                    <a:pt x="14154" y="8926"/>
                  </a:cubicBezTo>
                  <a:lnTo>
                    <a:pt x="14887" y="12708"/>
                  </a:lnTo>
                  <a:cubicBezTo>
                    <a:pt x="15026" y="13493"/>
                    <a:pt x="14120" y="14678"/>
                    <a:pt x="13335" y="14730"/>
                  </a:cubicBezTo>
                  <a:lnTo>
                    <a:pt x="9570" y="14922"/>
                  </a:lnTo>
                  <a:cubicBezTo>
                    <a:pt x="9169" y="14974"/>
                    <a:pt x="8821" y="15183"/>
                    <a:pt x="8576" y="15497"/>
                  </a:cubicBezTo>
                  <a:lnTo>
                    <a:pt x="4811" y="19663"/>
                  </a:lnTo>
                  <a:cubicBezTo>
                    <a:pt x="4027" y="20517"/>
                    <a:pt x="3120" y="20378"/>
                    <a:pt x="3260" y="19419"/>
                  </a:cubicBezTo>
                  <a:lnTo>
                    <a:pt x="3992" y="14800"/>
                  </a:lnTo>
                  <a:cubicBezTo>
                    <a:pt x="4044" y="14434"/>
                    <a:pt x="3922" y="14138"/>
                    <a:pt x="3678" y="14050"/>
                  </a:cubicBezTo>
                  <a:lnTo>
                    <a:pt x="628" y="12830"/>
                  </a:lnTo>
                  <a:cubicBezTo>
                    <a:pt x="0" y="12586"/>
                    <a:pt x="349" y="11296"/>
                    <a:pt x="1220" y="10669"/>
                  </a:cubicBezTo>
                  <a:lnTo>
                    <a:pt x="5439" y="7618"/>
                  </a:lnTo>
                  <a:cubicBezTo>
                    <a:pt x="5787" y="7357"/>
                    <a:pt x="6066" y="6991"/>
                    <a:pt x="6241" y="6590"/>
                  </a:cubicBezTo>
                  <a:lnTo>
                    <a:pt x="8123" y="1674"/>
                  </a:lnTo>
                  <a:cubicBezTo>
                    <a:pt x="8507" y="663"/>
                    <a:pt x="9640" y="1"/>
                    <a:pt x="10023" y="576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219725" y="2309275"/>
              <a:ext cx="453225" cy="512500"/>
            </a:xfrm>
            <a:custGeom>
              <a:rect b="b" l="l" r="r" t="t"/>
              <a:pathLst>
                <a:path extrusionOk="0" fill="none" h="20500" w="18129">
                  <a:moveTo>
                    <a:pt x="10023" y="558"/>
                  </a:moveTo>
                  <a:lnTo>
                    <a:pt x="11906" y="3295"/>
                  </a:lnTo>
                  <a:cubicBezTo>
                    <a:pt x="12063" y="3504"/>
                    <a:pt x="12359" y="3557"/>
                    <a:pt x="12708" y="3417"/>
                  </a:cubicBezTo>
                  <a:lnTo>
                    <a:pt x="16926" y="1587"/>
                  </a:lnTo>
                  <a:cubicBezTo>
                    <a:pt x="17798" y="1203"/>
                    <a:pt x="18129" y="2075"/>
                    <a:pt x="17501" y="3051"/>
                  </a:cubicBezTo>
                  <a:lnTo>
                    <a:pt x="14451" y="7792"/>
                  </a:lnTo>
                  <a:cubicBezTo>
                    <a:pt x="14224" y="8124"/>
                    <a:pt x="14120" y="8524"/>
                    <a:pt x="14155" y="8908"/>
                  </a:cubicBezTo>
                  <a:lnTo>
                    <a:pt x="14869" y="12708"/>
                  </a:lnTo>
                  <a:cubicBezTo>
                    <a:pt x="15026" y="13475"/>
                    <a:pt x="14102" y="14660"/>
                    <a:pt x="13335" y="14713"/>
                  </a:cubicBezTo>
                  <a:lnTo>
                    <a:pt x="9553" y="14904"/>
                  </a:lnTo>
                  <a:cubicBezTo>
                    <a:pt x="9169" y="14957"/>
                    <a:pt x="8821" y="15166"/>
                    <a:pt x="8577" y="15479"/>
                  </a:cubicBezTo>
                  <a:lnTo>
                    <a:pt x="4794" y="19646"/>
                  </a:lnTo>
                  <a:cubicBezTo>
                    <a:pt x="4027" y="20500"/>
                    <a:pt x="3103" y="20360"/>
                    <a:pt x="3260" y="19401"/>
                  </a:cubicBezTo>
                  <a:lnTo>
                    <a:pt x="3975" y="14782"/>
                  </a:lnTo>
                  <a:cubicBezTo>
                    <a:pt x="4044" y="14416"/>
                    <a:pt x="3922" y="14120"/>
                    <a:pt x="3678" y="14033"/>
                  </a:cubicBezTo>
                  <a:lnTo>
                    <a:pt x="628" y="12813"/>
                  </a:lnTo>
                  <a:cubicBezTo>
                    <a:pt x="0" y="12568"/>
                    <a:pt x="349" y="11296"/>
                    <a:pt x="1221" y="10668"/>
                  </a:cubicBezTo>
                  <a:lnTo>
                    <a:pt x="5439" y="7618"/>
                  </a:lnTo>
                  <a:cubicBezTo>
                    <a:pt x="5788" y="7339"/>
                    <a:pt x="6066" y="6990"/>
                    <a:pt x="6241" y="6572"/>
                  </a:cubicBezTo>
                  <a:lnTo>
                    <a:pt x="8123" y="1674"/>
                  </a:lnTo>
                  <a:cubicBezTo>
                    <a:pt x="8507" y="646"/>
                    <a:pt x="9640" y="1"/>
                    <a:pt x="10023" y="55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17450" y="1328775"/>
              <a:ext cx="3611775" cy="3319350"/>
            </a:xfrm>
            <a:custGeom>
              <a:rect b="b" l="l" r="r" t="t"/>
              <a:pathLst>
                <a:path extrusionOk="0" fill="none" h="132774" w="144471">
                  <a:moveTo>
                    <a:pt x="19767" y="124337"/>
                  </a:moveTo>
                  <a:lnTo>
                    <a:pt x="123989" y="64147"/>
                  </a:lnTo>
                  <a:cubicBezTo>
                    <a:pt x="123989" y="64147"/>
                    <a:pt x="144470" y="47274"/>
                    <a:pt x="143163" y="28570"/>
                  </a:cubicBezTo>
                  <a:cubicBezTo>
                    <a:pt x="143163" y="28570"/>
                    <a:pt x="143093" y="14625"/>
                    <a:pt x="124024" y="20029"/>
                  </a:cubicBezTo>
                  <a:cubicBezTo>
                    <a:pt x="124024" y="20029"/>
                    <a:pt x="126882" y="6363"/>
                    <a:pt x="118934" y="3190"/>
                  </a:cubicBezTo>
                  <a:cubicBezTo>
                    <a:pt x="110985" y="0"/>
                    <a:pt x="96535" y="12394"/>
                    <a:pt x="96535" y="12394"/>
                  </a:cubicBezTo>
                  <a:cubicBezTo>
                    <a:pt x="96535" y="12394"/>
                    <a:pt x="92560" y="1831"/>
                    <a:pt x="85257" y="2667"/>
                  </a:cubicBezTo>
                  <a:cubicBezTo>
                    <a:pt x="77935" y="3504"/>
                    <a:pt x="63555" y="7635"/>
                    <a:pt x="51196" y="37181"/>
                  </a:cubicBezTo>
                  <a:cubicBezTo>
                    <a:pt x="51196" y="37181"/>
                    <a:pt x="26234" y="46960"/>
                    <a:pt x="25502" y="71189"/>
                  </a:cubicBezTo>
                  <a:cubicBezTo>
                    <a:pt x="25502" y="71189"/>
                    <a:pt x="0" y="87610"/>
                    <a:pt x="1116" y="109067"/>
                  </a:cubicBezTo>
                  <a:cubicBezTo>
                    <a:pt x="1116" y="109067"/>
                    <a:pt x="733" y="132774"/>
                    <a:pt x="19767" y="12433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20675" y="1143125"/>
              <a:ext cx="3908550" cy="3365125"/>
            </a:xfrm>
            <a:custGeom>
              <a:rect b="b" l="l" r="r" t="t"/>
              <a:pathLst>
                <a:path extrusionOk="0" fill="none" h="134605" w="156342">
                  <a:moveTo>
                    <a:pt x="149299" y="27298"/>
                  </a:moveTo>
                  <a:lnTo>
                    <a:pt x="149334" y="27298"/>
                  </a:lnTo>
                  <a:lnTo>
                    <a:pt x="140671" y="21371"/>
                  </a:lnTo>
                  <a:lnTo>
                    <a:pt x="140671" y="21371"/>
                  </a:lnTo>
                  <a:cubicBezTo>
                    <a:pt x="139642" y="20204"/>
                    <a:pt x="138178" y="19175"/>
                    <a:pt x="136139" y="18565"/>
                  </a:cubicBezTo>
                  <a:cubicBezTo>
                    <a:pt x="135668" y="15602"/>
                    <a:pt x="134465" y="12673"/>
                    <a:pt x="131781" y="11122"/>
                  </a:cubicBezTo>
                  <a:lnTo>
                    <a:pt x="131816" y="11104"/>
                  </a:lnTo>
                  <a:lnTo>
                    <a:pt x="120625" y="3330"/>
                  </a:lnTo>
                  <a:cubicBezTo>
                    <a:pt x="120433" y="3191"/>
                    <a:pt x="120259" y="3069"/>
                    <a:pt x="120067" y="2947"/>
                  </a:cubicBezTo>
                  <a:lnTo>
                    <a:pt x="119910" y="2825"/>
                  </a:lnTo>
                  <a:lnTo>
                    <a:pt x="119910" y="2859"/>
                  </a:lnTo>
                  <a:cubicBezTo>
                    <a:pt x="119596" y="2668"/>
                    <a:pt x="119265" y="2493"/>
                    <a:pt x="118934" y="2354"/>
                  </a:cubicBezTo>
                  <a:cubicBezTo>
                    <a:pt x="113077" y="1"/>
                    <a:pt x="103002" y="6659"/>
                    <a:pt x="98452" y="10041"/>
                  </a:cubicBezTo>
                  <a:lnTo>
                    <a:pt x="88639" y="4690"/>
                  </a:lnTo>
                  <a:cubicBezTo>
                    <a:pt x="84961" y="2650"/>
                    <a:pt x="80550" y="2476"/>
                    <a:pt x="76716" y="4202"/>
                  </a:cubicBezTo>
                  <a:cubicBezTo>
                    <a:pt x="69238" y="7636"/>
                    <a:pt x="59720" y="15915"/>
                    <a:pt x="51196" y="36362"/>
                  </a:cubicBezTo>
                  <a:cubicBezTo>
                    <a:pt x="51196" y="36362"/>
                    <a:pt x="26235" y="46141"/>
                    <a:pt x="25503" y="70353"/>
                  </a:cubicBezTo>
                  <a:cubicBezTo>
                    <a:pt x="25503" y="70353"/>
                    <a:pt x="1" y="86773"/>
                    <a:pt x="1116" y="108231"/>
                  </a:cubicBezTo>
                  <a:cubicBezTo>
                    <a:pt x="1116" y="108231"/>
                    <a:pt x="994" y="117156"/>
                    <a:pt x="5282" y="122106"/>
                  </a:cubicBezTo>
                  <a:lnTo>
                    <a:pt x="5282" y="122106"/>
                  </a:lnTo>
                  <a:lnTo>
                    <a:pt x="5300" y="122124"/>
                  </a:lnTo>
                  <a:cubicBezTo>
                    <a:pt x="6259" y="123257"/>
                    <a:pt x="7479" y="124128"/>
                    <a:pt x="8856" y="124686"/>
                  </a:cubicBezTo>
                  <a:lnTo>
                    <a:pt x="18269" y="131484"/>
                  </a:lnTo>
                  <a:lnTo>
                    <a:pt x="18286" y="131449"/>
                  </a:lnTo>
                  <a:cubicBezTo>
                    <a:pt x="21040" y="133768"/>
                    <a:pt x="25224" y="134604"/>
                    <a:pt x="31638" y="131763"/>
                  </a:cubicBezTo>
                  <a:lnTo>
                    <a:pt x="135860" y="71573"/>
                  </a:lnTo>
                  <a:cubicBezTo>
                    <a:pt x="135860" y="71573"/>
                    <a:pt x="156341" y="54700"/>
                    <a:pt x="155034" y="35996"/>
                  </a:cubicBezTo>
                  <a:cubicBezTo>
                    <a:pt x="155034" y="35996"/>
                    <a:pt x="154964" y="29826"/>
                    <a:pt x="149299" y="2729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500575" y="2058700"/>
              <a:ext cx="302875" cy="203100"/>
            </a:xfrm>
            <a:custGeom>
              <a:rect b="b" l="l" r="r" t="t"/>
              <a:pathLst>
                <a:path extrusionOk="0" fill="none" h="8124" w="12115">
                  <a:moveTo>
                    <a:pt x="12115" y="8124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58225" y="2901925"/>
              <a:ext cx="306375" cy="216175"/>
            </a:xfrm>
            <a:custGeom>
              <a:rect b="b" l="l" r="r" t="t"/>
              <a:pathLst>
                <a:path extrusionOk="0" fill="none" h="8647" w="12255">
                  <a:moveTo>
                    <a:pt x="12255" y="8647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8" name="Google Shape;38;p2"/>
          <p:cNvCxnSpPr/>
          <p:nvPr/>
        </p:nvCxnSpPr>
        <p:spPr>
          <a:xfrm rot="10800000">
            <a:off x="7059375" y="-150400"/>
            <a:ext cx="0" cy="6417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lt2">
                <a:alpha val="50000"/>
              </a:schemeClr>
            </a:outerShdw>
          </a:effectLst>
        </p:spPr>
      </p:cxnSp>
      <p:cxnSp>
        <p:nvCxnSpPr>
          <p:cNvPr id="39" name="Google Shape;39;p2"/>
          <p:cNvCxnSpPr/>
          <p:nvPr/>
        </p:nvCxnSpPr>
        <p:spPr>
          <a:xfrm flipH="1" rot="-5400000">
            <a:off x="4800938" y="4519275"/>
            <a:ext cx="820200" cy="820200"/>
          </a:xfrm>
          <a:prstGeom prst="bentConnector3">
            <a:avLst>
              <a:gd fmla="val 3042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dk2">
                <a:alpha val="50000"/>
              </a:schemeClr>
            </a:outerShdw>
          </a:effectLst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gradFill>
          <a:gsLst>
            <a:gs pos="0">
              <a:schemeClr val="accent2"/>
            </a:gs>
            <a:gs pos="100000">
              <a:schemeClr val="accent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1"/>
          <p:cNvPicPr preferRelativeResize="0"/>
          <p:nvPr/>
        </p:nvPicPr>
        <p:blipFill rotWithShape="1">
          <a:blip r:embed="rId2">
            <a:alphaModFix amt="15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1"/>
          <p:cNvSpPr txBox="1"/>
          <p:nvPr>
            <p:ph hasCustomPrompt="1" type="title"/>
          </p:nvPr>
        </p:nvSpPr>
        <p:spPr>
          <a:xfrm>
            <a:off x="713225" y="636975"/>
            <a:ext cx="6576000" cy="128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46" name="Google Shape;146;p11"/>
          <p:cNvSpPr txBox="1"/>
          <p:nvPr>
            <p:ph idx="1" type="subTitle"/>
          </p:nvPr>
        </p:nvSpPr>
        <p:spPr>
          <a:xfrm>
            <a:off x="713225" y="2454050"/>
            <a:ext cx="6576000" cy="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47" name="Google Shape;147;p11"/>
          <p:cNvCxnSpPr/>
          <p:nvPr/>
        </p:nvCxnSpPr>
        <p:spPr>
          <a:xfrm>
            <a:off x="7738725" y="3920925"/>
            <a:ext cx="6183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accent1">
                <a:alpha val="50000"/>
              </a:schemeClr>
            </a:outerShdw>
          </a:effectLst>
        </p:spPr>
      </p:cxnSp>
      <p:cxnSp>
        <p:nvCxnSpPr>
          <p:cNvPr id="148" name="Google Shape;148;p11"/>
          <p:cNvCxnSpPr/>
          <p:nvPr/>
        </p:nvCxnSpPr>
        <p:spPr>
          <a:xfrm flipH="1" rot="-5400000">
            <a:off x="4716600" y="4449250"/>
            <a:ext cx="820200" cy="820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lt1">
                <a:alpha val="50000"/>
              </a:schemeClr>
            </a:outerShdw>
          </a:effectLst>
        </p:spPr>
      </p:cxnSp>
      <p:cxnSp>
        <p:nvCxnSpPr>
          <p:cNvPr id="149" name="Google Shape;149;p11"/>
          <p:cNvCxnSpPr/>
          <p:nvPr/>
        </p:nvCxnSpPr>
        <p:spPr>
          <a:xfrm rot="10800000">
            <a:off x="7118975" y="-158900"/>
            <a:ext cx="0" cy="6417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lt2">
                <a:alpha val="50000"/>
              </a:schemeClr>
            </a:outerShdw>
          </a:effectLst>
        </p:spPr>
      </p:cxnSp>
      <p:grpSp>
        <p:nvGrpSpPr>
          <p:cNvPr id="150" name="Google Shape;150;p11"/>
          <p:cNvGrpSpPr/>
          <p:nvPr/>
        </p:nvGrpSpPr>
        <p:grpSpPr>
          <a:xfrm flipH="1">
            <a:off x="7574843" y="1044896"/>
            <a:ext cx="1711847" cy="2455422"/>
            <a:chOff x="1982850" y="238125"/>
            <a:chExt cx="3651550" cy="5237675"/>
          </a:xfrm>
        </p:grpSpPr>
        <p:sp>
          <p:nvSpPr>
            <p:cNvPr id="151" name="Google Shape;151;p11"/>
            <p:cNvSpPr/>
            <p:nvPr/>
          </p:nvSpPr>
          <p:spPr>
            <a:xfrm>
              <a:off x="2642725" y="5470075"/>
              <a:ext cx="16475" cy="5650"/>
            </a:xfrm>
            <a:custGeom>
              <a:rect b="b" l="l" r="r" t="t"/>
              <a:pathLst>
                <a:path extrusionOk="0" h="226" w="659">
                  <a:moveTo>
                    <a:pt x="658" y="1"/>
                  </a:moveTo>
                  <a:lnTo>
                    <a:pt x="658" y="1"/>
                  </a:lnTo>
                  <a:cubicBezTo>
                    <a:pt x="460" y="140"/>
                    <a:pt x="233" y="226"/>
                    <a:pt x="1" y="226"/>
                  </a:cubicBezTo>
                  <a:cubicBezTo>
                    <a:pt x="116" y="226"/>
                    <a:pt x="228" y="208"/>
                    <a:pt x="338" y="177"/>
                  </a:cubicBezTo>
                  <a:cubicBezTo>
                    <a:pt x="455" y="140"/>
                    <a:pt x="558" y="72"/>
                    <a:pt x="6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1"/>
            <p:cNvSpPr/>
            <p:nvPr/>
          </p:nvSpPr>
          <p:spPr>
            <a:xfrm>
              <a:off x="3130275" y="4470375"/>
              <a:ext cx="4175" cy="5825"/>
            </a:xfrm>
            <a:custGeom>
              <a:rect b="b" l="l" r="r" t="t"/>
              <a:pathLst>
                <a:path extrusionOk="0" h="233" w="167">
                  <a:moveTo>
                    <a:pt x="1" y="0"/>
                  </a:moveTo>
                  <a:cubicBezTo>
                    <a:pt x="67" y="69"/>
                    <a:pt x="123" y="147"/>
                    <a:pt x="167" y="232"/>
                  </a:cubicBezTo>
                  <a:cubicBezTo>
                    <a:pt x="123" y="147"/>
                    <a:pt x="67" y="69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1"/>
            <p:cNvSpPr/>
            <p:nvPr/>
          </p:nvSpPr>
          <p:spPr>
            <a:xfrm>
              <a:off x="2970200" y="4506600"/>
              <a:ext cx="99375" cy="203600"/>
            </a:xfrm>
            <a:custGeom>
              <a:rect b="b" l="l" r="r" t="t"/>
              <a:pathLst>
                <a:path extrusionOk="0" h="8144" w="3975">
                  <a:moveTo>
                    <a:pt x="3975" y="0"/>
                  </a:moveTo>
                  <a:lnTo>
                    <a:pt x="3975" y="0"/>
                  </a:lnTo>
                  <a:lnTo>
                    <a:pt x="1" y="814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1"/>
            <p:cNvSpPr/>
            <p:nvPr/>
          </p:nvSpPr>
          <p:spPr>
            <a:xfrm>
              <a:off x="2722950" y="4502500"/>
              <a:ext cx="412675" cy="845600"/>
            </a:xfrm>
            <a:custGeom>
              <a:rect b="b" l="l" r="r" t="t"/>
              <a:pathLst>
                <a:path extrusionOk="0" h="33824" w="16507">
                  <a:moveTo>
                    <a:pt x="16506" y="1"/>
                  </a:moveTo>
                  <a:lnTo>
                    <a:pt x="1" y="33823"/>
                  </a:lnTo>
                  <a:lnTo>
                    <a:pt x="3" y="33823"/>
                  </a:lnTo>
                  <a:lnTo>
                    <a:pt x="165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3136450" y="4480025"/>
              <a:ext cx="1550" cy="7900"/>
            </a:xfrm>
            <a:custGeom>
              <a:rect b="b" l="l" r="r" t="t"/>
              <a:pathLst>
                <a:path extrusionOk="0" h="316" w="62">
                  <a:moveTo>
                    <a:pt x="1" y="1"/>
                  </a:moveTo>
                  <a:cubicBezTo>
                    <a:pt x="35" y="101"/>
                    <a:pt x="54" y="208"/>
                    <a:pt x="62" y="315"/>
                  </a:cubicBezTo>
                  <a:cubicBezTo>
                    <a:pt x="57" y="208"/>
                    <a:pt x="35" y="10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1"/>
            <p:cNvSpPr/>
            <p:nvPr/>
          </p:nvSpPr>
          <p:spPr>
            <a:xfrm>
              <a:off x="1982850" y="238125"/>
              <a:ext cx="3187750" cy="5237600"/>
            </a:xfrm>
            <a:custGeom>
              <a:rect b="b" l="l" r="r" t="t"/>
              <a:pathLst>
                <a:path extrusionOk="0" h="209504" w="127510">
                  <a:moveTo>
                    <a:pt x="90738" y="0"/>
                  </a:moveTo>
                  <a:cubicBezTo>
                    <a:pt x="82039" y="0"/>
                    <a:pt x="72402" y="2909"/>
                    <a:pt x="62418" y="8671"/>
                  </a:cubicBezTo>
                  <a:cubicBezTo>
                    <a:pt x="27999" y="28542"/>
                    <a:pt x="0" y="76842"/>
                    <a:pt x="0" y="116337"/>
                  </a:cubicBezTo>
                  <a:cubicBezTo>
                    <a:pt x="0" y="135528"/>
                    <a:pt x="6564" y="149896"/>
                    <a:pt x="18488" y="156824"/>
                  </a:cubicBezTo>
                  <a:cubicBezTo>
                    <a:pt x="18546" y="156875"/>
                    <a:pt x="18610" y="156922"/>
                    <a:pt x="18678" y="156961"/>
                  </a:cubicBezTo>
                  <a:lnTo>
                    <a:pt x="23194" y="159566"/>
                  </a:lnTo>
                  <a:lnTo>
                    <a:pt x="5288" y="196258"/>
                  </a:lnTo>
                  <a:cubicBezTo>
                    <a:pt x="5025" y="196803"/>
                    <a:pt x="5225" y="197458"/>
                    <a:pt x="5748" y="197761"/>
                  </a:cubicBezTo>
                  <a:lnTo>
                    <a:pt x="25747" y="209307"/>
                  </a:lnTo>
                  <a:lnTo>
                    <a:pt x="25747" y="209307"/>
                  </a:lnTo>
                  <a:cubicBezTo>
                    <a:pt x="25299" y="209001"/>
                    <a:pt x="25094" y="208392"/>
                    <a:pt x="25362" y="207849"/>
                  </a:cubicBezTo>
                  <a:lnTo>
                    <a:pt x="25902" y="206742"/>
                  </a:lnTo>
                  <a:lnTo>
                    <a:pt x="7828" y="196304"/>
                  </a:lnTo>
                  <a:lnTo>
                    <a:pt x="25194" y="160717"/>
                  </a:lnTo>
                  <a:lnTo>
                    <a:pt x="37865" y="168027"/>
                  </a:lnTo>
                  <a:cubicBezTo>
                    <a:pt x="34676" y="166074"/>
                    <a:pt x="31873" y="163571"/>
                    <a:pt x="29500" y="160546"/>
                  </a:cubicBezTo>
                  <a:lnTo>
                    <a:pt x="25274" y="158109"/>
                  </a:lnTo>
                  <a:lnTo>
                    <a:pt x="20020" y="155079"/>
                  </a:lnTo>
                  <a:cubicBezTo>
                    <a:pt x="19961" y="155025"/>
                    <a:pt x="19895" y="154979"/>
                    <a:pt x="19824" y="154940"/>
                  </a:cubicBezTo>
                  <a:cubicBezTo>
                    <a:pt x="8524" y="148481"/>
                    <a:pt x="2300" y="134773"/>
                    <a:pt x="2300" y="116337"/>
                  </a:cubicBezTo>
                  <a:cubicBezTo>
                    <a:pt x="2300" y="77573"/>
                    <a:pt x="29786" y="30167"/>
                    <a:pt x="63572" y="10663"/>
                  </a:cubicBezTo>
                  <a:cubicBezTo>
                    <a:pt x="73192" y="5107"/>
                    <a:pt x="82435" y="2300"/>
                    <a:pt x="90728" y="2300"/>
                  </a:cubicBezTo>
                  <a:cubicBezTo>
                    <a:pt x="96504" y="2300"/>
                    <a:pt x="101820" y="3662"/>
                    <a:pt x="106481" y="6405"/>
                  </a:cubicBezTo>
                  <a:cubicBezTo>
                    <a:pt x="106534" y="6437"/>
                    <a:pt x="106591" y="6464"/>
                    <a:pt x="106647" y="6486"/>
                  </a:cubicBezTo>
                  <a:lnTo>
                    <a:pt x="116192" y="11994"/>
                  </a:lnTo>
                  <a:cubicBezTo>
                    <a:pt x="120239" y="12596"/>
                    <a:pt x="124040" y="13871"/>
                    <a:pt x="127510" y="15873"/>
                  </a:cubicBezTo>
                  <a:lnTo>
                    <a:pt x="107639" y="4404"/>
                  </a:lnTo>
                  <a:cubicBezTo>
                    <a:pt x="107590" y="4374"/>
                    <a:pt x="107541" y="4350"/>
                    <a:pt x="107487" y="4330"/>
                  </a:cubicBezTo>
                  <a:cubicBezTo>
                    <a:pt x="102504" y="1437"/>
                    <a:pt x="96853" y="0"/>
                    <a:pt x="90738" y="0"/>
                  </a:cubicBezTo>
                  <a:close/>
                  <a:moveTo>
                    <a:pt x="25747" y="209307"/>
                  </a:moveTo>
                  <a:cubicBezTo>
                    <a:pt x="25928" y="209430"/>
                    <a:pt x="26148" y="209504"/>
                    <a:pt x="26392" y="209504"/>
                  </a:cubicBezTo>
                  <a:cubicBezTo>
                    <a:pt x="26394" y="209504"/>
                    <a:pt x="26395" y="209504"/>
                    <a:pt x="26396" y="209504"/>
                  </a:cubicBezTo>
                  <a:cubicBezTo>
                    <a:pt x="26193" y="209504"/>
                    <a:pt x="25995" y="209450"/>
                    <a:pt x="25822" y="209350"/>
                  </a:cubicBezTo>
                  <a:lnTo>
                    <a:pt x="25747" y="20930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1"/>
            <p:cNvSpPr/>
            <p:nvPr/>
          </p:nvSpPr>
          <p:spPr>
            <a:xfrm>
              <a:off x="5170700" y="635050"/>
              <a:ext cx="1675" cy="1075"/>
            </a:xfrm>
            <a:custGeom>
              <a:rect b="b" l="l" r="r" t="t"/>
              <a:pathLst>
                <a:path extrusionOk="0" h="43" w="67">
                  <a:moveTo>
                    <a:pt x="1" y="1"/>
                  </a:moveTo>
                  <a:lnTo>
                    <a:pt x="1" y="1"/>
                  </a:lnTo>
                  <a:cubicBezTo>
                    <a:pt x="22" y="12"/>
                    <a:pt x="43" y="26"/>
                    <a:pt x="64" y="40"/>
                  </a:cubicBezTo>
                  <a:lnTo>
                    <a:pt x="64" y="40"/>
                  </a:lnTo>
                  <a:cubicBezTo>
                    <a:pt x="61" y="38"/>
                    <a:pt x="58" y="34"/>
                    <a:pt x="54" y="30"/>
                  </a:cubicBezTo>
                  <a:lnTo>
                    <a:pt x="1" y="1"/>
                  </a:lnTo>
                  <a:close/>
                  <a:moveTo>
                    <a:pt x="64" y="40"/>
                  </a:moveTo>
                  <a:cubicBezTo>
                    <a:pt x="65" y="41"/>
                    <a:pt x="66" y="42"/>
                    <a:pt x="67" y="42"/>
                  </a:cubicBezTo>
                  <a:cubicBezTo>
                    <a:pt x="66" y="42"/>
                    <a:pt x="65" y="41"/>
                    <a:pt x="64" y="4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1"/>
            <p:cNvSpPr/>
            <p:nvPr/>
          </p:nvSpPr>
          <p:spPr>
            <a:xfrm>
              <a:off x="3135600" y="4491200"/>
              <a:ext cx="2775" cy="11325"/>
            </a:xfrm>
            <a:custGeom>
              <a:rect b="b" l="l" r="r" t="t"/>
              <a:pathLst>
                <a:path extrusionOk="0" h="453" w="111">
                  <a:moveTo>
                    <a:pt x="110" y="0"/>
                  </a:moveTo>
                  <a:cubicBezTo>
                    <a:pt x="103" y="157"/>
                    <a:pt x="66" y="311"/>
                    <a:pt x="0" y="453"/>
                  </a:cubicBezTo>
                  <a:cubicBezTo>
                    <a:pt x="66" y="311"/>
                    <a:pt x="103" y="157"/>
                    <a:pt x="1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1"/>
            <p:cNvSpPr/>
            <p:nvPr/>
          </p:nvSpPr>
          <p:spPr>
            <a:xfrm>
              <a:off x="2929450" y="4437975"/>
              <a:ext cx="142700" cy="68575"/>
            </a:xfrm>
            <a:custGeom>
              <a:rect b="b" l="l" r="r" t="t"/>
              <a:pathLst>
                <a:path extrusionOk="0" h="2743" w="5708">
                  <a:moveTo>
                    <a:pt x="1316" y="1"/>
                  </a:moveTo>
                  <a:cubicBezTo>
                    <a:pt x="1281" y="25"/>
                    <a:pt x="1247" y="45"/>
                    <a:pt x="1211" y="67"/>
                  </a:cubicBezTo>
                  <a:cubicBezTo>
                    <a:pt x="1033" y="169"/>
                    <a:pt x="835" y="221"/>
                    <a:pt x="636" y="221"/>
                  </a:cubicBezTo>
                  <a:cubicBezTo>
                    <a:pt x="438" y="221"/>
                    <a:pt x="239" y="169"/>
                    <a:pt x="62" y="67"/>
                  </a:cubicBezTo>
                  <a:lnTo>
                    <a:pt x="1" y="30"/>
                  </a:lnTo>
                  <a:lnTo>
                    <a:pt x="1" y="30"/>
                  </a:lnTo>
                  <a:cubicBezTo>
                    <a:pt x="1773" y="1120"/>
                    <a:pt x="3652" y="2029"/>
                    <a:pt x="5605" y="2743"/>
                  </a:cubicBezTo>
                  <a:lnTo>
                    <a:pt x="5707" y="2538"/>
                  </a:lnTo>
                  <a:lnTo>
                    <a:pt x="4087" y="1602"/>
                  </a:lnTo>
                  <a:lnTo>
                    <a:pt x="13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1"/>
            <p:cNvSpPr/>
            <p:nvPr/>
          </p:nvSpPr>
          <p:spPr>
            <a:xfrm>
              <a:off x="5170575" y="635000"/>
              <a:ext cx="150" cy="75"/>
            </a:xfrm>
            <a:custGeom>
              <a:rect b="b" l="l" r="r" t="t"/>
              <a:pathLst>
                <a:path extrusionOk="0" h="3" w="6">
                  <a:moveTo>
                    <a:pt x="1" y="0"/>
                  </a:moveTo>
                  <a:lnTo>
                    <a:pt x="6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1"/>
            <p:cNvSpPr/>
            <p:nvPr/>
          </p:nvSpPr>
          <p:spPr>
            <a:xfrm>
              <a:off x="2659175" y="636100"/>
              <a:ext cx="2975225" cy="4834000"/>
            </a:xfrm>
            <a:custGeom>
              <a:rect b="b" l="l" r="r" t="t"/>
              <a:pathLst>
                <a:path extrusionOk="0" h="193360" w="119009">
                  <a:moveTo>
                    <a:pt x="100528" y="0"/>
                  </a:moveTo>
                  <a:cubicBezTo>
                    <a:pt x="101090" y="330"/>
                    <a:pt x="101261" y="1063"/>
                    <a:pt x="100907" y="1611"/>
                  </a:cubicBezTo>
                  <a:lnTo>
                    <a:pt x="100286" y="2569"/>
                  </a:lnTo>
                  <a:cubicBezTo>
                    <a:pt x="110877" y="9272"/>
                    <a:pt x="116708" y="22704"/>
                    <a:pt x="116708" y="40595"/>
                  </a:cubicBezTo>
                  <a:cubicBezTo>
                    <a:pt x="116708" y="74325"/>
                    <a:pt x="95740" y="115462"/>
                    <a:pt x="66854" y="138412"/>
                  </a:cubicBezTo>
                  <a:cubicBezTo>
                    <a:pt x="66786" y="138469"/>
                    <a:pt x="66725" y="138532"/>
                    <a:pt x="66671" y="138603"/>
                  </a:cubicBezTo>
                  <a:lnTo>
                    <a:pt x="2554" y="188479"/>
                  </a:lnTo>
                  <a:lnTo>
                    <a:pt x="377" y="192939"/>
                  </a:lnTo>
                  <a:cubicBezTo>
                    <a:pt x="292" y="193112"/>
                    <a:pt x="156" y="193245"/>
                    <a:pt x="4" y="193357"/>
                  </a:cubicBezTo>
                  <a:lnTo>
                    <a:pt x="4" y="193357"/>
                  </a:lnTo>
                  <a:cubicBezTo>
                    <a:pt x="18" y="193348"/>
                    <a:pt x="36" y="193352"/>
                    <a:pt x="49" y="193343"/>
                  </a:cubicBezTo>
                  <a:lnTo>
                    <a:pt x="68281" y="140262"/>
                  </a:lnTo>
                  <a:cubicBezTo>
                    <a:pt x="68355" y="140204"/>
                    <a:pt x="68423" y="140135"/>
                    <a:pt x="68479" y="140059"/>
                  </a:cubicBezTo>
                  <a:cubicBezTo>
                    <a:pt x="97771" y="116677"/>
                    <a:pt x="119008" y="74892"/>
                    <a:pt x="119008" y="40595"/>
                  </a:cubicBezTo>
                  <a:cubicBezTo>
                    <a:pt x="119008" y="21333"/>
                    <a:pt x="112444" y="6921"/>
                    <a:pt x="100528" y="0"/>
                  </a:cubicBezTo>
                  <a:close/>
                  <a:moveTo>
                    <a:pt x="4" y="193357"/>
                  </a:moveTo>
                  <a:cubicBezTo>
                    <a:pt x="3" y="193358"/>
                    <a:pt x="1" y="193359"/>
                    <a:pt x="0" y="193360"/>
                  </a:cubicBezTo>
                  <a:cubicBezTo>
                    <a:pt x="1" y="193359"/>
                    <a:pt x="3" y="193358"/>
                    <a:pt x="4" y="19335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1"/>
            <p:cNvSpPr/>
            <p:nvPr/>
          </p:nvSpPr>
          <p:spPr>
            <a:xfrm>
              <a:off x="3134425" y="4476175"/>
              <a:ext cx="2050" cy="3875"/>
            </a:xfrm>
            <a:custGeom>
              <a:rect b="b" l="l" r="r" t="t"/>
              <a:pathLst>
                <a:path extrusionOk="0" h="155" w="82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2" y="1"/>
                    <a:pt x="2" y="2"/>
                  </a:cubicBezTo>
                  <a:lnTo>
                    <a:pt x="2" y="2"/>
                  </a:lnTo>
                  <a:cubicBezTo>
                    <a:pt x="2" y="1"/>
                    <a:pt x="1" y="1"/>
                    <a:pt x="1" y="0"/>
                  </a:cubicBezTo>
                  <a:close/>
                  <a:moveTo>
                    <a:pt x="2" y="2"/>
                  </a:moveTo>
                  <a:cubicBezTo>
                    <a:pt x="33" y="50"/>
                    <a:pt x="60" y="101"/>
                    <a:pt x="82" y="154"/>
                  </a:cubicBezTo>
                  <a:cubicBezTo>
                    <a:pt x="74" y="135"/>
                    <a:pt x="79" y="115"/>
                    <a:pt x="72" y="96"/>
                  </a:cubicBezTo>
                  <a:cubicBezTo>
                    <a:pt x="55" y="59"/>
                    <a:pt x="24" y="35"/>
                    <a:pt x="2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1"/>
            <p:cNvSpPr/>
            <p:nvPr/>
          </p:nvSpPr>
          <p:spPr>
            <a:xfrm>
              <a:off x="3137975" y="4487900"/>
              <a:ext cx="400" cy="3325"/>
            </a:xfrm>
            <a:custGeom>
              <a:rect b="b" l="l" r="r" t="t"/>
              <a:pathLst>
                <a:path extrusionOk="0" h="133" w="16">
                  <a:moveTo>
                    <a:pt x="1" y="0"/>
                  </a:moveTo>
                  <a:cubicBezTo>
                    <a:pt x="8" y="44"/>
                    <a:pt x="13" y="88"/>
                    <a:pt x="15" y="132"/>
                  </a:cubicBezTo>
                  <a:cubicBezTo>
                    <a:pt x="13" y="88"/>
                    <a:pt x="8" y="44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1"/>
            <p:cNvSpPr/>
            <p:nvPr/>
          </p:nvSpPr>
          <p:spPr>
            <a:xfrm>
              <a:off x="2630400" y="4710175"/>
              <a:ext cx="339825" cy="696450"/>
            </a:xfrm>
            <a:custGeom>
              <a:rect b="b" l="l" r="r" t="t"/>
              <a:pathLst>
                <a:path extrusionOk="0" h="27858" w="13593">
                  <a:moveTo>
                    <a:pt x="13593" y="0"/>
                  </a:moveTo>
                  <a:lnTo>
                    <a:pt x="0" y="27858"/>
                  </a:lnTo>
                  <a:lnTo>
                    <a:pt x="3" y="27858"/>
                  </a:lnTo>
                  <a:lnTo>
                    <a:pt x="135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1"/>
            <p:cNvSpPr/>
            <p:nvPr/>
          </p:nvSpPr>
          <p:spPr>
            <a:xfrm>
              <a:off x="3126800" y="4467325"/>
              <a:ext cx="3500" cy="3075"/>
            </a:xfrm>
            <a:custGeom>
              <a:rect b="b" l="l" r="r" t="t"/>
              <a:pathLst>
                <a:path extrusionOk="0" h="123" w="140">
                  <a:moveTo>
                    <a:pt x="1" y="0"/>
                  </a:moveTo>
                  <a:cubicBezTo>
                    <a:pt x="49" y="37"/>
                    <a:pt x="96" y="76"/>
                    <a:pt x="140" y="122"/>
                  </a:cubicBezTo>
                  <a:cubicBezTo>
                    <a:pt x="98" y="76"/>
                    <a:pt x="49" y="37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1"/>
            <p:cNvSpPr/>
            <p:nvPr/>
          </p:nvSpPr>
          <p:spPr>
            <a:xfrm>
              <a:off x="2484675" y="528275"/>
              <a:ext cx="2632475" cy="3843500"/>
            </a:xfrm>
            <a:custGeom>
              <a:rect b="b" l="l" r="r" t="t"/>
              <a:pathLst>
                <a:path extrusionOk="0" h="153740" w="105299">
                  <a:moveTo>
                    <a:pt x="90718" y="1"/>
                  </a:moveTo>
                  <a:cubicBezTo>
                    <a:pt x="82021" y="1"/>
                    <a:pt x="72392" y="2894"/>
                    <a:pt x="62419" y="8651"/>
                  </a:cubicBezTo>
                  <a:cubicBezTo>
                    <a:pt x="28002" y="28522"/>
                    <a:pt x="1" y="76822"/>
                    <a:pt x="1" y="116320"/>
                  </a:cubicBezTo>
                  <a:cubicBezTo>
                    <a:pt x="1" y="129976"/>
                    <a:pt x="3315" y="141149"/>
                    <a:pt x="9427" y="148940"/>
                  </a:cubicBezTo>
                  <a:lnTo>
                    <a:pt x="17750" y="153740"/>
                  </a:lnTo>
                  <a:cubicBezTo>
                    <a:pt x="17770" y="153725"/>
                    <a:pt x="17792" y="153713"/>
                    <a:pt x="17811" y="153701"/>
                  </a:cubicBezTo>
                  <a:cubicBezTo>
                    <a:pt x="7858" y="146887"/>
                    <a:pt x="2300" y="133739"/>
                    <a:pt x="2300" y="116320"/>
                  </a:cubicBezTo>
                  <a:cubicBezTo>
                    <a:pt x="2300" y="77555"/>
                    <a:pt x="29786" y="30147"/>
                    <a:pt x="63570" y="10645"/>
                  </a:cubicBezTo>
                  <a:cubicBezTo>
                    <a:pt x="73191" y="5088"/>
                    <a:pt x="82446" y="2280"/>
                    <a:pt x="90745" y="2280"/>
                  </a:cubicBezTo>
                  <a:cubicBezTo>
                    <a:pt x="96024" y="2280"/>
                    <a:pt x="100895" y="3470"/>
                    <a:pt x="105254" y="5755"/>
                  </a:cubicBezTo>
                  <a:lnTo>
                    <a:pt x="105298" y="5689"/>
                  </a:lnTo>
                  <a:lnTo>
                    <a:pt x="96117" y="391"/>
                  </a:lnTo>
                  <a:cubicBezTo>
                    <a:pt x="94363" y="131"/>
                    <a:pt x="92561" y="1"/>
                    <a:pt x="907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1"/>
            <p:cNvSpPr/>
            <p:nvPr/>
          </p:nvSpPr>
          <p:spPr>
            <a:xfrm>
              <a:off x="4887650" y="538025"/>
              <a:ext cx="303125" cy="162300"/>
            </a:xfrm>
            <a:custGeom>
              <a:rect b="b" l="l" r="r" t="t"/>
              <a:pathLst>
                <a:path extrusionOk="0" h="6492" w="12125">
                  <a:moveTo>
                    <a:pt x="0" y="1"/>
                  </a:moveTo>
                  <a:lnTo>
                    <a:pt x="9179" y="5299"/>
                  </a:lnTo>
                  <a:lnTo>
                    <a:pt x="9135" y="5368"/>
                  </a:lnTo>
                  <a:cubicBezTo>
                    <a:pt x="9475" y="5546"/>
                    <a:pt x="9837" y="5678"/>
                    <a:pt x="10169" y="5871"/>
                  </a:cubicBezTo>
                  <a:cubicBezTo>
                    <a:pt x="10504" y="6064"/>
                    <a:pt x="10822" y="6286"/>
                    <a:pt x="11147" y="6492"/>
                  </a:cubicBezTo>
                  <a:lnTo>
                    <a:pt x="11768" y="5534"/>
                  </a:lnTo>
                  <a:cubicBezTo>
                    <a:pt x="12124" y="4986"/>
                    <a:pt x="11951" y="4253"/>
                    <a:pt x="11389" y="3923"/>
                  </a:cubicBezTo>
                  <a:cubicBezTo>
                    <a:pt x="11367" y="3909"/>
                    <a:pt x="11347" y="3894"/>
                    <a:pt x="11323" y="3882"/>
                  </a:cubicBezTo>
                  <a:lnTo>
                    <a:pt x="11318" y="3879"/>
                  </a:lnTo>
                  <a:cubicBezTo>
                    <a:pt x="7848" y="1875"/>
                    <a:pt x="4047" y="602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1"/>
            <p:cNvSpPr/>
            <p:nvPr/>
          </p:nvSpPr>
          <p:spPr>
            <a:xfrm>
              <a:off x="2607475" y="4251700"/>
              <a:ext cx="530900" cy="1224100"/>
            </a:xfrm>
            <a:custGeom>
              <a:rect b="b" l="l" r="r" t="t"/>
              <a:pathLst>
                <a:path extrusionOk="0" h="48964" w="21236">
                  <a:moveTo>
                    <a:pt x="4512" y="1"/>
                  </a:moveTo>
                  <a:lnTo>
                    <a:pt x="4512" y="1"/>
                  </a:lnTo>
                  <a:cubicBezTo>
                    <a:pt x="6885" y="3026"/>
                    <a:pt x="9691" y="5531"/>
                    <a:pt x="12877" y="7481"/>
                  </a:cubicBezTo>
                  <a:lnTo>
                    <a:pt x="12939" y="7518"/>
                  </a:lnTo>
                  <a:cubicBezTo>
                    <a:pt x="13117" y="7619"/>
                    <a:pt x="13315" y="7670"/>
                    <a:pt x="13514" y="7670"/>
                  </a:cubicBezTo>
                  <a:cubicBezTo>
                    <a:pt x="13713" y="7670"/>
                    <a:pt x="13911" y="7619"/>
                    <a:pt x="14090" y="7518"/>
                  </a:cubicBezTo>
                  <a:cubicBezTo>
                    <a:pt x="14126" y="7496"/>
                    <a:pt x="14158" y="7474"/>
                    <a:pt x="14192" y="7452"/>
                  </a:cubicBezTo>
                  <a:lnTo>
                    <a:pt x="16964" y="9050"/>
                  </a:lnTo>
                  <a:cubicBezTo>
                    <a:pt x="16964" y="9050"/>
                    <a:pt x="16964" y="9053"/>
                    <a:pt x="16966" y="9053"/>
                  </a:cubicBezTo>
                  <a:lnTo>
                    <a:pt x="18584" y="9986"/>
                  </a:lnTo>
                  <a:lnTo>
                    <a:pt x="18484" y="10194"/>
                  </a:lnTo>
                  <a:lnTo>
                    <a:pt x="14510" y="18337"/>
                  </a:lnTo>
                  <a:lnTo>
                    <a:pt x="920" y="46197"/>
                  </a:lnTo>
                  <a:lnTo>
                    <a:pt x="377" y="47306"/>
                  </a:lnTo>
                  <a:cubicBezTo>
                    <a:pt x="1" y="48071"/>
                    <a:pt x="558" y="48963"/>
                    <a:pt x="1411" y="48963"/>
                  </a:cubicBezTo>
                  <a:cubicBezTo>
                    <a:pt x="1643" y="48963"/>
                    <a:pt x="1868" y="48877"/>
                    <a:pt x="2068" y="48736"/>
                  </a:cubicBezTo>
                  <a:cubicBezTo>
                    <a:pt x="2222" y="48626"/>
                    <a:pt x="2359" y="48491"/>
                    <a:pt x="2445" y="48315"/>
                  </a:cubicBezTo>
                  <a:lnTo>
                    <a:pt x="4622" y="43855"/>
                  </a:lnTo>
                  <a:lnTo>
                    <a:pt x="4620" y="43855"/>
                  </a:lnTo>
                  <a:lnTo>
                    <a:pt x="21125" y="10033"/>
                  </a:lnTo>
                  <a:cubicBezTo>
                    <a:pt x="21191" y="9891"/>
                    <a:pt x="21228" y="9737"/>
                    <a:pt x="21235" y="9580"/>
                  </a:cubicBezTo>
                  <a:cubicBezTo>
                    <a:pt x="21233" y="9536"/>
                    <a:pt x="21228" y="9492"/>
                    <a:pt x="21221" y="9448"/>
                  </a:cubicBezTo>
                  <a:cubicBezTo>
                    <a:pt x="21213" y="9341"/>
                    <a:pt x="21194" y="9233"/>
                    <a:pt x="21160" y="9131"/>
                  </a:cubicBezTo>
                  <a:cubicBezTo>
                    <a:pt x="21135" y="9079"/>
                    <a:pt x="21108" y="9026"/>
                    <a:pt x="21079" y="8977"/>
                  </a:cubicBezTo>
                  <a:cubicBezTo>
                    <a:pt x="21033" y="8894"/>
                    <a:pt x="20976" y="8816"/>
                    <a:pt x="20910" y="8745"/>
                  </a:cubicBezTo>
                  <a:cubicBezTo>
                    <a:pt x="20869" y="8701"/>
                    <a:pt x="20822" y="8659"/>
                    <a:pt x="20771" y="8622"/>
                  </a:cubicBezTo>
                  <a:cubicBezTo>
                    <a:pt x="20668" y="8547"/>
                    <a:pt x="20563" y="8471"/>
                    <a:pt x="20436" y="8432"/>
                  </a:cubicBezTo>
                  <a:cubicBezTo>
                    <a:pt x="17702" y="7559"/>
                    <a:pt x="15182" y="6328"/>
                    <a:pt x="12897" y="4761"/>
                  </a:cubicBezTo>
                  <a:cubicBezTo>
                    <a:pt x="12877" y="4776"/>
                    <a:pt x="12858" y="4788"/>
                    <a:pt x="12836" y="4803"/>
                  </a:cubicBezTo>
                  <a:lnTo>
                    <a:pt x="45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1"/>
            <p:cNvSpPr/>
            <p:nvPr/>
          </p:nvSpPr>
          <p:spPr>
            <a:xfrm>
              <a:off x="3347425" y="3135425"/>
              <a:ext cx="61225" cy="57875"/>
            </a:xfrm>
            <a:custGeom>
              <a:rect b="b" l="l" r="r" t="t"/>
              <a:pathLst>
                <a:path extrusionOk="0" h="2315" w="2449">
                  <a:moveTo>
                    <a:pt x="1312" y="0"/>
                  </a:moveTo>
                  <a:cubicBezTo>
                    <a:pt x="924" y="0"/>
                    <a:pt x="546" y="202"/>
                    <a:pt x="325" y="565"/>
                  </a:cubicBezTo>
                  <a:cubicBezTo>
                    <a:pt x="0" y="1110"/>
                    <a:pt x="193" y="1826"/>
                    <a:pt x="738" y="2153"/>
                  </a:cubicBezTo>
                  <a:cubicBezTo>
                    <a:pt x="917" y="2258"/>
                    <a:pt x="1117" y="2314"/>
                    <a:pt x="1325" y="2314"/>
                  </a:cubicBezTo>
                  <a:cubicBezTo>
                    <a:pt x="1677" y="2314"/>
                    <a:pt x="2011" y="2153"/>
                    <a:pt x="2231" y="1877"/>
                  </a:cubicBezTo>
                  <a:cubicBezTo>
                    <a:pt x="2449" y="1606"/>
                    <a:pt x="2432" y="1212"/>
                    <a:pt x="2358" y="873"/>
                  </a:cubicBezTo>
                  <a:cubicBezTo>
                    <a:pt x="2305" y="626"/>
                    <a:pt x="2119" y="386"/>
                    <a:pt x="1899" y="213"/>
                  </a:cubicBezTo>
                  <a:lnTo>
                    <a:pt x="1921" y="178"/>
                  </a:lnTo>
                  <a:lnTo>
                    <a:pt x="1887" y="159"/>
                  </a:lnTo>
                  <a:cubicBezTo>
                    <a:pt x="1887" y="156"/>
                    <a:pt x="1887" y="156"/>
                    <a:pt x="1884" y="156"/>
                  </a:cubicBezTo>
                  <a:lnTo>
                    <a:pt x="1882" y="156"/>
                  </a:lnTo>
                  <a:lnTo>
                    <a:pt x="1880" y="154"/>
                  </a:lnTo>
                  <a:cubicBezTo>
                    <a:pt x="1843" y="132"/>
                    <a:pt x="1809" y="115"/>
                    <a:pt x="1770" y="98"/>
                  </a:cubicBezTo>
                  <a:lnTo>
                    <a:pt x="1767" y="98"/>
                  </a:lnTo>
                  <a:cubicBezTo>
                    <a:pt x="1620" y="32"/>
                    <a:pt x="1465" y="0"/>
                    <a:pt x="13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1"/>
            <p:cNvSpPr/>
            <p:nvPr/>
          </p:nvSpPr>
          <p:spPr>
            <a:xfrm>
              <a:off x="3219175" y="2585975"/>
              <a:ext cx="478350" cy="606775"/>
            </a:xfrm>
            <a:custGeom>
              <a:rect b="b" l="l" r="r" t="t"/>
              <a:pathLst>
                <a:path extrusionOk="0" h="24271" w="19134">
                  <a:moveTo>
                    <a:pt x="12860" y="2303"/>
                  </a:moveTo>
                  <a:lnTo>
                    <a:pt x="12860" y="2303"/>
                  </a:lnTo>
                  <a:cubicBezTo>
                    <a:pt x="12420" y="2488"/>
                    <a:pt x="11990" y="2699"/>
                    <a:pt x="11577" y="2940"/>
                  </a:cubicBezTo>
                  <a:cubicBezTo>
                    <a:pt x="6711" y="5751"/>
                    <a:pt x="2899" y="12330"/>
                    <a:pt x="2899" y="17916"/>
                  </a:cubicBezTo>
                  <a:cubicBezTo>
                    <a:pt x="2897" y="18381"/>
                    <a:pt x="2926" y="18845"/>
                    <a:pt x="2984" y="19304"/>
                  </a:cubicBezTo>
                  <a:cubicBezTo>
                    <a:pt x="2537" y="18532"/>
                    <a:pt x="2300" y="17491"/>
                    <a:pt x="2300" y="16245"/>
                  </a:cubicBezTo>
                  <a:cubicBezTo>
                    <a:pt x="2300" y="11482"/>
                    <a:pt x="5680" y="5656"/>
                    <a:pt x="9832" y="3258"/>
                  </a:cubicBezTo>
                  <a:cubicBezTo>
                    <a:pt x="10927" y="2625"/>
                    <a:pt x="11958" y="2305"/>
                    <a:pt x="12860" y="2303"/>
                  </a:cubicBezTo>
                  <a:close/>
                  <a:moveTo>
                    <a:pt x="12874" y="0"/>
                  </a:moveTo>
                  <a:cubicBezTo>
                    <a:pt x="11565" y="0"/>
                    <a:pt x="10140" y="422"/>
                    <a:pt x="8681" y="1264"/>
                  </a:cubicBezTo>
                  <a:cubicBezTo>
                    <a:pt x="3813" y="4077"/>
                    <a:pt x="1" y="10653"/>
                    <a:pt x="1" y="16242"/>
                  </a:cubicBezTo>
                  <a:cubicBezTo>
                    <a:pt x="1" y="19075"/>
                    <a:pt x="995" y="21235"/>
                    <a:pt x="2806" y="22352"/>
                  </a:cubicBezTo>
                  <a:cubicBezTo>
                    <a:pt x="2843" y="22381"/>
                    <a:pt x="2882" y="22406"/>
                    <a:pt x="2921" y="22430"/>
                  </a:cubicBezTo>
                  <a:lnTo>
                    <a:pt x="5819" y="24102"/>
                  </a:lnTo>
                  <a:cubicBezTo>
                    <a:pt x="5827" y="24104"/>
                    <a:pt x="5834" y="24109"/>
                    <a:pt x="5841" y="24114"/>
                  </a:cubicBezTo>
                  <a:lnTo>
                    <a:pt x="5844" y="24116"/>
                  </a:lnTo>
                  <a:lnTo>
                    <a:pt x="5849" y="24119"/>
                  </a:lnTo>
                  <a:cubicBezTo>
                    <a:pt x="6022" y="24219"/>
                    <a:pt x="6218" y="24270"/>
                    <a:pt x="6421" y="24270"/>
                  </a:cubicBezTo>
                  <a:lnTo>
                    <a:pt x="6421" y="24268"/>
                  </a:lnTo>
                  <a:cubicBezTo>
                    <a:pt x="6941" y="24268"/>
                    <a:pt x="7396" y="23918"/>
                    <a:pt x="7532" y="23415"/>
                  </a:cubicBezTo>
                  <a:cubicBezTo>
                    <a:pt x="7667" y="22912"/>
                    <a:pt x="7447" y="22381"/>
                    <a:pt x="6995" y="22122"/>
                  </a:cubicBezTo>
                  <a:lnTo>
                    <a:pt x="6970" y="22108"/>
                  </a:lnTo>
                  <a:cubicBezTo>
                    <a:pt x="5829" y="21443"/>
                    <a:pt x="5199" y="19952"/>
                    <a:pt x="5199" y="17914"/>
                  </a:cubicBezTo>
                  <a:cubicBezTo>
                    <a:pt x="5199" y="13153"/>
                    <a:pt x="8576" y="7330"/>
                    <a:pt x="12728" y="4932"/>
                  </a:cubicBezTo>
                  <a:cubicBezTo>
                    <a:pt x="13828" y="4296"/>
                    <a:pt x="14867" y="3974"/>
                    <a:pt x="15775" y="3974"/>
                  </a:cubicBezTo>
                  <a:cubicBezTo>
                    <a:pt x="16329" y="3974"/>
                    <a:pt x="16834" y="4094"/>
                    <a:pt x="17274" y="4336"/>
                  </a:cubicBezTo>
                  <a:cubicBezTo>
                    <a:pt x="17447" y="4429"/>
                    <a:pt x="17634" y="4473"/>
                    <a:pt x="17817" y="4473"/>
                  </a:cubicBezTo>
                  <a:cubicBezTo>
                    <a:pt x="18222" y="4473"/>
                    <a:pt x="18614" y="4259"/>
                    <a:pt x="18825" y="3881"/>
                  </a:cubicBezTo>
                  <a:cubicBezTo>
                    <a:pt x="19133" y="3334"/>
                    <a:pt x="18945" y="2640"/>
                    <a:pt x="18403" y="2320"/>
                  </a:cubicBezTo>
                  <a:lnTo>
                    <a:pt x="15631" y="721"/>
                  </a:lnTo>
                  <a:cubicBezTo>
                    <a:pt x="15578" y="692"/>
                    <a:pt x="15524" y="665"/>
                    <a:pt x="15468" y="643"/>
                  </a:cubicBezTo>
                  <a:cubicBezTo>
                    <a:pt x="14682" y="214"/>
                    <a:pt x="13807" y="0"/>
                    <a:pt x="128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1"/>
            <p:cNvSpPr/>
            <p:nvPr/>
          </p:nvSpPr>
          <p:spPr>
            <a:xfrm>
              <a:off x="3291625" y="2627625"/>
              <a:ext cx="462850" cy="578575"/>
            </a:xfrm>
            <a:custGeom>
              <a:rect b="b" l="l" r="r" t="t"/>
              <a:pathLst>
                <a:path extrusionOk="0" h="23143" w="18514">
                  <a:moveTo>
                    <a:pt x="12887" y="2303"/>
                  </a:moveTo>
                  <a:cubicBezTo>
                    <a:pt x="13462" y="2303"/>
                    <a:pt x="13980" y="2433"/>
                    <a:pt x="14429" y="2692"/>
                  </a:cubicBezTo>
                  <a:cubicBezTo>
                    <a:pt x="15580" y="3354"/>
                    <a:pt x="16211" y="4845"/>
                    <a:pt x="16211" y="6893"/>
                  </a:cubicBezTo>
                  <a:cubicBezTo>
                    <a:pt x="16211" y="11654"/>
                    <a:pt x="12831" y="17477"/>
                    <a:pt x="8679" y="19875"/>
                  </a:cubicBezTo>
                  <a:cubicBezTo>
                    <a:pt x="7575" y="20514"/>
                    <a:pt x="6533" y="20837"/>
                    <a:pt x="5625" y="20837"/>
                  </a:cubicBezTo>
                  <a:cubicBezTo>
                    <a:pt x="5051" y="20837"/>
                    <a:pt x="4531" y="20708"/>
                    <a:pt x="4082" y="20449"/>
                  </a:cubicBezTo>
                  <a:cubicBezTo>
                    <a:pt x="2934" y="19787"/>
                    <a:pt x="2301" y="18296"/>
                    <a:pt x="2301" y="16250"/>
                  </a:cubicBezTo>
                  <a:cubicBezTo>
                    <a:pt x="2301" y="11490"/>
                    <a:pt x="5678" y="5664"/>
                    <a:pt x="9830" y="3266"/>
                  </a:cubicBezTo>
                  <a:cubicBezTo>
                    <a:pt x="10937" y="2628"/>
                    <a:pt x="11981" y="2303"/>
                    <a:pt x="12887" y="2303"/>
                  </a:cubicBezTo>
                  <a:close/>
                  <a:moveTo>
                    <a:pt x="12897" y="0"/>
                  </a:moveTo>
                  <a:cubicBezTo>
                    <a:pt x="11581" y="0"/>
                    <a:pt x="10146" y="428"/>
                    <a:pt x="8679" y="1274"/>
                  </a:cubicBezTo>
                  <a:cubicBezTo>
                    <a:pt x="3813" y="4085"/>
                    <a:pt x="1" y="10664"/>
                    <a:pt x="1" y="16250"/>
                  </a:cubicBezTo>
                  <a:cubicBezTo>
                    <a:pt x="1" y="19154"/>
                    <a:pt x="1040" y="21353"/>
                    <a:pt x="2931" y="22443"/>
                  </a:cubicBezTo>
                  <a:cubicBezTo>
                    <a:pt x="3740" y="22910"/>
                    <a:pt x="4644" y="23142"/>
                    <a:pt x="5614" y="23142"/>
                  </a:cubicBezTo>
                  <a:cubicBezTo>
                    <a:pt x="6932" y="23142"/>
                    <a:pt x="8366" y="22714"/>
                    <a:pt x="9830" y="21869"/>
                  </a:cubicBezTo>
                  <a:cubicBezTo>
                    <a:pt x="14698" y="19058"/>
                    <a:pt x="18513" y="12480"/>
                    <a:pt x="18513" y="6893"/>
                  </a:cubicBezTo>
                  <a:cubicBezTo>
                    <a:pt x="18513" y="3990"/>
                    <a:pt x="17472" y="1790"/>
                    <a:pt x="15580" y="700"/>
                  </a:cubicBezTo>
                  <a:cubicBezTo>
                    <a:pt x="14774" y="232"/>
                    <a:pt x="13868" y="0"/>
                    <a:pt x="128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1"/>
            <p:cNvSpPr/>
            <p:nvPr/>
          </p:nvSpPr>
          <p:spPr>
            <a:xfrm>
              <a:off x="3956300" y="2783350"/>
              <a:ext cx="64600" cy="58025"/>
            </a:xfrm>
            <a:custGeom>
              <a:rect b="b" l="l" r="r" t="t"/>
              <a:pathLst>
                <a:path extrusionOk="0" h="2321" w="2584">
                  <a:moveTo>
                    <a:pt x="1298" y="1"/>
                  </a:moveTo>
                  <a:cubicBezTo>
                    <a:pt x="874" y="1"/>
                    <a:pt x="468" y="238"/>
                    <a:pt x="267" y="639"/>
                  </a:cubicBezTo>
                  <a:cubicBezTo>
                    <a:pt x="1" y="1177"/>
                    <a:pt x="191" y="1830"/>
                    <a:pt x="707" y="2138"/>
                  </a:cubicBezTo>
                  <a:cubicBezTo>
                    <a:pt x="729" y="2150"/>
                    <a:pt x="748" y="2162"/>
                    <a:pt x="770" y="2174"/>
                  </a:cubicBezTo>
                  <a:cubicBezTo>
                    <a:pt x="941" y="2270"/>
                    <a:pt x="1134" y="2321"/>
                    <a:pt x="1330" y="2321"/>
                  </a:cubicBezTo>
                  <a:cubicBezTo>
                    <a:pt x="1848" y="2321"/>
                    <a:pt x="2305" y="1976"/>
                    <a:pt x="2444" y="1478"/>
                  </a:cubicBezTo>
                  <a:cubicBezTo>
                    <a:pt x="2584" y="977"/>
                    <a:pt x="2371" y="446"/>
                    <a:pt x="1929" y="180"/>
                  </a:cubicBezTo>
                  <a:cubicBezTo>
                    <a:pt x="1863" y="141"/>
                    <a:pt x="1797" y="109"/>
                    <a:pt x="1728" y="85"/>
                  </a:cubicBezTo>
                  <a:cubicBezTo>
                    <a:pt x="1588" y="28"/>
                    <a:pt x="1442" y="1"/>
                    <a:pt x="1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1"/>
            <p:cNvSpPr/>
            <p:nvPr/>
          </p:nvSpPr>
          <p:spPr>
            <a:xfrm>
              <a:off x="3828125" y="2234050"/>
              <a:ext cx="478950" cy="606775"/>
            </a:xfrm>
            <a:custGeom>
              <a:rect b="b" l="l" r="r" t="t"/>
              <a:pathLst>
                <a:path extrusionOk="0" h="24271" w="19158">
                  <a:moveTo>
                    <a:pt x="12854" y="2306"/>
                  </a:moveTo>
                  <a:cubicBezTo>
                    <a:pt x="12416" y="2488"/>
                    <a:pt x="11990" y="2700"/>
                    <a:pt x="11579" y="2939"/>
                  </a:cubicBezTo>
                  <a:cubicBezTo>
                    <a:pt x="6711" y="5751"/>
                    <a:pt x="2899" y="12330"/>
                    <a:pt x="2899" y="17917"/>
                  </a:cubicBezTo>
                  <a:cubicBezTo>
                    <a:pt x="2896" y="18381"/>
                    <a:pt x="2926" y="18845"/>
                    <a:pt x="2984" y="19305"/>
                  </a:cubicBezTo>
                  <a:cubicBezTo>
                    <a:pt x="2537" y="18533"/>
                    <a:pt x="2300" y="17492"/>
                    <a:pt x="2300" y="16245"/>
                  </a:cubicBezTo>
                  <a:cubicBezTo>
                    <a:pt x="2300" y="11480"/>
                    <a:pt x="5680" y="5656"/>
                    <a:pt x="9832" y="3259"/>
                  </a:cubicBezTo>
                  <a:cubicBezTo>
                    <a:pt x="10924" y="2630"/>
                    <a:pt x="11954" y="2309"/>
                    <a:pt x="12854" y="2306"/>
                  </a:cubicBezTo>
                  <a:close/>
                  <a:moveTo>
                    <a:pt x="12882" y="1"/>
                  </a:moveTo>
                  <a:cubicBezTo>
                    <a:pt x="11569" y="1"/>
                    <a:pt x="10140" y="425"/>
                    <a:pt x="8681" y="1264"/>
                  </a:cubicBezTo>
                  <a:cubicBezTo>
                    <a:pt x="3813" y="4075"/>
                    <a:pt x="0" y="10654"/>
                    <a:pt x="0" y="16243"/>
                  </a:cubicBezTo>
                  <a:cubicBezTo>
                    <a:pt x="0" y="19080"/>
                    <a:pt x="1000" y="21248"/>
                    <a:pt x="2818" y="22362"/>
                  </a:cubicBezTo>
                  <a:cubicBezTo>
                    <a:pt x="2850" y="22387"/>
                    <a:pt x="2887" y="22409"/>
                    <a:pt x="2923" y="22431"/>
                  </a:cubicBezTo>
                  <a:lnTo>
                    <a:pt x="5807" y="24095"/>
                  </a:lnTo>
                  <a:cubicBezTo>
                    <a:pt x="5822" y="24105"/>
                    <a:pt x="5834" y="24110"/>
                    <a:pt x="5848" y="24119"/>
                  </a:cubicBezTo>
                  <a:cubicBezTo>
                    <a:pt x="6022" y="24220"/>
                    <a:pt x="6217" y="24271"/>
                    <a:pt x="6418" y="24271"/>
                  </a:cubicBezTo>
                  <a:lnTo>
                    <a:pt x="6420" y="24271"/>
                  </a:lnTo>
                  <a:cubicBezTo>
                    <a:pt x="6941" y="24271"/>
                    <a:pt x="7398" y="23921"/>
                    <a:pt x="7532" y="23418"/>
                  </a:cubicBezTo>
                  <a:cubicBezTo>
                    <a:pt x="7667" y="22914"/>
                    <a:pt x="7447" y="22384"/>
                    <a:pt x="6995" y="22125"/>
                  </a:cubicBezTo>
                  <a:lnTo>
                    <a:pt x="6965" y="22108"/>
                  </a:lnTo>
                  <a:cubicBezTo>
                    <a:pt x="5826" y="21441"/>
                    <a:pt x="5198" y="19953"/>
                    <a:pt x="5198" y="17917"/>
                  </a:cubicBezTo>
                  <a:cubicBezTo>
                    <a:pt x="5198" y="13154"/>
                    <a:pt x="8578" y="7330"/>
                    <a:pt x="12730" y="4933"/>
                  </a:cubicBezTo>
                  <a:cubicBezTo>
                    <a:pt x="13828" y="4297"/>
                    <a:pt x="14866" y="3975"/>
                    <a:pt x="15774" y="3975"/>
                  </a:cubicBezTo>
                  <a:cubicBezTo>
                    <a:pt x="16327" y="3975"/>
                    <a:pt x="16832" y="4095"/>
                    <a:pt x="17271" y="4336"/>
                  </a:cubicBezTo>
                  <a:cubicBezTo>
                    <a:pt x="17450" y="4437"/>
                    <a:pt x="17644" y="4485"/>
                    <a:pt x="17836" y="4485"/>
                  </a:cubicBezTo>
                  <a:cubicBezTo>
                    <a:pt x="18240" y="4485"/>
                    <a:pt x="18633" y="4272"/>
                    <a:pt x="18845" y="3894"/>
                  </a:cubicBezTo>
                  <a:cubicBezTo>
                    <a:pt x="19158" y="3337"/>
                    <a:pt x="18960" y="2633"/>
                    <a:pt x="18402" y="2320"/>
                  </a:cubicBezTo>
                  <a:lnTo>
                    <a:pt x="15634" y="722"/>
                  </a:lnTo>
                  <a:cubicBezTo>
                    <a:pt x="15580" y="690"/>
                    <a:pt x="15524" y="663"/>
                    <a:pt x="15467" y="644"/>
                  </a:cubicBezTo>
                  <a:cubicBezTo>
                    <a:pt x="14685" y="214"/>
                    <a:pt x="13813" y="1"/>
                    <a:pt x="128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3900575" y="2275700"/>
              <a:ext cx="462825" cy="578525"/>
            </a:xfrm>
            <a:custGeom>
              <a:rect b="b" l="l" r="r" t="t"/>
              <a:pathLst>
                <a:path extrusionOk="0" h="23141" w="18513">
                  <a:moveTo>
                    <a:pt x="12891" y="2304"/>
                  </a:moveTo>
                  <a:cubicBezTo>
                    <a:pt x="13462" y="2304"/>
                    <a:pt x="13980" y="2431"/>
                    <a:pt x="14429" y="2690"/>
                  </a:cubicBezTo>
                  <a:cubicBezTo>
                    <a:pt x="15578" y="3355"/>
                    <a:pt x="16211" y="4845"/>
                    <a:pt x="16211" y="6891"/>
                  </a:cubicBezTo>
                  <a:cubicBezTo>
                    <a:pt x="16211" y="11654"/>
                    <a:pt x="12833" y="17480"/>
                    <a:pt x="8681" y="19875"/>
                  </a:cubicBezTo>
                  <a:cubicBezTo>
                    <a:pt x="7579" y="20515"/>
                    <a:pt x="6538" y="20839"/>
                    <a:pt x="5628" y="20839"/>
                  </a:cubicBezTo>
                  <a:cubicBezTo>
                    <a:pt x="5054" y="20839"/>
                    <a:pt x="4533" y="20709"/>
                    <a:pt x="4082" y="20449"/>
                  </a:cubicBezTo>
                  <a:cubicBezTo>
                    <a:pt x="2933" y="19787"/>
                    <a:pt x="2300" y="18296"/>
                    <a:pt x="2300" y="16251"/>
                  </a:cubicBezTo>
                  <a:cubicBezTo>
                    <a:pt x="2300" y="11488"/>
                    <a:pt x="5680" y="5664"/>
                    <a:pt x="9832" y="3267"/>
                  </a:cubicBezTo>
                  <a:cubicBezTo>
                    <a:pt x="10939" y="2627"/>
                    <a:pt x="11980" y="2304"/>
                    <a:pt x="12891" y="2304"/>
                  </a:cubicBezTo>
                  <a:close/>
                  <a:moveTo>
                    <a:pt x="12898" y="0"/>
                  </a:moveTo>
                  <a:cubicBezTo>
                    <a:pt x="11582" y="0"/>
                    <a:pt x="10147" y="427"/>
                    <a:pt x="8681" y="1273"/>
                  </a:cubicBezTo>
                  <a:cubicBezTo>
                    <a:pt x="3813" y="4083"/>
                    <a:pt x="1" y="10662"/>
                    <a:pt x="1" y="16251"/>
                  </a:cubicBezTo>
                  <a:cubicBezTo>
                    <a:pt x="1" y="19152"/>
                    <a:pt x="1039" y="21351"/>
                    <a:pt x="2931" y="22441"/>
                  </a:cubicBezTo>
                  <a:cubicBezTo>
                    <a:pt x="3740" y="22908"/>
                    <a:pt x="4646" y="23140"/>
                    <a:pt x="5619" y="23140"/>
                  </a:cubicBezTo>
                  <a:cubicBezTo>
                    <a:pt x="6931" y="23140"/>
                    <a:pt x="8368" y="22715"/>
                    <a:pt x="9832" y="21869"/>
                  </a:cubicBezTo>
                  <a:cubicBezTo>
                    <a:pt x="14698" y="19059"/>
                    <a:pt x="18513" y="12480"/>
                    <a:pt x="18513" y="6891"/>
                  </a:cubicBezTo>
                  <a:cubicBezTo>
                    <a:pt x="18513" y="3988"/>
                    <a:pt x="17472" y="1791"/>
                    <a:pt x="15580" y="698"/>
                  </a:cubicBezTo>
                  <a:cubicBezTo>
                    <a:pt x="14774" y="232"/>
                    <a:pt x="13868" y="0"/>
                    <a:pt x="128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4565500" y="2432250"/>
              <a:ext cx="62875" cy="57900"/>
            </a:xfrm>
            <a:custGeom>
              <a:rect b="b" l="l" r="r" t="t"/>
              <a:pathLst>
                <a:path extrusionOk="0" h="2316" w="2515">
                  <a:moveTo>
                    <a:pt x="1310" y="1"/>
                  </a:moveTo>
                  <a:cubicBezTo>
                    <a:pt x="903" y="1"/>
                    <a:pt x="503" y="226"/>
                    <a:pt x="293" y="617"/>
                  </a:cubicBezTo>
                  <a:cubicBezTo>
                    <a:pt x="0" y="1167"/>
                    <a:pt x="215" y="1858"/>
                    <a:pt x="760" y="2166"/>
                  </a:cubicBezTo>
                  <a:cubicBezTo>
                    <a:pt x="931" y="2264"/>
                    <a:pt x="1124" y="2315"/>
                    <a:pt x="1322" y="2315"/>
                  </a:cubicBezTo>
                  <a:cubicBezTo>
                    <a:pt x="1452" y="2315"/>
                    <a:pt x="1584" y="2293"/>
                    <a:pt x="1708" y="2249"/>
                  </a:cubicBezTo>
                  <a:cubicBezTo>
                    <a:pt x="2129" y="2100"/>
                    <a:pt x="2424" y="1721"/>
                    <a:pt x="2471" y="1279"/>
                  </a:cubicBezTo>
                  <a:cubicBezTo>
                    <a:pt x="2515" y="834"/>
                    <a:pt x="2300" y="404"/>
                    <a:pt x="1918" y="174"/>
                  </a:cubicBezTo>
                  <a:cubicBezTo>
                    <a:pt x="1848" y="133"/>
                    <a:pt x="1774" y="96"/>
                    <a:pt x="1696" y="72"/>
                  </a:cubicBezTo>
                  <a:cubicBezTo>
                    <a:pt x="1571" y="24"/>
                    <a:pt x="1440" y="1"/>
                    <a:pt x="13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1"/>
            <p:cNvSpPr/>
            <p:nvPr/>
          </p:nvSpPr>
          <p:spPr>
            <a:xfrm>
              <a:off x="4437125" y="1882800"/>
              <a:ext cx="478350" cy="606800"/>
            </a:xfrm>
            <a:custGeom>
              <a:rect b="b" l="l" r="r" t="t"/>
              <a:pathLst>
                <a:path extrusionOk="0" h="24272" w="19134">
                  <a:moveTo>
                    <a:pt x="12858" y="2306"/>
                  </a:moveTo>
                  <a:cubicBezTo>
                    <a:pt x="12418" y="2487"/>
                    <a:pt x="11990" y="2699"/>
                    <a:pt x="11577" y="2939"/>
                  </a:cubicBezTo>
                  <a:cubicBezTo>
                    <a:pt x="6709" y="5749"/>
                    <a:pt x="2896" y="12328"/>
                    <a:pt x="2896" y="17915"/>
                  </a:cubicBezTo>
                  <a:cubicBezTo>
                    <a:pt x="2894" y="18379"/>
                    <a:pt x="2923" y="18841"/>
                    <a:pt x="2982" y="19300"/>
                  </a:cubicBezTo>
                  <a:cubicBezTo>
                    <a:pt x="2537" y="18528"/>
                    <a:pt x="2300" y="17489"/>
                    <a:pt x="2300" y="16243"/>
                  </a:cubicBezTo>
                  <a:cubicBezTo>
                    <a:pt x="2300" y="11480"/>
                    <a:pt x="5678" y="5656"/>
                    <a:pt x="9830" y="3259"/>
                  </a:cubicBezTo>
                  <a:cubicBezTo>
                    <a:pt x="10925" y="2628"/>
                    <a:pt x="11956" y="2306"/>
                    <a:pt x="12858" y="2306"/>
                  </a:cubicBezTo>
                  <a:close/>
                  <a:moveTo>
                    <a:pt x="12882" y="0"/>
                  </a:moveTo>
                  <a:cubicBezTo>
                    <a:pt x="11569" y="0"/>
                    <a:pt x="10140" y="425"/>
                    <a:pt x="8679" y="1265"/>
                  </a:cubicBezTo>
                  <a:cubicBezTo>
                    <a:pt x="3813" y="4075"/>
                    <a:pt x="1" y="10652"/>
                    <a:pt x="1" y="16243"/>
                  </a:cubicBezTo>
                  <a:cubicBezTo>
                    <a:pt x="1" y="19080"/>
                    <a:pt x="998" y="21246"/>
                    <a:pt x="2816" y="22360"/>
                  </a:cubicBezTo>
                  <a:cubicBezTo>
                    <a:pt x="2848" y="22385"/>
                    <a:pt x="2884" y="22409"/>
                    <a:pt x="2921" y="22431"/>
                  </a:cubicBezTo>
                  <a:lnTo>
                    <a:pt x="5812" y="24098"/>
                  </a:lnTo>
                  <a:cubicBezTo>
                    <a:pt x="5827" y="24105"/>
                    <a:pt x="5836" y="24112"/>
                    <a:pt x="5849" y="24117"/>
                  </a:cubicBezTo>
                  <a:cubicBezTo>
                    <a:pt x="6022" y="24217"/>
                    <a:pt x="6218" y="24271"/>
                    <a:pt x="6418" y="24271"/>
                  </a:cubicBezTo>
                  <a:lnTo>
                    <a:pt x="6418" y="24269"/>
                  </a:lnTo>
                  <a:cubicBezTo>
                    <a:pt x="6939" y="24269"/>
                    <a:pt x="7396" y="23919"/>
                    <a:pt x="7530" y="23416"/>
                  </a:cubicBezTo>
                  <a:cubicBezTo>
                    <a:pt x="7664" y="22915"/>
                    <a:pt x="7444" y="22382"/>
                    <a:pt x="6992" y="22123"/>
                  </a:cubicBezTo>
                  <a:lnTo>
                    <a:pt x="6968" y="22108"/>
                  </a:lnTo>
                  <a:cubicBezTo>
                    <a:pt x="5827" y="21441"/>
                    <a:pt x="5196" y="19955"/>
                    <a:pt x="5196" y="17915"/>
                  </a:cubicBezTo>
                  <a:cubicBezTo>
                    <a:pt x="5196" y="13154"/>
                    <a:pt x="8576" y="7330"/>
                    <a:pt x="12728" y="4931"/>
                  </a:cubicBezTo>
                  <a:cubicBezTo>
                    <a:pt x="13826" y="4297"/>
                    <a:pt x="14865" y="3976"/>
                    <a:pt x="15773" y="3976"/>
                  </a:cubicBezTo>
                  <a:cubicBezTo>
                    <a:pt x="16328" y="3976"/>
                    <a:pt x="16833" y="4096"/>
                    <a:pt x="17274" y="4337"/>
                  </a:cubicBezTo>
                  <a:cubicBezTo>
                    <a:pt x="17446" y="4429"/>
                    <a:pt x="17632" y="4473"/>
                    <a:pt x="17816" y="4473"/>
                  </a:cubicBezTo>
                  <a:cubicBezTo>
                    <a:pt x="18221" y="4473"/>
                    <a:pt x="18613" y="4259"/>
                    <a:pt x="18825" y="3882"/>
                  </a:cubicBezTo>
                  <a:cubicBezTo>
                    <a:pt x="19133" y="3332"/>
                    <a:pt x="18943" y="2638"/>
                    <a:pt x="18400" y="2321"/>
                  </a:cubicBezTo>
                  <a:lnTo>
                    <a:pt x="15631" y="720"/>
                  </a:lnTo>
                  <a:cubicBezTo>
                    <a:pt x="15578" y="690"/>
                    <a:pt x="15521" y="664"/>
                    <a:pt x="15465" y="642"/>
                  </a:cubicBezTo>
                  <a:cubicBezTo>
                    <a:pt x="14682" y="213"/>
                    <a:pt x="13811" y="0"/>
                    <a:pt x="128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1"/>
            <p:cNvSpPr/>
            <p:nvPr/>
          </p:nvSpPr>
          <p:spPr>
            <a:xfrm>
              <a:off x="4509525" y="1924475"/>
              <a:ext cx="462825" cy="578550"/>
            </a:xfrm>
            <a:custGeom>
              <a:rect b="b" l="l" r="r" t="t"/>
              <a:pathLst>
                <a:path extrusionOk="0" h="23142" w="18513">
                  <a:moveTo>
                    <a:pt x="12889" y="2303"/>
                  </a:moveTo>
                  <a:cubicBezTo>
                    <a:pt x="13464" y="2303"/>
                    <a:pt x="13982" y="2430"/>
                    <a:pt x="14431" y="2692"/>
                  </a:cubicBezTo>
                  <a:cubicBezTo>
                    <a:pt x="15580" y="3356"/>
                    <a:pt x="16213" y="4845"/>
                    <a:pt x="16213" y="6893"/>
                  </a:cubicBezTo>
                  <a:cubicBezTo>
                    <a:pt x="16213" y="11651"/>
                    <a:pt x="12833" y="17477"/>
                    <a:pt x="8681" y="19874"/>
                  </a:cubicBezTo>
                  <a:cubicBezTo>
                    <a:pt x="7575" y="20514"/>
                    <a:pt x="6532" y="20839"/>
                    <a:pt x="5623" y="20839"/>
                  </a:cubicBezTo>
                  <a:cubicBezTo>
                    <a:pt x="5051" y="20839"/>
                    <a:pt x="4532" y="20710"/>
                    <a:pt x="4082" y="20451"/>
                  </a:cubicBezTo>
                  <a:cubicBezTo>
                    <a:pt x="2936" y="19786"/>
                    <a:pt x="2300" y="18296"/>
                    <a:pt x="2300" y="16250"/>
                  </a:cubicBezTo>
                  <a:cubicBezTo>
                    <a:pt x="2300" y="11490"/>
                    <a:pt x="5680" y="5663"/>
                    <a:pt x="9832" y="3266"/>
                  </a:cubicBezTo>
                  <a:cubicBezTo>
                    <a:pt x="10937" y="2626"/>
                    <a:pt x="11980" y="2303"/>
                    <a:pt x="12889" y="2303"/>
                  </a:cubicBezTo>
                  <a:close/>
                  <a:moveTo>
                    <a:pt x="12896" y="0"/>
                  </a:moveTo>
                  <a:cubicBezTo>
                    <a:pt x="11580" y="0"/>
                    <a:pt x="10147" y="426"/>
                    <a:pt x="8681" y="1272"/>
                  </a:cubicBezTo>
                  <a:cubicBezTo>
                    <a:pt x="3813" y="4085"/>
                    <a:pt x="0" y="10664"/>
                    <a:pt x="0" y="16250"/>
                  </a:cubicBezTo>
                  <a:cubicBezTo>
                    <a:pt x="0" y="19151"/>
                    <a:pt x="1039" y="21350"/>
                    <a:pt x="2933" y="22443"/>
                  </a:cubicBezTo>
                  <a:cubicBezTo>
                    <a:pt x="3742" y="22910"/>
                    <a:pt x="4646" y="23142"/>
                    <a:pt x="5616" y="23142"/>
                  </a:cubicBezTo>
                  <a:cubicBezTo>
                    <a:pt x="6934" y="23142"/>
                    <a:pt x="8368" y="22714"/>
                    <a:pt x="9832" y="21869"/>
                  </a:cubicBezTo>
                  <a:cubicBezTo>
                    <a:pt x="14700" y="19056"/>
                    <a:pt x="18513" y="12477"/>
                    <a:pt x="18513" y="6890"/>
                  </a:cubicBezTo>
                  <a:cubicBezTo>
                    <a:pt x="18513" y="3989"/>
                    <a:pt x="17472" y="1790"/>
                    <a:pt x="15580" y="698"/>
                  </a:cubicBezTo>
                  <a:cubicBezTo>
                    <a:pt x="14772" y="232"/>
                    <a:pt x="13866" y="0"/>
                    <a:pt x="128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bg>
      <p:bgPr>
        <a:gradFill>
          <a:gsLst>
            <a:gs pos="0">
              <a:schemeClr val="accent2"/>
            </a:gs>
            <a:gs pos="100000">
              <a:schemeClr val="accent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13"/>
          <p:cNvPicPr preferRelativeResize="0"/>
          <p:nvPr/>
        </p:nvPicPr>
        <p:blipFill rotWithShape="1">
          <a:blip r:embed="rId2">
            <a:alphaModFix amt="15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3"/>
          <p:cNvSpPr txBox="1"/>
          <p:nvPr>
            <p:ph type="title"/>
          </p:nvPr>
        </p:nvSpPr>
        <p:spPr>
          <a:xfrm>
            <a:off x="1361350" y="1261325"/>
            <a:ext cx="3210600" cy="325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2" name="Google Shape;182;p13"/>
          <p:cNvSpPr txBox="1"/>
          <p:nvPr>
            <p:ph idx="1" type="subTitle"/>
          </p:nvPr>
        </p:nvSpPr>
        <p:spPr>
          <a:xfrm>
            <a:off x="1361350" y="1586825"/>
            <a:ext cx="3210600" cy="55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3"/>
          <p:cNvSpPr txBox="1"/>
          <p:nvPr>
            <p:ph hasCustomPrompt="1" idx="2" type="title"/>
          </p:nvPr>
        </p:nvSpPr>
        <p:spPr>
          <a:xfrm>
            <a:off x="713225" y="1261325"/>
            <a:ext cx="648300" cy="325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4" name="Google Shape;184;p13"/>
          <p:cNvSpPr txBox="1"/>
          <p:nvPr>
            <p:ph idx="3"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5" name="Google Shape;185;p13"/>
          <p:cNvSpPr txBox="1"/>
          <p:nvPr>
            <p:ph idx="4" type="title"/>
          </p:nvPr>
        </p:nvSpPr>
        <p:spPr>
          <a:xfrm>
            <a:off x="5220000" y="1261325"/>
            <a:ext cx="3210600" cy="325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6" name="Google Shape;186;p13"/>
          <p:cNvSpPr txBox="1"/>
          <p:nvPr>
            <p:ph idx="5" type="subTitle"/>
          </p:nvPr>
        </p:nvSpPr>
        <p:spPr>
          <a:xfrm>
            <a:off x="5220000" y="1586825"/>
            <a:ext cx="3210600" cy="55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13"/>
          <p:cNvSpPr txBox="1"/>
          <p:nvPr>
            <p:ph hasCustomPrompt="1" idx="6" type="title"/>
          </p:nvPr>
        </p:nvSpPr>
        <p:spPr>
          <a:xfrm>
            <a:off x="4572000" y="1261325"/>
            <a:ext cx="648300" cy="325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/>
          <p:nvPr>
            <p:ph idx="7" type="title"/>
          </p:nvPr>
        </p:nvSpPr>
        <p:spPr>
          <a:xfrm>
            <a:off x="1361350" y="2495150"/>
            <a:ext cx="3210600" cy="325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9" name="Google Shape;189;p13"/>
          <p:cNvSpPr txBox="1"/>
          <p:nvPr>
            <p:ph idx="8" type="subTitle"/>
          </p:nvPr>
        </p:nvSpPr>
        <p:spPr>
          <a:xfrm>
            <a:off x="1361350" y="2820650"/>
            <a:ext cx="3210600" cy="55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13"/>
          <p:cNvSpPr txBox="1"/>
          <p:nvPr>
            <p:ph hasCustomPrompt="1" idx="9" type="title"/>
          </p:nvPr>
        </p:nvSpPr>
        <p:spPr>
          <a:xfrm>
            <a:off x="713225" y="2495150"/>
            <a:ext cx="648300" cy="325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/>
          <p:nvPr>
            <p:ph idx="13" type="title"/>
          </p:nvPr>
        </p:nvSpPr>
        <p:spPr>
          <a:xfrm>
            <a:off x="5220000" y="2495150"/>
            <a:ext cx="3210600" cy="325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2" name="Google Shape;192;p13"/>
          <p:cNvSpPr txBox="1"/>
          <p:nvPr>
            <p:ph idx="14" type="subTitle"/>
          </p:nvPr>
        </p:nvSpPr>
        <p:spPr>
          <a:xfrm>
            <a:off x="5220000" y="2820650"/>
            <a:ext cx="3210600" cy="55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13"/>
          <p:cNvSpPr txBox="1"/>
          <p:nvPr>
            <p:ph hasCustomPrompt="1" idx="15" type="title"/>
          </p:nvPr>
        </p:nvSpPr>
        <p:spPr>
          <a:xfrm>
            <a:off x="4572000" y="2495150"/>
            <a:ext cx="648300" cy="325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/>
          <p:nvPr>
            <p:ph idx="16" type="title"/>
          </p:nvPr>
        </p:nvSpPr>
        <p:spPr>
          <a:xfrm>
            <a:off x="1361350" y="3728975"/>
            <a:ext cx="3210600" cy="325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5" name="Google Shape;195;p13"/>
          <p:cNvSpPr txBox="1"/>
          <p:nvPr>
            <p:ph idx="17" type="subTitle"/>
          </p:nvPr>
        </p:nvSpPr>
        <p:spPr>
          <a:xfrm>
            <a:off x="1361350" y="4054475"/>
            <a:ext cx="3210600" cy="55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13"/>
          <p:cNvSpPr txBox="1"/>
          <p:nvPr>
            <p:ph hasCustomPrompt="1" idx="18" type="title"/>
          </p:nvPr>
        </p:nvSpPr>
        <p:spPr>
          <a:xfrm>
            <a:off x="713225" y="3728975"/>
            <a:ext cx="648300" cy="325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7" name="Google Shape;197;p13"/>
          <p:cNvSpPr txBox="1"/>
          <p:nvPr>
            <p:ph idx="19" type="title"/>
          </p:nvPr>
        </p:nvSpPr>
        <p:spPr>
          <a:xfrm>
            <a:off x="5220000" y="3728975"/>
            <a:ext cx="3210600" cy="325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8" name="Google Shape;198;p13"/>
          <p:cNvSpPr txBox="1"/>
          <p:nvPr>
            <p:ph idx="20" type="subTitle"/>
          </p:nvPr>
        </p:nvSpPr>
        <p:spPr>
          <a:xfrm>
            <a:off x="5220000" y="4054475"/>
            <a:ext cx="3210600" cy="55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13"/>
          <p:cNvSpPr txBox="1"/>
          <p:nvPr>
            <p:ph hasCustomPrompt="1" idx="21" type="title"/>
          </p:nvPr>
        </p:nvSpPr>
        <p:spPr>
          <a:xfrm>
            <a:off x="4572000" y="3728975"/>
            <a:ext cx="648300" cy="325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bg>
      <p:bgPr>
        <a:gradFill>
          <a:gsLst>
            <a:gs pos="0">
              <a:schemeClr val="accent2"/>
            </a:gs>
            <a:gs pos="100000">
              <a:schemeClr val="accent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14"/>
          <p:cNvPicPr preferRelativeResize="0"/>
          <p:nvPr/>
        </p:nvPicPr>
        <p:blipFill rotWithShape="1">
          <a:blip r:embed="rId2">
            <a:alphaModFix amt="15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4"/>
          <p:cNvSpPr txBox="1"/>
          <p:nvPr>
            <p:ph idx="1" type="subTitle"/>
          </p:nvPr>
        </p:nvSpPr>
        <p:spPr>
          <a:xfrm>
            <a:off x="713225" y="1170100"/>
            <a:ext cx="7717500" cy="34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3" name="Google Shape;203;p14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204" name="Google Shape;204;p14"/>
          <p:cNvCxnSpPr/>
          <p:nvPr/>
        </p:nvCxnSpPr>
        <p:spPr>
          <a:xfrm>
            <a:off x="8666650" y="2367350"/>
            <a:ext cx="6183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accent1">
                <a:alpha val="50000"/>
              </a:schemeClr>
            </a:outerShdw>
          </a:effectLst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gradFill>
          <a:gsLst>
            <a:gs pos="0">
              <a:schemeClr val="accent2"/>
            </a:gs>
            <a:gs pos="100000">
              <a:schemeClr val="accent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15"/>
          <p:cNvPicPr preferRelativeResize="0"/>
          <p:nvPr/>
        </p:nvPicPr>
        <p:blipFill rotWithShape="1">
          <a:blip r:embed="rId2">
            <a:alphaModFix amt="15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5"/>
          <p:cNvSpPr txBox="1"/>
          <p:nvPr>
            <p:ph type="title"/>
          </p:nvPr>
        </p:nvSpPr>
        <p:spPr>
          <a:xfrm>
            <a:off x="1200900" y="3425625"/>
            <a:ext cx="67422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08" name="Google Shape;208;p15"/>
          <p:cNvSpPr txBox="1"/>
          <p:nvPr>
            <p:ph idx="1" type="subTitle"/>
          </p:nvPr>
        </p:nvSpPr>
        <p:spPr>
          <a:xfrm>
            <a:off x="1200900" y="1388775"/>
            <a:ext cx="6742200" cy="14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209" name="Google Shape;209;p15"/>
          <p:cNvCxnSpPr/>
          <p:nvPr/>
        </p:nvCxnSpPr>
        <p:spPr>
          <a:xfrm flipH="1" rot="-5400000">
            <a:off x="6052588" y="3856925"/>
            <a:ext cx="820200" cy="820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>
              <a:schemeClr val="accent1">
                <a:alpha val="50000"/>
              </a:schemeClr>
            </a:outerShdw>
          </a:effectLst>
        </p:spPr>
      </p:cxnSp>
      <p:cxnSp>
        <p:nvCxnSpPr>
          <p:cNvPr id="210" name="Google Shape;210;p15"/>
          <p:cNvCxnSpPr/>
          <p:nvPr/>
        </p:nvCxnSpPr>
        <p:spPr>
          <a:xfrm>
            <a:off x="8709500" y="2492250"/>
            <a:ext cx="61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lt1">
                <a:alpha val="50000"/>
              </a:schemeClr>
            </a:outerShdw>
          </a:effectLst>
        </p:spPr>
      </p:cxnSp>
      <p:cxnSp>
        <p:nvCxnSpPr>
          <p:cNvPr id="211" name="Google Shape;211;p15"/>
          <p:cNvCxnSpPr/>
          <p:nvPr/>
        </p:nvCxnSpPr>
        <p:spPr>
          <a:xfrm rot="10800000">
            <a:off x="1479625" y="-193000"/>
            <a:ext cx="0" cy="64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dk2">
                <a:alpha val="50000"/>
              </a:schemeClr>
            </a:outerShdw>
          </a:effectLst>
        </p:spPr>
      </p:cxnSp>
      <p:cxnSp>
        <p:nvCxnSpPr>
          <p:cNvPr id="212" name="Google Shape;212;p15"/>
          <p:cNvCxnSpPr/>
          <p:nvPr/>
        </p:nvCxnSpPr>
        <p:spPr>
          <a:xfrm flipH="1" rot="-5400000">
            <a:off x="-232012" y="448700"/>
            <a:ext cx="820200" cy="820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>
              <a:schemeClr val="lt1">
                <a:alpha val="50000"/>
              </a:schemeClr>
            </a:outerShdw>
          </a:effectLst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">
    <p:bg>
      <p:bgPr>
        <a:gradFill>
          <a:gsLst>
            <a:gs pos="0">
              <a:schemeClr val="accent2"/>
            </a:gs>
            <a:gs pos="100000">
              <a:schemeClr val="accent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16"/>
          <p:cNvPicPr preferRelativeResize="0"/>
          <p:nvPr/>
        </p:nvPicPr>
        <p:blipFill rotWithShape="1">
          <a:blip r:embed="rId2">
            <a:alphaModFix amt="15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6"/>
          <p:cNvSpPr txBox="1"/>
          <p:nvPr>
            <p:ph type="title"/>
          </p:nvPr>
        </p:nvSpPr>
        <p:spPr>
          <a:xfrm>
            <a:off x="4807675" y="973400"/>
            <a:ext cx="3623100" cy="186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6" name="Google Shape;216;p16"/>
          <p:cNvSpPr txBox="1"/>
          <p:nvPr>
            <p:ph idx="1" type="subTitle"/>
          </p:nvPr>
        </p:nvSpPr>
        <p:spPr>
          <a:xfrm>
            <a:off x="4807675" y="3339400"/>
            <a:ext cx="3623100" cy="8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17" name="Google Shape;217;p16"/>
          <p:cNvCxnSpPr/>
          <p:nvPr/>
        </p:nvCxnSpPr>
        <p:spPr>
          <a:xfrm flipH="1" rot="-5400000">
            <a:off x="586450" y="3998100"/>
            <a:ext cx="820200" cy="820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lt1">
                <a:alpha val="50000"/>
              </a:schemeClr>
            </a:outerShdw>
          </a:effectLst>
        </p:spPr>
      </p:cxnSp>
      <p:cxnSp>
        <p:nvCxnSpPr>
          <p:cNvPr id="218" name="Google Shape;218;p16"/>
          <p:cNvCxnSpPr/>
          <p:nvPr/>
        </p:nvCxnSpPr>
        <p:spPr>
          <a:xfrm>
            <a:off x="8788575" y="1742600"/>
            <a:ext cx="61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lt2">
                <a:alpha val="50000"/>
              </a:schemeClr>
            </a:outerShdw>
          </a:effectLst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bg>
      <p:bgPr>
        <a:gradFill>
          <a:gsLst>
            <a:gs pos="0">
              <a:schemeClr val="accent2"/>
            </a:gs>
            <a:gs pos="100000">
              <a:schemeClr val="accent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17"/>
          <p:cNvPicPr preferRelativeResize="0"/>
          <p:nvPr/>
        </p:nvPicPr>
        <p:blipFill rotWithShape="1">
          <a:blip r:embed="rId2">
            <a:alphaModFix amt="15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7"/>
          <p:cNvSpPr txBox="1"/>
          <p:nvPr>
            <p:ph idx="1" type="subTitle"/>
          </p:nvPr>
        </p:nvSpPr>
        <p:spPr>
          <a:xfrm>
            <a:off x="5485775" y="2775849"/>
            <a:ext cx="2667600" cy="10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2" name="Google Shape;222;p17"/>
          <p:cNvSpPr txBox="1"/>
          <p:nvPr>
            <p:ph type="title"/>
          </p:nvPr>
        </p:nvSpPr>
        <p:spPr>
          <a:xfrm>
            <a:off x="5485775" y="1337450"/>
            <a:ext cx="2667600" cy="9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223" name="Google Shape;223;p17"/>
          <p:cNvCxnSpPr/>
          <p:nvPr/>
        </p:nvCxnSpPr>
        <p:spPr>
          <a:xfrm flipH="1" rot="-5400000">
            <a:off x="7688813" y="392950"/>
            <a:ext cx="820200" cy="820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>
              <a:schemeClr val="lt2">
                <a:alpha val="50000"/>
              </a:schemeClr>
            </a:outerShdw>
          </a:effectLst>
        </p:spPr>
      </p:cxnSp>
      <p:cxnSp>
        <p:nvCxnSpPr>
          <p:cNvPr id="224" name="Google Shape;224;p17"/>
          <p:cNvCxnSpPr/>
          <p:nvPr/>
        </p:nvCxnSpPr>
        <p:spPr>
          <a:xfrm>
            <a:off x="8752050" y="2058150"/>
            <a:ext cx="61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lt1">
                <a:alpha val="50000"/>
              </a:schemeClr>
            </a:outerShdw>
          </a:effectLst>
        </p:spPr>
      </p:cxnSp>
      <p:cxnSp>
        <p:nvCxnSpPr>
          <p:cNvPr id="225" name="Google Shape;225;p17"/>
          <p:cNvCxnSpPr/>
          <p:nvPr/>
        </p:nvCxnSpPr>
        <p:spPr>
          <a:xfrm rot="10800000">
            <a:off x="1290725" y="4696475"/>
            <a:ext cx="0" cy="64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dk2">
                <a:alpha val="50000"/>
              </a:schemeClr>
            </a:outerShdw>
          </a:effectLst>
        </p:spPr>
      </p:cxnSp>
      <p:cxnSp>
        <p:nvCxnSpPr>
          <p:cNvPr id="226" name="Google Shape;226;p17"/>
          <p:cNvCxnSpPr/>
          <p:nvPr/>
        </p:nvCxnSpPr>
        <p:spPr>
          <a:xfrm flipH="1" rot="-5400000">
            <a:off x="-185512" y="3740325"/>
            <a:ext cx="820200" cy="820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>
              <a:schemeClr val="accent1">
                <a:alpha val="50000"/>
              </a:schemeClr>
            </a:outerShdw>
          </a:effectLst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bg>
      <p:bgPr>
        <a:gradFill>
          <a:gsLst>
            <a:gs pos="0">
              <a:schemeClr val="accent2"/>
            </a:gs>
            <a:gs pos="100000">
              <a:schemeClr val="accent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18"/>
          <p:cNvPicPr preferRelativeResize="0"/>
          <p:nvPr/>
        </p:nvPicPr>
        <p:blipFill rotWithShape="1">
          <a:blip r:embed="rId2">
            <a:alphaModFix amt="15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8"/>
          <p:cNvSpPr txBox="1"/>
          <p:nvPr>
            <p:ph type="title"/>
          </p:nvPr>
        </p:nvSpPr>
        <p:spPr>
          <a:xfrm>
            <a:off x="713225" y="1524625"/>
            <a:ext cx="38586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0" name="Google Shape;230;p18"/>
          <p:cNvSpPr txBox="1"/>
          <p:nvPr>
            <p:ph idx="2" type="title"/>
          </p:nvPr>
        </p:nvSpPr>
        <p:spPr>
          <a:xfrm>
            <a:off x="4572070" y="1524625"/>
            <a:ext cx="38586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1" name="Google Shape;231;p18"/>
          <p:cNvSpPr txBox="1"/>
          <p:nvPr>
            <p:ph idx="1" type="subTitle"/>
          </p:nvPr>
        </p:nvSpPr>
        <p:spPr>
          <a:xfrm>
            <a:off x="4572075" y="1853725"/>
            <a:ext cx="3858600" cy="23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232" name="Google Shape;232;p18"/>
          <p:cNvSpPr txBox="1"/>
          <p:nvPr>
            <p:ph idx="3" type="subTitle"/>
          </p:nvPr>
        </p:nvSpPr>
        <p:spPr>
          <a:xfrm>
            <a:off x="713225" y="1853725"/>
            <a:ext cx="3858600" cy="23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233" name="Google Shape;233;p18"/>
          <p:cNvSpPr txBox="1"/>
          <p:nvPr>
            <p:ph idx="4"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cxnSp>
        <p:nvCxnSpPr>
          <p:cNvPr id="234" name="Google Shape;234;p18"/>
          <p:cNvCxnSpPr/>
          <p:nvPr/>
        </p:nvCxnSpPr>
        <p:spPr>
          <a:xfrm flipH="1" rot="-5400000">
            <a:off x="-106975" y="4035275"/>
            <a:ext cx="820200" cy="820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accent1">
                <a:alpha val="50000"/>
              </a:schemeClr>
            </a:outerShdw>
          </a:effectLst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bg>
      <p:bgPr>
        <a:gradFill>
          <a:gsLst>
            <a:gs pos="0">
              <a:schemeClr val="accent2"/>
            </a:gs>
            <a:gs pos="100000">
              <a:schemeClr val="accent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19"/>
          <p:cNvPicPr preferRelativeResize="0"/>
          <p:nvPr/>
        </p:nvPicPr>
        <p:blipFill rotWithShape="1">
          <a:blip r:embed="rId2">
            <a:alphaModFix amt="15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9"/>
          <p:cNvSpPr txBox="1"/>
          <p:nvPr>
            <p:ph type="title"/>
          </p:nvPr>
        </p:nvSpPr>
        <p:spPr>
          <a:xfrm>
            <a:off x="951291" y="2830975"/>
            <a:ext cx="23166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8" name="Google Shape;238;p19"/>
          <p:cNvSpPr txBox="1"/>
          <p:nvPr>
            <p:ph idx="1" type="subTitle"/>
          </p:nvPr>
        </p:nvSpPr>
        <p:spPr>
          <a:xfrm>
            <a:off x="951291" y="3160075"/>
            <a:ext cx="2316600" cy="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19"/>
          <p:cNvSpPr txBox="1"/>
          <p:nvPr>
            <p:ph idx="2" type="title"/>
          </p:nvPr>
        </p:nvSpPr>
        <p:spPr>
          <a:xfrm>
            <a:off x="5876059" y="2830975"/>
            <a:ext cx="23166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0" name="Google Shape;240;p19"/>
          <p:cNvSpPr txBox="1"/>
          <p:nvPr>
            <p:ph idx="3" type="subTitle"/>
          </p:nvPr>
        </p:nvSpPr>
        <p:spPr>
          <a:xfrm>
            <a:off x="5876043" y="3160075"/>
            <a:ext cx="2316600" cy="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19"/>
          <p:cNvSpPr txBox="1"/>
          <p:nvPr>
            <p:ph idx="4" type="title"/>
          </p:nvPr>
        </p:nvSpPr>
        <p:spPr>
          <a:xfrm>
            <a:off x="3413681" y="2830975"/>
            <a:ext cx="23166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2" name="Google Shape;242;p19"/>
          <p:cNvSpPr txBox="1"/>
          <p:nvPr>
            <p:ph idx="5" type="subTitle"/>
          </p:nvPr>
        </p:nvSpPr>
        <p:spPr>
          <a:xfrm>
            <a:off x="3413669" y="3160075"/>
            <a:ext cx="2316600" cy="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19"/>
          <p:cNvSpPr txBox="1"/>
          <p:nvPr>
            <p:ph idx="6"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bg>
      <p:bgPr>
        <a:gradFill>
          <a:gsLst>
            <a:gs pos="0">
              <a:schemeClr val="accent2"/>
            </a:gs>
            <a:gs pos="100000">
              <a:schemeClr val="accent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20"/>
          <p:cNvPicPr preferRelativeResize="0"/>
          <p:nvPr/>
        </p:nvPicPr>
        <p:blipFill rotWithShape="1">
          <a:blip r:embed="rId2">
            <a:alphaModFix amt="15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0"/>
          <p:cNvSpPr txBox="1"/>
          <p:nvPr>
            <p:ph type="title"/>
          </p:nvPr>
        </p:nvSpPr>
        <p:spPr>
          <a:xfrm>
            <a:off x="713250" y="1484500"/>
            <a:ext cx="39108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7" name="Google Shape;247;p20"/>
          <p:cNvSpPr txBox="1"/>
          <p:nvPr>
            <p:ph idx="1" type="subTitle"/>
          </p:nvPr>
        </p:nvSpPr>
        <p:spPr>
          <a:xfrm>
            <a:off x="713250" y="1813625"/>
            <a:ext cx="3910800" cy="24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8" name="Google Shape;248;p20"/>
          <p:cNvSpPr txBox="1"/>
          <p:nvPr>
            <p:ph idx="2" type="title"/>
          </p:nvPr>
        </p:nvSpPr>
        <p:spPr>
          <a:xfrm>
            <a:off x="5688469" y="2915222"/>
            <a:ext cx="27423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9" name="Google Shape;249;p20"/>
          <p:cNvSpPr txBox="1"/>
          <p:nvPr>
            <p:ph idx="3" type="subTitle"/>
          </p:nvPr>
        </p:nvSpPr>
        <p:spPr>
          <a:xfrm>
            <a:off x="5688450" y="3244325"/>
            <a:ext cx="2742300" cy="9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20"/>
          <p:cNvSpPr txBox="1"/>
          <p:nvPr>
            <p:ph idx="4" type="title"/>
          </p:nvPr>
        </p:nvSpPr>
        <p:spPr>
          <a:xfrm>
            <a:off x="5688465" y="1484500"/>
            <a:ext cx="27423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1" name="Google Shape;251;p20"/>
          <p:cNvSpPr txBox="1"/>
          <p:nvPr>
            <p:ph idx="5" type="subTitle"/>
          </p:nvPr>
        </p:nvSpPr>
        <p:spPr>
          <a:xfrm>
            <a:off x="5688450" y="1813600"/>
            <a:ext cx="2742300" cy="9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20"/>
          <p:cNvSpPr txBox="1"/>
          <p:nvPr>
            <p:ph idx="6"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chemeClr val="accent2"/>
            </a:gs>
            <a:gs pos="100000">
              <a:schemeClr val="accent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3"/>
          <p:cNvPicPr preferRelativeResize="0"/>
          <p:nvPr/>
        </p:nvPicPr>
        <p:blipFill rotWithShape="1">
          <a:blip r:embed="rId2">
            <a:alphaModFix amt="15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3"/>
          <p:cNvSpPr txBox="1"/>
          <p:nvPr>
            <p:ph type="title"/>
          </p:nvPr>
        </p:nvSpPr>
        <p:spPr>
          <a:xfrm>
            <a:off x="4572000" y="1490313"/>
            <a:ext cx="3858900" cy="12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3"/>
          <p:cNvSpPr txBox="1"/>
          <p:nvPr>
            <p:ph hasCustomPrompt="1" idx="2" type="title"/>
          </p:nvPr>
        </p:nvSpPr>
        <p:spPr>
          <a:xfrm>
            <a:off x="4572000" y="707800"/>
            <a:ext cx="3858900" cy="78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4" name="Google Shape;44;p3"/>
          <p:cNvSpPr txBox="1"/>
          <p:nvPr>
            <p:ph idx="1" type="subTitle"/>
          </p:nvPr>
        </p:nvSpPr>
        <p:spPr>
          <a:xfrm>
            <a:off x="4572000" y="3191600"/>
            <a:ext cx="22719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5" name="Google Shape;45;p3"/>
          <p:cNvGrpSpPr/>
          <p:nvPr/>
        </p:nvGrpSpPr>
        <p:grpSpPr>
          <a:xfrm flipH="1">
            <a:off x="1264485" y="1575870"/>
            <a:ext cx="2271881" cy="2500210"/>
            <a:chOff x="1430525" y="238150"/>
            <a:chExt cx="4755875" cy="5233850"/>
          </a:xfrm>
        </p:grpSpPr>
        <p:sp>
          <p:nvSpPr>
            <p:cNvPr id="46" name="Google Shape;46;p3"/>
            <p:cNvSpPr/>
            <p:nvPr/>
          </p:nvSpPr>
          <p:spPr>
            <a:xfrm>
              <a:off x="1430525" y="671825"/>
              <a:ext cx="4135300" cy="4800175"/>
            </a:xfrm>
            <a:custGeom>
              <a:rect b="b" l="l" r="r" t="t"/>
              <a:pathLst>
                <a:path extrusionOk="0" h="192007" w="165412">
                  <a:moveTo>
                    <a:pt x="8731" y="2486"/>
                  </a:moveTo>
                  <a:cubicBezTo>
                    <a:pt x="10310" y="2486"/>
                    <a:pt x="12097" y="3035"/>
                    <a:pt x="13983" y="4121"/>
                  </a:cubicBezTo>
                  <a:lnTo>
                    <a:pt x="150504" y="82941"/>
                  </a:lnTo>
                  <a:cubicBezTo>
                    <a:pt x="157361" y="86908"/>
                    <a:pt x="162924" y="96544"/>
                    <a:pt x="162907" y="104422"/>
                  </a:cubicBezTo>
                  <a:lnTo>
                    <a:pt x="162684" y="181495"/>
                  </a:lnTo>
                  <a:cubicBezTo>
                    <a:pt x="162678" y="185033"/>
                    <a:pt x="161534" y="187633"/>
                    <a:pt x="159476" y="188815"/>
                  </a:cubicBezTo>
                  <a:cubicBezTo>
                    <a:pt x="158656" y="189287"/>
                    <a:pt x="157714" y="189521"/>
                    <a:pt x="156683" y="189521"/>
                  </a:cubicBezTo>
                  <a:cubicBezTo>
                    <a:pt x="155104" y="189521"/>
                    <a:pt x="153318" y="188973"/>
                    <a:pt x="151441" y="187889"/>
                  </a:cubicBezTo>
                  <a:lnTo>
                    <a:pt x="128633" y="174722"/>
                  </a:lnTo>
                  <a:lnTo>
                    <a:pt x="80182" y="172239"/>
                  </a:lnTo>
                  <a:lnTo>
                    <a:pt x="97857" y="156952"/>
                  </a:lnTo>
                  <a:lnTo>
                    <a:pt x="14920" y="109069"/>
                  </a:lnTo>
                  <a:cubicBezTo>
                    <a:pt x="8052" y="105102"/>
                    <a:pt x="2484" y="95461"/>
                    <a:pt x="2506" y="87583"/>
                  </a:cubicBezTo>
                  <a:lnTo>
                    <a:pt x="2723" y="10515"/>
                  </a:lnTo>
                  <a:cubicBezTo>
                    <a:pt x="2735" y="6978"/>
                    <a:pt x="3873" y="4378"/>
                    <a:pt x="5932" y="3195"/>
                  </a:cubicBezTo>
                  <a:cubicBezTo>
                    <a:pt x="6755" y="2721"/>
                    <a:pt x="7698" y="2486"/>
                    <a:pt x="8731" y="2486"/>
                  </a:cubicBezTo>
                  <a:close/>
                  <a:moveTo>
                    <a:pt x="8727" y="1"/>
                  </a:moveTo>
                  <a:cubicBezTo>
                    <a:pt x="7267" y="1"/>
                    <a:pt x="5907" y="346"/>
                    <a:pt x="4699" y="1042"/>
                  </a:cubicBezTo>
                  <a:cubicBezTo>
                    <a:pt x="1836" y="2688"/>
                    <a:pt x="252" y="6046"/>
                    <a:pt x="241" y="10510"/>
                  </a:cubicBezTo>
                  <a:lnTo>
                    <a:pt x="23" y="87578"/>
                  </a:lnTo>
                  <a:cubicBezTo>
                    <a:pt x="1" y="96248"/>
                    <a:pt x="6127" y="106854"/>
                    <a:pt x="13676" y="111217"/>
                  </a:cubicBezTo>
                  <a:lnTo>
                    <a:pt x="93589" y="157359"/>
                  </a:lnTo>
                  <a:lnTo>
                    <a:pt x="73888" y="174398"/>
                  </a:lnTo>
                  <a:lnTo>
                    <a:pt x="127908" y="177171"/>
                  </a:lnTo>
                  <a:lnTo>
                    <a:pt x="150197" y="190037"/>
                  </a:lnTo>
                  <a:cubicBezTo>
                    <a:pt x="152468" y="191348"/>
                    <a:pt x="154677" y="192007"/>
                    <a:pt x="156691" y="192007"/>
                  </a:cubicBezTo>
                  <a:cubicBezTo>
                    <a:pt x="158153" y="192007"/>
                    <a:pt x="159509" y="191661"/>
                    <a:pt x="160714" y="190969"/>
                  </a:cubicBezTo>
                  <a:cubicBezTo>
                    <a:pt x="163571" y="189323"/>
                    <a:pt x="165155" y="185959"/>
                    <a:pt x="165167" y="181495"/>
                  </a:cubicBezTo>
                  <a:lnTo>
                    <a:pt x="165384" y="104427"/>
                  </a:lnTo>
                  <a:cubicBezTo>
                    <a:pt x="165412" y="95751"/>
                    <a:pt x="159291" y="85151"/>
                    <a:pt x="151743" y="80793"/>
                  </a:cubicBezTo>
                  <a:lnTo>
                    <a:pt x="15227" y="1973"/>
                  </a:lnTo>
                  <a:cubicBezTo>
                    <a:pt x="12960" y="662"/>
                    <a:pt x="10748" y="1"/>
                    <a:pt x="87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528025" y="238150"/>
              <a:ext cx="4658375" cy="5198000"/>
            </a:xfrm>
            <a:custGeom>
              <a:rect b="b" l="l" r="r" t="t"/>
              <a:pathLst>
                <a:path extrusionOk="0" h="207920" w="186335">
                  <a:moveTo>
                    <a:pt x="29966" y="0"/>
                  </a:moveTo>
                  <a:cubicBezTo>
                    <a:pt x="26675" y="0"/>
                    <a:pt x="24025" y="1893"/>
                    <a:pt x="20795" y="4200"/>
                  </a:cubicBezTo>
                  <a:cubicBezTo>
                    <a:pt x="19863" y="4864"/>
                    <a:pt x="18864" y="5578"/>
                    <a:pt x="17732" y="6332"/>
                  </a:cubicBezTo>
                  <a:lnTo>
                    <a:pt x="687" y="18456"/>
                  </a:lnTo>
                  <a:cubicBezTo>
                    <a:pt x="129" y="18852"/>
                    <a:pt x="1" y="19627"/>
                    <a:pt x="397" y="20185"/>
                  </a:cubicBezTo>
                  <a:cubicBezTo>
                    <a:pt x="642" y="20529"/>
                    <a:pt x="1025" y="20710"/>
                    <a:pt x="1414" y="20710"/>
                  </a:cubicBezTo>
                  <a:cubicBezTo>
                    <a:pt x="1663" y="20710"/>
                    <a:pt x="1914" y="20636"/>
                    <a:pt x="2132" y="20481"/>
                  </a:cubicBezTo>
                  <a:lnTo>
                    <a:pt x="19138" y="8374"/>
                  </a:lnTo>
                  <a:cubicBezTo>
                    <a:pt x="20265" y="7632"/>
                    <a:pt x="21286" y="6901"/>
                    <a:pt x="22240" y="6220"/>
                  </a:cubicBezTo>
                  <a:cubicBezTo>
                    <a:pt x="25342" y="4002"/>
                    <a:pt x="27459" y="2488"/>
                    <a:pt x="29979" y="2488"/>
                  </a:cubicBezTo>
                  <a:cubicBezTo>
                    <a:pt x="31408" y="2488"/>
                    <a:pt x="32965" y="2974"/>
                    <a:pt x="34905" y="4094"/>
                  </a:cubicBezTo>
                  <a:lnTo>
                    <a:pt x="171427" y="82908"/>
                  </a:lnTo>
                  <a:cubicBezTo>
                    <a:pt x="178284" y="86875"/>
                    <a:pt x="183846" y="96511"/>
                    <a:pt x="183824" y="104395"/>
                  </a:cubicBezTo>
                  <a:lnTo>
                    <a:pt x="183606" y="181462"/>
                  </a:lnTo>
                  <a:cubicBezTo>
                    <a:pt x="183606" y="187310"/>
                    <a:pt x="180298" y="189480"/>
                    <a:pt x="175293" y="192755"/>
                  </a:cubicBezTo>
                  <a:lnTo>
                    <a:pt x="156312" y="205649"/>
                  </a:lnTo>
                  <a:cubicBezTo>
                    <a:pt x="155302" y="206335"/>
                    <a:pt x="155788" y="207920"/>
                    <a:pt x="157009" y="207920"/>
                  </a:cubicBezTo>
                  <a:cubicBezTo>
                    <a:pt x="157261" y="207920"/>
                    <a:pt x="157506" y="207847"/>
                    <a:pt x="157712" y="207708"/>
                  </a:cubicBezTo>
                  <a:lnTo>
                    <a:pt x="175321" y="195712"/>
                  </a:lnTo>
                  <a:lnTo>
                    <a:pt x="176649" y="194836"/>
                  </a:lnTo>
                  <a:cubicBezTo>
                    <a:pt x="181927" y="191383"/>
                    <a:pt x="186089" y="188654"/>
                    <a:pt x="186089" y="181468"/>
                  </a:cubicBezTo>
                  <a:lnTo>
                    <a:pt x="186307" y="104395"/>
                  </a:lnTo>
                  <a:cubicBezTo>
                    <a:pt x="186335" y="95724"/>
                    <a:pt x="180214" y="85123"/>
                    <a:pt x="172665" y="80766"/>
                  </a:cubicBezTo>
                  <a:lnTo>
                    <a:pt x="36149" y="1946"/>
                  </a:lnTo>
                  <a:cubicBezTo>
                    <a:pt x="33762" y="568"/>
                    <a:pt x="31768" y="0"/>
                    <a:pt x="299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" name="Google Shape;48;p3"/>
          <p:cNvGrpSpPr/>
          <p:nvPr/>
        </p:nvGrpSpPr>
        <p:grpSpPr>
          <a:xfrm>
            <a:off x="1264463" y="1340713"/>
            <a:ext cx="581150" cy="572850"/>
            <a:chOff x="3398275" y="546563"/>
            <a:chExt cx="581150" cy="572850"/>
          </a:xfrm>
        </p:grpSpPr>
        <p:sp>
          <p:nvSpPr>
            <p:cNvPr id="49" name="Google Shape;49;p3"/>
            <p:cNvSpPr/>
            <p:nvPr/>
          </p:nvSpPr>
          <p:spPr>
            <a:xfrm flipH="1">
              <a:off x="3758375" y="648238"/>
              <a:ext cx="220025" cy="133525"/>
            </a:xfrm>
            <a:custGeom>
              <a:rect b="b" l="l" r="r" t="t"/>
              <a:pathLst>
                <a:path extrusionOk="0" h="5341" w="8801">
                  <a:moveTo>
                    <a:pt x="4607" y="805"/>
                  </a:moveTo>
                  <a:lnTo>
                    <a:pt x="7622" y="2545"/>
                  </a:lnTo>
                  <a:lnTo>
                    <a:pt x="4194" y="4537"/>
                  </a:lnTo>
                  <a:lnTo>
                    <a:pt x="1180" y="2796"/>
                  </a:lnTo>
                  <a:lnTo>
                    <a:pt x="4607" y="805"/>
                  </a:lnTo>
                  <a:close/>
                  <a:moveTo>
                    <a:pt x="4607" y="0"/>
                  </a:moveTo>
                  <a:cubicBezTo>
                    <a:pt x="4543" y="0"/>
                    <a:pt x="4478" y="17"/>
                    <a:pt x="4421" y="50"/>
                  </a:cubicBezTo>
                  <a:lnTo>
                    <a:pt x="249" y="2474"/>
                  </a:lnTo>
                  <a:cubicBezTo>
                    <a:pt x="1" y="2619"/>
                    <a:pt x="1" y="2976"/>
                    <a:pt x="249" y="3120"/>
                  </a:cubicBezTo>
                  <a:lnTo>
                    <a:pt x="4010" y="5292"/>
                  </a:lnTo>
                  <a:cubicBezTo>
                    <a:pt x="4066" y="5323"/>
                    <a:pt x="4130" y="5340"/>
                    <a:pt x="4196" y="5340"/>
                  </a:cubicBezTo>
                  <a:cubicBezTo>
                    <a:pt x="4261" y="5340"/>
                    <a:pt x="4325" y="5323"/>
                    <a:pt x="4383" y="5289"/>
                  </a:cubicBezTo>
                  <a:lnTo>
                    <a:pt x="8552" y="2865"/>
                  </a:lnTo>
                  <a:cubicBezTo>
                    <a:pt x="8801" y="2723"/>
                    <a:pt x="8801" y="2363"/>
                    <a:pt x="8552" y="2221"/>
                  </a:cubicBezTo>
                  <a:lnTo>
                    <a:pt x="4794" y="50"/>
                  </a:lnTo>
                  <a:cubicBezTo>
                    <a:pt x="4736" y="17"/>
                    <a:pt x="4672" y="0"/>
                    <a:pt x="46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 flipH="1">
              <a:off x="3398275" y="859138"/>
              <a:ext cx="214825" cy="130525"/>
            </a:xfrm>
            <a:custGeom>
              <a:rect b="b" l="l" r="r" t="t"/>
              <a:pathLst>
                <a:path extrusionOk="0" h="5221" w="8593">
                  <a:moveTo>
                    <a:pt x="4607" y="805"/>
                  </a:moveTo>
                  <a:lnTo>
                    <a:pt x="7411" y="2423"/>
                  </a:lnTo>
                  <a:lnTo>
                    <a:pt x="3983" y="4415"/>
                  </a:lnTo>
                  <a:lnTo>
                    <a:pt x="1182" y="2796"/>
                  </a:lnTo>
                  <a:lnTo>
                    <a:pt x="4607" y="805"/>
                  </a:lnTo>
                  <a:close/>
                  <a:moveTo>
                    <a:pt x="4607" y="0"/>
                  </a:moveTo>
                  <a:cubicBezTo>
                    <a:pt x="4543" y="0"/>
                    <a:pt x="4478" y="17"/>
                    <a:pt x="4421" y="50"/>
                  </a:cubicBezTo>
                  <a:lnTo>
                    <a:pt x="249" y="2474"/>
                  </a:lnTo>
                  <a:cubicBezTo>
                    <a:pt x="1" y="2619"/>
                    <a:pt x="1" y="2976"/>
                    <a:pt x="249" y="3120"/>
                  </a:cubicBezTo>
                  <a:lnTo>
                    <a:pt x="3799" y="5169"/>
                  </a:lnTo>
                  <a:cubicBezTo>
                    <a:pt x="3855" y="5203"/>
                    <a:pt x="3919" y="5220"/>
                    <a:pt x="3986" y="5220"/>
                  </a:cubicBezTo>
                  <a:cubicBezTo>
                    <a:pt x="4050" y="5220"/>
                    <a:pt x="4114" y="5203"/>
                    <a:pt x="4172" y="5169"/>
                  </a:cubicBezTo>
                  <a:lnTo>
                    <a:pt x="8343" y="2745"/>
                  </a:lnTo>
                  <a:cubicBezTo>
                    <a:pt x="8592" y="2601"/>
                    <a:pt x="8592" y="2243"/>
                    <a:pt x="8343" y="2099"/>
                  </a:cubicBezTo>
                  <a:lnTo>
                    <a:pt x="4794" y="50"/>
                  </a:lnTo>
                  <a:cubicBezTo>
                    <a:pt x="4736" y="17"/>
                    <a:pt x="4672" y="0"/>
                    <a:pt x="46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 flipH="1">
              <a:off x="3488150" y="703213"/>
              <a:ext cx="123400" cy="235175"/>
            </a:xfrm>
            <a:custGeom>
              <a:rect b="b" l="l" r="r" t="t"/>
              <a:pathLst>
                <a:path extrusionOk="0" h="9407" w="4936">
                  <a:moveTo>
                    <a:pt x="4186" y="1023"/>
                  </a:moveTo>
                  <a:lnTo>
                    <a:pt x="4172" y="6396"/>
                  </a:lnTo>
                  <a:lnTo>
                    <a:pt x="749" y="8385"/>
                  </a:lnTo>
                  <a:lnTo>
                    <a:pt x="765" y="3013"/>
                  </a:lnTo>
                  <a:lnTo>
                    <a:pt x="4186" y="1023"/>
                  </a:lnTo>
                  <a:close/>
                  <a:moveTo>
                    <a:pt x="4561" y="0"/>
                  </a:moveTo>
                  <a:cubicBezTo>
                    <a:pt x="4498" y="0"/>
                    <a:pt x="4434" y="16"/>
                    <a:pt x="4374" y="51"/>
                  </a:cubicBezTo>
                  <a:lnTo>
                    <a:pt x="205" y="2475"/>
                  </a:lnTo>
                  <a:cubicBezTo>
                    <a:pt x="90" y="2542"/>
                    <a:pt x="19" y="2664"/>
                    <a:pt x="19" y="2797"/>
                  </a:cubicBezTo>
                  <a:lnTo>
                    <a:pt x="1" y="9033"/>
                  </a:lnTo>
                  <a:cubicBezTo>
                    <a:pt x="1" y="9240"/>
                    <a:pt x="167" y="9406"/>
                    <a:pt x="374" y="9406"/>
                  </a:cubicBezTo>
                  <a:cubicBezTo>
                    <a:pt x="440" y="9406"/>
                    <a:pt x="505" y="9388"/>
                    <a:pt x="560" y="9357"/>
                  </a:cubicBezTo>
                  <a:lnTo>
                    <a:pt x="4732" y="6933"/>
                  </a:lnTo>
                  <a:cubicBezTo>
                    <a:pt x="4847" y="6867"/>
                    <a:pt x="4918" y="6744"/>
                    <a:pt x="4918" y="6611"/>
                  </a:cubicBezTo>
                  <a:lnTo>
                    <a:pt x="4936" y="375"/>
                  </a:lnTo>
                  <a:cubicBezTo>
                    <a:pt x="4936" y="156"/>
                    <a:pt x="4756" y="0"/>
                    <a:pt x="45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 flipH="1">
              <a:off x="3486575" y="546563"/>
              <a:ext cx="397350" cy="235925"/>
            </a:xfrm>
            <a:custGeom>
              <a:rect b="b" l="l" r="r" t="t"/>
              <a:pathLst>
                <a:path extrusionOk="0" h="9437" w="15894">
                  <a:moveTo>
                    <a:pt x="4607" y="805"/>
                  </a:moveTo>
                  <a:lnTo>
                    <a:pt x="14714" y="6641"/>
                  </a:lnTo>
                  <a:lnTo>
                    <a:pt x="11287" y="8633"/>
                  </a:lnTo>
                  <a:lnTo>
                    <a:pt x="1179" y="2796"/>
                  </a:lnTo>
                  <a:lnTo>
                    <a:pt x="4607" y="805"/>
                  </a:lnTo>
                  <a:close/>
                  <a:moveTo>
                    <a:pt x="4605" y="0"/>
                  </a:moveTo>
                  <a:cubicBezTo>
                    <a:pt x="4540" y="0"/>
                    <a:pt x="4476" y="17"/>
                    <a:pt x="4418" y="50"/>
                  </a:cubicBezTo>
                  <a:lnTo>
                    <a:pt x="249" y="2474"/>
                  </a:lnTo>
                  <a:cubicBezTo>
                    <a:pt x="0" y="2619"/>
                    <a:pt x="0" y="2976"/>
                    <a:pt x="249" y="3120"/>
                  </a:cubicBezTo>
                  <a:lnTo>
                    <a:pt x="11100" y="9387"/>
                  </a:lnTo>
                  <a:cubicBezTo>
                    <a:pt x="11158" y="9418"/>
                    <a:pt x="11222" y="9436"/>
                    <a:pt x="11287" y="9436"/>
                  </a:cubicBezTo>
                  <a:cubicBezTo>
                    <a:pt x="11353" y="9436"/>
                    <a:pt x="11418" y="9421"/>
                    <a:pt x="11475" y="9387"/>
                  </a:cubicBezTo>
                  <a:lnTo>
                    <a:pt x="15644" y="6963"/>
                  </a:lnTo>
                  <a:cubicBezTo>
                    <a:pt x="15893" y="6819"/>
                    <a:pt x="15893" y="6461"/>
                    <a:pt x="15644" y="6317"/>
                  </a:cubicBezTo>
                  <a:lnTo>
                    <a:pt x="4793" y="50"/>
                  </a:lnTo>
                  <a:cubicBezTo>
                    <a:pt x="4734" y="17"/>
                    <a:pt x="4669" y="0"/>
                    <a:pt x="46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 flipH="1">
              <a:off x="3502575" y="607163"/>
              <a:ext cx="476850" cy="512250"/>
            </a:xfrm>
            <a:custGeom>
              <a:rect b="b" l="l" r="r" t="t"/>
              <a:pathLst>
                <a:path extrusionOk="0" h="20490" w="19074">
                  <a:moveTo>
                    <a:pt x="4626" y="1018"/>
                  </a:moveTo>
                  <a:lnTo>
                    <a:pt x="14731" y="6855"/>
                  </a:lnTo>
                  <a:lnTo>
                    <a:pt x="14716" y="12875"/>
                  </a:lnTo>
                  <a:cubicBezTo>
                    <a:pt x="14714" y="13008"/>
                    <a:pt x="14785" y="13133"/>
                    <a:pt x="14902" y="13199"/>
                  </a:cubicBezTo>
                  <a:lnTo>
                    <a:pt x="17888" y="14922"/>
                  </a:lnTo>
                  <a:lnTo>
                    <a:pt x="9665" y="19608"/>
                  </a:lnTo>
                  <a:lnTo>
                    <a:pt x="1496" y="5458"/>
                  </a:lnTo>
                  <a:lnTo>
                    <a:pt x="1496" y="5458"/>
                  </a:lnTo>
                  <a:lnTo>
                    <a:pt x="4051" y="6932"/>
                  </a:lnTo>
                  <a:cubicBezTo>
                    <a:pt x="4111" y="6967"/>
                    <a:pt x="4175" y="6983"/>
                    <a:pt x="4237" y="6983"/>
                  </a:cubicBezTo>
                  <a:cubicBezTo>
                    <a:pt x="4432" y="6983"/>
                    <a:pt x="4610" y="6827"/>
                    <a:pt x="4610" y="6610"/>
                  </a:cubicBezTo>
                  <a:lnTo>
                    <a:pt x="4626" y="1018"/>
                  </a:lnTo>
                  <a:close/>
                  <a:moveTo>
                    <a:pt x="4256" y="0"/>
                  </a:moveTo>
                  <a:cubicBezTo>
                    <a:pt x="4061" y="0"/>
                    <a:pt x="3882" y="155"/>
                    <a:pt x="3882" y="372"/>
                  </a:cubicBezTo>
                  <a:lnTo>
                    <a:pt x="3867" y="5964"/>
                  </a:lnTo>
                  <a:lnTo>
                    <a:pt x="663" y="4117"/>
                  </a:lnTo>
                  <a:cubicBezTo>
                    <a:pt x="601" y="4081"/>
                    <a:pt x="537" y="4065"/>
                    <a:pt x="476" y="4065"/>
                  </a:cubicBezTo>
                  <a:cubicBezTo>
                    <a:pt x="215" y="4065"/>
                    <a:pt x="0" y="4359"/>
                    <a:pt x="155" y="4626"/>
                  </a:cubicBezTo>
                  <a:lnTo>
                    <a:pt x="9206" y="20303"/>
                  </a:lnTo>
                  <a:cubicBezTo>
                    <a:pt x="9272" y="20419"/>
                    <a:pt x="9395" y="20490"/>
                    <a:pt x="9528" y="20490"/>
                  </a:cubicBezTo>
                  <a:cubicBezTo>
                    <a:pt x="9592" y="20490"/>
                    <a:pt x="9656" y="20472"/>
                    <a:pt x="9714" y="20441"/>
                  </a:cubicBezTo>
                  <a:lnTo>
                    <a:pt x="18823" y="15251"/>
                  </a:lnTo>
                  <a:cubicBezTo>
                    <a:pt x="19074" y="15109"/>
                    <a:pt x="19074" y="14747"/>
                    <a:pt x="18825" y="14602"/>
                  </a:cubicBezTo>
                  <a:lnTo>
                    <a:pt x="15464" y="12660"/>
                  </a:lnTo>
                  <a:lnTo>
                    <a:pt x="15482" y="6641"/>
                  </a:lnTo>
                  <a:cubicBezTo>
                    <a:pt x="15482" y="6506"/>
                    <a:pt x="15411" y="6384"/>
                    <a:pt x="15295" y="6317"/>
                  </a:cubicBezTo>
                  <a:lnTo>
                    <a:pt x="4442" y="50"/>
                  </a:lnTo>
                  <a:cubicBezTo>
                    <a:pt x="4382" y="16"/>
                    <a:pt x="4318" y="0"/>
                    <a:pt x="42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" name="Google Shape;54;p3"/>
          <p:cNvGrpSpPr/>
          <p:nvPr/>
        </p:nvGrpSpPr>
        <p:grpSpPr>
          <a:xfrm>
            <a:off x="713225" y="539488"/>
            <a:ext cx="1284750" cy="954425"/>
            <a:chOff x="3054400" y="-12"/>
            <a:chExt cx="1284750" cy="954425"/>
          </a:xfrm>
        </p:grpSpPr>
        <p:sp>
          <p:nvSpPr>
            <p:cNvPr id="55" name="Google Shape;55;p3"/>
            <p:cNvSpPr/>
            <p:nvPr/>
          </p:nvSpPr>
          <p:spPr>
            <a:xfrm flipH="1">
              <a:off x="4003350" y="36563"/>
              <a:ext cx="281175" cy="117650"/>
            </a:xfrm>
            <a:custGeom>
              <a:rect b="b" l="l" r="r" t="t"/>
              <a:pathLst>
                <a:path extrusionOk="0" h="4706" w="11247">
                  <a:moveTo>
                    <a:pt x="6613" y="748"/>
                  </a:moveTo>
                  <a:cubicBezTo>
                    <a:pt x="7601" y="748"/>
                    <a:pt x="8709" y="1086"/>
                    <a:pt x="9866" y="1753"/>
                  </a:cubicBezTo>
                  <a:cubicBezTo>
                    <a:pt x="9944" y="1798"/>
                    <a:pt x="10021" y="1844"/>
                    <a:pt x="10101" y="1893"/>
                  </a:cubicBezTo>
                  <a:lnTo>
                    <a:pt x="6656" y="3893"/>
                  </a:lnTo>
                  <a:cubicBezTo>
                    <a:pt x="6463" y="3767"/>
                    <a:pt x="6267" y="3645"/>
                    <a:pt x="6067" y="3531"/>
                  </a:cubicBezTo>
                  <a:cubicBezTo>
                    <a:pt x="4893" y="2852"/>
                    <a:pt x="3748" y="2484"/>
                    <a:pt x="2698" y="2430"/>
                  </a:cubicBezTo>
                  <a:lnTo>
                    <a:pt x="4784" y="1218"/>
                  </a:lnTo>
                  <a:cubicBezTo>
                    <a:pt x="5324" y="904"/>
                    <a:pt x="5941" y="748"/>
                    <a:pt x="6613" y="748"/>
                  </a:cubicBezTo>
                  <a:close/>
                  <a:moveTo>
                    <a:pt x="6610" y="0"/>
                  </a:moveTo>
                  <a:cubicBezTo>
                    <a:pt x="5809" y="0"/>
                    <a:pt x="5066" y="190"/>
                    <a:pt x="4409" y="572"/>
                  </a:cubicBezTo>
                  <a:lnTo>
                    <a:pt x="238" y="2996"/>
                  </a:lnTo>
                  <a:cubicBezTo>
                    <a:pt x="60" y="3099"/>
                    <a:pt x="0" y="3327"/>
                    <a:pt x="102" y="3507"/>
                  </a:cubicBezTo>
                  <a:cubicBezTo>
                    <a:pt x="172" y="3625"/>
                    <a:pt x="297" y="3692"/>
                    <a:pt x="425" y="3692"/>
                  </a:cubicBezTo>
                  <a:cubicBezTo>
                    <a:pt x="489" y="3692"/>
                    <a:pt x="554" y="3675"/>
                    <a:pt x="613" y="3640"/>
                  </a:cubicBezTo>
                  <a:lnTo>
                    <a:pt x="617" y="3640"/>
                  </a:lnTo>
                  <a:cubicBezTo>
                    <a:pt x="1156" y="3326"/>
                    <a:pt x="1773" y="3170"/>
                    <a:pt x="2444" y="3170"/>
                  </a:cubicBezTo>
                  <a:cubicBezTo>
                    <a:pt x="3432" y="3170"/>
                    <a:pt x="4539" y="3508"/>
                    <a:pt x="5695" y="4175"/>
                  </a:cubicBezTo>
                  <a:cubicBezTo>
                    <a:pt x="5943" y="4320"/>
                    <a:pt x="6187" y="4475"/>
                    <a:pt x="6429" y="4641"/>
                  </a:cubicBezTo>
                  <a:cubicBezTo>
                    <a:pt x="6492" y="4684"/>
                    <a:pt x="6565" y="4706"/>
                    <a:pt x="6640" y="4706"/>
                  </a:cubicBezTo>
                  <a:cubicBezTo>
                    <a:pt x="6707" y="4706"/>
                    <a:pt x="6771" y="4690"/>
                    <a:pt x="6827" y="4657"/>
                  </a:cubicBezTo>
                  <a:lnTo>
                    <a:pt x="10996" y="2235"/>
                  </a:lnTo>
                  <a:cubicBezTo>
                    <a:pt x="11233" y="2097"/>
                    <a:pt x="11247" y="1760"/>
                    <a:pt x="11020" y="1604"/>
                  </a:cubicBezTo>
                  <a:cubicBezTo>
                    <a:pt x="10765" y="1425"/>
                    <a:pt x="10503" y="1258"/>
                    <a:pt x="10237" y="1105"/>
                  </a:cubicBezTo>
                  <a:cubicBezTo>
                    <a:pt x="8964" y="371"/>
                    <a:pt x="7730" y="0"/>
                    <a:pt x="66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 flipH="1">
              <a:off x="3715125" y="-12"/>
              <a:ext cx="362175" cy="154625"/>
            </a:xfrm>
            <a:custGeom>
              <a:rect b="b" l="l" r="r" t="t"/>
              <a:pathLst>
                <a:path extrusionOk="0" h="6185" w="14487">
                  <a:moveTo>
                    <a:pt x="7249" y="747"/>
                  </a:moveTo>
                  <a:cubicBezTo>
                    <a:pt x="8564" y="747"/>
                    <a:pt x="10033" y="1194"/>
                    <a:pt x="11565" y="2080"/>
                  </a:cubicBezTo>
                  <a:cubicBezTo>
                    <a:pt x="12204" y="2450"/>
                    <a:pt x="12817" y="2870"/>
                    <a:pt x="13396" y="3334"/>
                  </a:cubicBezTo>
                  <a:lnTo>
                    <a:pt x="9915" y="5356"/>
                  </a:lnTo>
                  <a:cubicBezTo>
                    <a:pt x="9240" y="4799"/>
                    <a:pt x="8521" y="4297"/>
                    <a:pt x="7766" y="3856"/>
                  </a:cubicBezTo>
                  <a:cubicBezTo>
                    <a:pt x="6119" y="2905"/>
                    <a:pt x="4523" y="2424"/>
                    <a:pt x="3075" y="2424"/>
                  </a:cubicBezTo>
                  <a:lnTo>
                    <a:pt x="2993" y="2426"/>
                  </a:lnTo>
                  <a:lnTo>
                    <a:pt x="4794" y="1378"/>
                  </a:lnTo>
                  <a:cubicBezTo>
                    <a:pt x="5520" y="957"/>
                    <a:pt x="6348" y="747"/>
                    <a:pt x="7249" y="747"/>
                  </a:cubicBezTo>
                  <a:close/>
                  <a:moveTo>
                    <a:pt x="7248" y="1"/>
                  </a:moveTo>
                  <a:cubicBezTo>
                    <a:pt x="6218" y="1"/>
                    <a:pt x="5264" y="244"/>
                    <a:pt x="4421" y="734"/>
                  </a:cubicBezTo>
                  <a:lnTo>
                    <a:pt x="249" y="3156"/>
                  </a:lnTo>
                  <a:cubicBezTo>
                    <a:pt x="65" y="3258"/>
                    <a:pt x="1" y="3489"/>
                    <a:pt x="105" y="3671"/>
                  </a:cubicBezTo>
                  <a:cubicBezTo>
                    <a:pt x="175" y="3791"/>
                    <a:pt x="300" y="3857"/>
                    <a:pt x="429" y="3857"/>
                  </a:cubicBezTo>
                  <a:cubicBezTo>
                    <a:pt x="496" y="3857"/>
                    <a:pt x="563" y="3839"/>
                    <a:pt x="625" y="3802"/>
                  </a:cubicBezTo>
                  <a:cubicBezTo>
                    <a:pt x="1350" y="3381"/>
                    <a:pt x="2178" y="3171"/>
                    <a:pt x="3079" y="3171"/>
                  </a:cubicBezTo>
                  <a:cubicBezTo>
                    <a:pt x="4393" y="3171"/>
                    <a:pt x="5862" y="3618"/>
                    <a:pt x="7393" y="4502"/>
                  </a:cubicBezTo>
                  <a:cubicBezTo>
                    <a:pt x="8186" y="4966"/>
                    <a:pt x="8938" y="5498"/>
                    <a:pt x="9638" y="6096"/>
                  </a:cubicBezTo>
                  <a:cubicBezTo>
                    <a:pt x="9704" y="6153"/>
                    <a:pt x="9791" y="6184"/>
                    <a:pt x="9880" y="6184"/>
                  </a:cubicBezTo>
                  <a:cubicBezTo>
                    <a:pt x="9944" y="6184"/>
                    <a:pt x="10008" y="6167"/>
                    <a:pt x="10066" y="6133"/>
                  </a:cubicBezTo>
                  <a:lnTo>
                    <a:pt x="14235" y="3709"/>
                  </a:lnTo>
                  <a:cubicBezTo>
                    <a:pt x="14459" y="3580"/>
                    <a:pt x="14486" y="3267"/>
                    <a:pt x="14291" y="3101"/>
                  </a:cubicBezTo>
                  <a:cubicBezTo>
                    <a:pt x="13516" y="2448"/>
                    <a:pt x="12726" y="1886"/>
                    <a:pt x="11938" y="1431"/>
                  </a:cubicBezTo>
                  <a:cubicBezTo>
                    <a:pt x="10291" y="481"/>
                    <a:pt x="8695" y="1"/>
                    <a:pt x="7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 flipH="1">
              <a:off x="3409825" y="5888"/>
              <a:ext cx="380100" cy="128475"/>
            </a:xfrm>
            <a:custGeom>
              <a:rect b="b" l="l" r="r" t="t"/>
              <a:pathLst>
                <a:path extrusionOk="0" h="5139" w="15204">
                  <a:moveTo>
                    <a:pt x="8357" y="747"/>
                  </a:moveTo>
                  <a:cubicBezTo>
                    <a:pt x="10094" y="747"/>
                    <a:pt x="12014" y="1285"/>
                    <a:pt x="14016" y="2350"/>
                  </a:cubicBezTo>
                  <a:lnTo>
                    <a:pt x="10597" y="4334"/>
                  </a:lnTo>
                  <a:cubicBezTo>
                    <a:pt x="8344" y="3065"/>
                    <a:pt x="6163" y="2425"/>
                    <a:pt x="4185" y="2425"/>
                  </a:cubicBezTo>
                  <a:cubicBezTo>
                    <a:pt x="3928" y="2425"/>
                    <a:pt x="3677" y="2434"/>
                    <a:pt x="3428" y="2456"/>
                  </a:cubicBezTo>
                  <a:lnTo>
                    <a:pt x="4785" y="1668"/>
                  </a:lnTo>
                  <a:cubicBezTo>
                    <a:pt x="5843" y="1053"/>
                    <a:pt x="7048" y="747"/>
                    <a:pt x="8357" y="747"/>
                  </a:cubicBezTo>
                  <a:close/>
                  <a:moveTo>
                    <a:pt x="8355" y="0"/>
                  </a:moveTo>
                  <a:cubicBezTo>
                    <a:pt x="6917" y="0"/>
                    <a:pt x="5586" y="340"/>
                    <a:pt x="4412" y="1022"/>
                  </a:cubicBezTo>
                  <a:lnTo>
                    <a:pt x="245" y="3444"/>
                  </a:lnTo>
                  <a:cubicBezTo>
                    <a:pt x="243" y="3444"/>
                    <a:pt x="241" y="3446"/>
                    <a:pt x="241" y="3446"/>
                  </a:cubicBezTo>
                  <a:cubicBezTo>
                    <a:pt x="63" y="3551"/>
                    <a:pt x="1" y="3777"/>
                    <a:pt x="105" y="3957"/>
                  </a:cubicBezTo>
                  <a:cubicBezTo>
                    <a:pt x="175" y="4076"/>
                    <a:pt x="300" y="4142"/>
                    <a:pt x="429" y="4142"/>
                  </a:cubicBezTo>
                  <a:cubicBezTo>
                    <a:pt x="492" y="4142"/>
                    <a:pt x="556" y="4126"/>
                    <a:pt x="616" y="4092"/>
                  </a:cubicBezTo>
                  <a:cubicBezTo>
                    <a:pt x="1675" y="3477"/>
                    <a:pt x="2880" y="3172"/>
                    <a:pt x="4190" y="3172"/>
                  </a:cubicBezTo>
                  <a:cubicBezTo>
                    <a:pt x="6089" y="3172"/>
                    <a:pt x="8207" y="3815"/>
                    <a:pt x="10413" y="5087"/>
                  </a:cubicBezTo>
                  <a:cubicBezTo>
                    <a:pt x="10470" y="5120"/>
                    <a:pt x="10532" y="5138"/>
                    <a:pt x="10599" y="5138"/>
                  </a:cubicBezTo>
                  <a:cubicBezTo>
                    <a:pt x="10663" y="5138"/>
                    <a:pt x="10728" y="5120"/>
                    <a:pt x="10786" y="5087"/>
                  </a:cubicBezTo>
                  <a:lnTo>
                    <a:pt x="14957" y="2665"/>
                  </a:lnTo>
                  <a:cubicBezTo>
                    <a:pt x="15203" y="2521"/>
                    <a:pt x="15203" y="2163"/>
                    <a:pt x="14957" y="2019"/>
                  </a:cubicBezTo>
                  <a:cubicBezTo>
                    <a:pt x="12634" y="677"/>
                    <a:pt x="10387" y="0"/>
                    <a:pt x="83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 flipH="1">
              <a:off x="3054400" y="55113"/>
              <a:ext cx="481450" cy="899300"/>
            </a:xfrm>
            <a:custGeom>
              <a:rect b="b" l="l" r="r" t="t"/>
              <a:pathLst>
                <a:path extrusionOk="0" h="35972" w="19258">
                  <a:moveTo>
                    <a:pt x="4607" y="803"/>
                  </a:moveTo>
                  <a:cubicBezTo>
                    <a:pt x="12302" y="5362"/>
                    <a:pt x="18511" y="16185"/>
                    <a:pt x="18485" y="25054"/>
                  </a:cubicBezTo>
                  <a:cubicBezTo>
                    <a:pt x="18476" y="28455"/>
                    <a:pt x="17557" y="31159"/>
                    <a:pt x="15829" y="32877"/>
                  </a:cubicBezTo>
                  <a:lnTo>
                    <a:pt x="13394" y="34291"/>
                  </a:lnTo>
                  <a:cubicBezTo>
                    <a:pt x="14482" y="32522"/>
                    <a:pt x="15052" y="30204"/>
                    <a:pt x="15059" y="27478"/>
                  </a:cubicBezTo>
                  <a:cubicBezTo>
                    <a:pt x="15086" y="18511"/>
                    <a:pt x="8903" y="7598"/>
                    <a:pt x="1171" y="2803"/>
                  </a:cubicBezTo>
                  <a:lnTo>
                    <a:pt x="4607" y="803"/>
                  </a:lnTo>
                  <a:close/>
                  <a:moveTo>
                    <a:pt x="4607" y="0"/>
                  </a:moveTo>
                  <a:cubicBezTo>
                    <a:pt x="4543" y="0"/>
                    <a:pt x="4479" y="17"/>
                    <a:pt x="4421" y="50"/>
                  </a:cubicBezTo>
                  <a:lnTo>
                    <a:pt x="250" y="2474"/>
                  </a:lnTo>
                  <a:cubicBezTo>
                    <a:pt x="1" y="2616"/>
                    <a:pt x="1" y="2976"/>
                    <a:pt x="250" y="3118"/>
                  </a:cubicBezTo>
                  <a:cubicBezTo>
                    <a:pt x="8028" y="7609"/>
                    <a:pt x="14338" y="18536"/>
                    <a:pt x="14313" y="27476"/>
                  </a:cubicBezTo>
                  <a:cubicBezTo>
                    <a:pt x="14302" y="30901"/>
                    <a:pt x="13372" y="33619"/>
                    <a:pt x="11625" y="35332"/>
                  </a:cubicBezTo>
                  <a:cubicBezTo>
                    <a:pt x="11385" y="35565"/>
                    <a:pt x="11552" y="35972"/>
                    <a:pt x="11885" y="35972"/>
                  </a:cubicBezTo>
                  <a:cubicBezTo>
                    <a:pt x="11951" y="35972"/>
                    <a:pt x="12016" y="35954"/>
                    <a:pt x="12073" y="35921"/>
                  </a:cubicBezTo>
                  <a:lnTo>
                    <a:pt x="16245" y="33499"/>
                  </a:lnTo>
                  <a:cubicBezTo>
                    <a:pt x="16271" y="33483"/>
                    <a:pt x="16296" y="33463"/>
                    <a:pt x="16318" y="33443"/>
                  </a:cubicBezTo>
                  <a:cubicBezTo>
                    <a:pt x="18214" y="31585"/>
                    <a:pt x="19219" y="28684"/>
                    <a:pt x="19230" y="25056"/>
                  </a:cubicBezTo>
                  <a:cubicBezTo>
                    <a:pt x="19257" y="15879"/>
                    <a:pt x="12781" y="4661"/>
                    <a:pt x="4794" y="50"/>
                  </a:cubicBezTo>
                  <a:cubicBezTo>
                    <a:pt x="4736" y="17"/>
                    <a:pt x="4672" y="0"/>
                    <a:pt x="46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 flipH="1">
              <a:off x="3158750" y="60663"/>
              <a:ext cx="1180400" cy="893750"/>
            </a:xfrm>
            <a:custGeom>
              <a:rect b="b" l="l" r="r" t="t"/>
              <a:pathLst>
                <a:path extrusionOk="0" h="35750" w="47216">
                  <a:moveTo>
                    <a:pt x="13563" y="745"/>
                  </a:moveTo>
                  <a:cubicBezTo>
                    <a:pt x="14881" y="745"/>
                    <a:pt x="16342" y="1193"/>
                    <a:pt x="17867" y="2075"/>
                  </a:cubicBezTo>
                  <a:cubicBezTo>
                    <a:pt x="18662" y="2536"/>
                    <a:pt x="19412" y="3069"/>
                    <a:pt x="20112" y="3666"/>
                  </a:cubicBezTo>
                  <a:cubicBezTo>
                    <a:pt x="20182" y="3726"/>
                    <a:pt x="20267" y="3755"/>
                    <a:pt x="20352" y="3755"/>
                  </a:cubicBezTo>
                  <a:cubicBezTo>
                    <a:pt x="20462" y="3755"/>
                    <a:pt x="20572" y="3705"/>
                    <a:pt x="20647" y="3611"/>
                  </a:cubicBezTo>
                  <a:cubicBezTo>
                    <a:pt x="22005" y="1860"/>
                    <a:pt x="23912" y="977"/>
                    <a:pt x="26141" y="977"/>
                  </a:cubicBezTo>
                  <a:cubicBezTo>
                    <a:pt x="28034" y="977"/>
                    <a:pt x="30161" y="1614"/>
                    <a:pt x="32382" y="2896"/>
                  </a:cubicBezTo>
                  <a:cubicBezTo>
                    <a:pt x="40160" y="7387"/>
                    <a:pt x="46470" y="18314"/>
                    <a:pt x="46445" y="27254"/>
                  </a:cubicBezTo>
                  <a:cubicBezTo>
                    <a:pt x="46436" y="30546"/>
                    <a:pt x="45575" y="33186"/>
                    <a:pt x="43952" y="34908"/>
                  </a:cubicBezTo>
                  <a:lnTo>
                    <a:pt x="1120" y="10180"/>
                  </a:lnTo>
                  <a:cubicBezTo>
                    <a:pt x="871" y="9170"/>
                    <a:pt x="747" y="8193"/>
                    <a:pt x="749" y="7272"/>
                  </a:cubicBezTo>
                  <a:cubicBezTo>
                    <a:pt x="756" y="5067"/>
                    <a:pt x="1488" y="3433"/>
                    <a:pt x="2811" y="2670"/>
                  </a:cubicBezTo>
                  <a:cubicBezTo>
                    <a:pt x="3348" y="2361"/>
                    <a:pt x="3961" y="2208"/>
                    <a:pt x="4628" y="2208"/>
                  </a:cubicBezTo>
                  <a:cubicBezTo>
                    <a:pt x="5617" y="2208"/>
                    <a:pt x="6725" y="2544"/>
                    <a:pt x="7880" y="3211"/>
                  </a:cubicBezTo>
                  <a:cubicBezTo>
                    <a:pt x="8128" y="3356"/>
                    <a:pt x="8372" y="3511"/>
                    <a:pt x="8612" y="3677"/>
                  </a:cubicBezTo>
                  <a:cubicBezTo>
                    <a:pt x="8674" y="3721"/>
                    <a:pt x="8748" y="3744"/>
                    <a:pt x="8823" y="3744"/>
                  </a:cubicBezTo>
                  <a:cubicBezTo>
                    <a:pt x="8855" y="3744"/>
                    <a:pt x="8887" y="3739"/>
                    <a:pt x="8918" y="3731"/>
                  </a:cubicBezTo>
                  <a:cubicBezTo>
                    <a:pt x="9025" y="3704"/>
                    <a:pt x="9112" y="3633"/>
                    <a:pt x="9160" y="3535"/>
                  </a:cubicBezTo>
                  <a:cubicBezTo>
                    <a:pt x="9795" y="2234"/>
                    <a:pt x="10792" y="1346"/>
                    <a:pt x="12044" y="965"/>
                  </a:cubicBezTo>
                  <a:cubicBezTo>
                    <a:pt x="12524" y="818"/>
                    <a:pt x="13032" y="745"/>
                    <a:pt x="13563" y="745"/>
                  </a:cubicBezTo>
                  <a:close/>
                  <a:moveTo>
                    <a:pt x="13555" y="0"/>
                  </a:moveTo>
                  <a:cubicBezTo>
                    <a:pt x="12953" y="0"/>
                    <a:pt x="12374" y="83"/>
                    <a:pt x="11827" y="250"/>
                  </a:cubicBezTo>
                  <a:cubicBezTo>
                    <a:pt x="10497" y="656"/>
                    <a:pt x="9420" y="1544"/>
                    <a:pt x="8688" y="2832"/>
                  </a:cubicBezTo>
                  <a:cubicBezTo>
                    <a:pt x="8546" y="2741"/>
                    <a:pt x="8399" y="2652"/>
                    <a:pt x="8252" y="2565"/>
                  </a:cubicBezTo>
                  <a:cubicBezTo>
                    <a:pt x="6981" y="1832"/>
                    <a:pt x="5748" y="1461"/>
                    <a:pt x="4628" y="1461"/>
                  </a:cubicBezTo>
                  <a:cubicBezTo>
                    <a:pt x="3832" y="1461"/>
                    <a:pt x="3093" y="1649"/>
                    <a:pt x="2438" y="2026"/>
                  </a:cubicBezTo>
                  <a:cubicBezTo>
                    <a:pt x="875" y="2925"/>
                    <a:pt x="10" y="4787"/>
                    <a:pt x="3" y="7269"/>
                  </a:cubicBezTo>
                  <a:cubicBezTo>
                    <a:pt x="1" y="8299"/>
                    <a:pt x="145" y="9392"/>
                    <a:pt x="434" y="10517"/>
                  </a:cubicBezTo>
                  <a:cubicBezTo>
                    <a:pt x="460" y="10613"/>
                    <a:pt x="522" y="10697"/>
                    <a:pt x="609" y="10746"/>
                  </a:cubicBezTo>
                  <a:lnTo>
                    <a:pt x="43830" y="35699"/>
                  </a:lnTo>
                  <a:cubicBezTo>
                    <a:pt x="43888" y="35732"/>
                    <a:pt x="43952" y="35750"/>
                    <a:pt x="44017" y="35750"/>
                  </a:cubicBezTo>
                  <a:cubicBezTo>
                    <a:pt x="44114" y="35750"/>
                    <a:pt x="44207" y="35712"/>
                    <a:pt x="44278" y="35645"/>
                  </a:cubicBezTo>
                  <a:cubicBezTo>
                    <a:pt x="46172" y="33787"/>
                    <a:pt x="47180" y="30886"/>
                    <a:pt x="47191" y="27258"/>
                  </a:cubicBezTo>
                  <a:cubicBezTo>
                    <a:pt x="47216" y="18079"/>
                    <a:pt x="40740" y="6863"/>
                    <a:pt x="32755" y="2252"/>
                  </a:cubicBezTo>
                  <a:cubicBezTo>
                    <a:pt x="30446" y="920"/>
                    <a:pt x="28188" y="260"/>
                    <a:pt x="26155" y="260"/>
                  </a:cubicBezTo>
                  <a:cubicBezTo>
                    <a:pt x="23817" y="260"/>
                    <a:pt x="21777" y="1132"/>
                    <a:pt x="20300" y="2858"/>
                  </a:cubicBezTo>
                  <a:cubicBezTo>
                    <a:pt x="19652" y="2328"/>
                    <a:pt x="18964" y="1850"/>
                    <a:pt x="18240" y="1429"/>
                  </a:cubicBezTo>
                  <a:cubicBezTo>
                    <a:pt x="16598" y="481"/>
                    <a:pt x="15006" y="0"/>
                    <a:pt x="135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0" name="Google Shape;60;p3"/>
          <p:cNvCxnSpPr/>
          <p:nvPr/>
        </p:nvCxnSpPr>
        <p:spPr>
          <a:xfrm flipH="1" rot="-5400000">
            <a:off x="2981863" y="317975"/>
            <a:ext cx="820200" cy="820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>
              <a:schemeClr val="dk2">
                <a:alpha val="50000"/>
              </a:schemeClr>
            </a:outerShdw>
          </a:effectLst>
        </p:spPr>
      </p:cxnSp>
      <p:cxnSp>
        <p:nvCxnSpPr>
          <p:cNvPr id="61" name="Google Shape;61;p3"/>
          <p:cNvCxnSpPr/>
          <p:nvPr/>
        </p:nvCxnSpPr>
        <p:spPr>
          <a:xfrm>
            <a:off x="557050" y="4608575"/>
            <a:ext cx="61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lt1">
                <a:alpha val="50000"/>
              </a:schemeClr>
            </a:outerShdw>
          </a:effectLst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bg>
      <p:bgPr>
        <a:gradFill>
          <a:gsLst>
            <a:gs pos="0">
              <a:schemeClr val="accent2"/>
            </a:gs>
            <a:gs pos="100000">
              <a:schemeClr val="accent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21"/>
          <p:cNvPicPr preferRelativeResize="0"/>
          <p:nvPr/>
        </p:nvPicPr>
        <p:blipFill rotWithShape="1">
          <a:blip r:embed="rId2">
            <a:alphaModFix amt="15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1"/>
          <p:cNvSpPr txBox="1"/>
          <p:nvPr>
            <p:ph type="title"/>
          </p:nvPr>
        </p:nvSpPr>
        <p:spPr>
          <a:xfrm>
            <a:off x="1258500" y="1501025"/>
            <a:ext cx="32808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6" name="Google Shape;256;p21"/>
          <p:cNvSpPr txBox="1"/>
          <p:nvPr>
            <p:ph idx="1" type="subTitle"/>
          </p:nvPr>
        </p:nvSpPr>
        <p:spPr>
          <a:xfrm>
            <a:off x="1258500" y="1830125"/>
            <a:ext cx="3280800" cy="8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21"/>
          <p:cNvSpPr txBox="1"/>
          <p:nvPr>
            <p:ph idx="2" type="title"/>
          </p:nvPr>
        </p:nvSpPr>
        <p:spPr>
          <a:xfrm>
            <a:off x="5149975" y="1501025"/>
            <a:ext cx="32808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8" name="Google Shape;258;p21"/>
          <p:cNvSpPr txBox="1"/>
          <p:nvPr>
            <p:ph idx="3" type="subTitle"/>
          </p:nvPr>
        </p:nvSpPr>
        <p:spPr>
          <a:xfrm>
            <a:off x="5149975" y="1830125"/>
            <a:ext cx="3280800" cy="8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21"/>
          <p:cNvSpPr txBox="1"/>
          <p:nvPr>
            <p:ph idx="4" type="title"/>
          </p:nvPr>
        </p:nvSpPr>
        <p:spPr>
          <a:xfrm>
            <a:off x="1258500" y="3121775"/>
            <a:ext cx="32808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0" name="Google Shape;260;p21"/>
          <p:cNvSpPr txBox="1"/>
          <p:nvPr>
            <p:ph idx="5" type="subTitle"/>
          </p:nvPr>
        </p:nvSpPr>
        <p:spPr>
          <a:xfrm>
            <a:off x="1258500" y="3450875"/>
            <a:ext cx="3280800" cy="8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21"/>
          <p:cNvSpPr txBox="1"/>
          <p:nvPr>
            <p:ph idx="6" type="title"/>
          </p:nvPr>
        </p:nvSpPr>
        <p:spPr>
          <a:xfrm>
            <a:off x="5149975" y="3121775"/>
            <a:ext cx="32808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2" name="Google Shape;262;p21"/>
          <p:cNvSpPr txBox="1"/>
          <p:nvPr>
            <p:ph idx="7" type="subTitle"/>
          </p:nvPr>
        </p:nvSpPr>
        <p:spPr>
          <a:xfrm>
            <a:off x="5149975" y="3450875"/>
            <a:ext cx="3280800" cy="8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21"/>
          <p:cNvSpPr txBox="1"/>
          <p:nvPr>
            <p:ph idx="8"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bg>
      <p:bgPr>
        <a:gradFill>
          <a:gsLst>
            <a:gs pos="0">
              <a:schemeClr val="accent2"/>
            </a:gs>
            <a:gs pos="100000">
              <a:schemeClr val="accent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22"/>
          <p:cNvPicPr preferRelativeResize="0"/>
          <p:nvPr/>
        </p:nvPicPr>
        <p:blipFill rotWithShape="1">
          <a:blip r:embed="rId2">
            <a:alphaModFix amt="15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2"/>
          <p:cNvSpPr txBox="1"/>
          <p:nvPr>
            <p:ph type="title"/>
          </p:nvPr>
        </p:nvSpPr>
        <p:spPr>
          <a:xfrm>
            <a:off x="1101175" y="1693300"/>
            <a:ext cx="19860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7" name="Google Shape;267;p22"/>
          <p:cNvSpPr txBox="1"/>
          <p:nvPr>
            <p:ph idx="1" type="subTitle"/>
          </p:nvPr>
        </p:nvSpPr>
        <p:spPr>
          <a:xfrm>
            <a:off x="1101175" y="2022400"/>
            <a:ext cx="1986000" cy="5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22"/>
          <p:cNvSpPr txBox="1"/>
          <p:nvPr>
            <p:ph idx="2" type="title"/>
          </p:nvPr>
        </p:nvSpPr>
        <p:spPr>
          <a:xfrm>
            <a:off x="3578948" y="1693300"/>
            <a:ext cx="19860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9" name="Google Shape;269;p22"/>
          <p:cNvSpPr txBox="1"/>
          <p:nvPr>
            <p:ph idx="3" type="subTitle"/>
          </p:nvPr>
        </p:nvSpPr>
        <p:spPr>
          <a:xfrm>
            <a:off x="3578947" y="2022400"/>
            <a:ext cx="1986000" cy="5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22"/>
          <p:cNvSpPr txBox="1"/>
          <p:nvPr>
            <p:ph idx="4" type="title"/>
          </p:nvPr>
        </p:nvSpPr>
        <p:spPr>
          <a:xfrm>
            <a:off x="1101175" y="3126700"/>
            <a:ext cx="19860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1" name="Google Shape;271;p22"/>
          <p:cNvSpPr txBox="1"/>
          <p:nvPr>
            <p:ph idx="5" type="subTitle"/>
          </p:nvPr>
        </p:nvSpPr>
        <p:spPr>
          <a:xfrm>
            <a:off x="1101175" y="3455800"/>
            <a:ext cx="1986000" cy="5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22"/>
          <p:cNvSpPr txBox="1"/>
          <p:nvPr>
            <p:ph idx="6" type="title"/>
          </p:nvPr>
        </p:nvSpPr>
        <p:spPr>
          <a:xfrm>
            <a:off x="3578948" y="3126700"/>
            <a:ext cx="19860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3" name="Google Shape;273;p22"/>
          <p:cNvSpPr txBox="1"/>
          <p:nvPr>
            <p:ph idx="7" type="subTitle"/>
          </p:nvPr>
        </p:nvSpPr>
        <p:spPr>
          <a:xfrm>
            <a:off x="3578947" y="3455800"/>
            <a:ext cx="1986000" cy="5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22"/>
          <p:cNvSpPr txBox="1"/>
          <p:nvPr>
            <p:ph idx="8" type="title"/>
          </p:nvPr>
        </p:nvSpPr>
        <p:spPr>
          <a:xfrm>
            <a:off x="6056727" y="1693300"/>
            <a:ext cx="19860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5" name="Google Shape;275;p22"/>
          <p:cNvSpPr txBox="1"/>
          <p:nvPr>
            <p:ph idx="9" type="subTitle"/>
          </p:nvPr>
        </p:nvSpPr>
        <p:spPr>
          <a:xfrm>
            <a:off x="6056725" y="2022400"/>
            <a:ext cx="1986000" cy="5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22"/>
          <p:cNvSpPr txBox="1"/>
          <p:nvPr>
            <p:ph idx="13" type="title"/>
          </p:nvPr>
        </p:nvSpPr>
        <p:spPr>
          <a:xfrm>
            <a:off x="6056727" y="3126700"/>
            <a:ext cx="19860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7" name="Google Shape;277;p22"/>
          <p:cNvSpPr txBox="1"/>
          <p:nvPr>
            <p:ph idx="14" type="subTitle"/>
          </p:nvPr>
        </p:nvSpPr>
        <p:spPr>
          <a:xfrm>
            <a:off x="6056725" y="3455800"/>
            <a:ext cx="1986000" cy="5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22"/>
          <p:cNvSpPr txBox="1"/>
          <p:nvPr>
            <p:ph idx="15"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cxnSp>
        <p:nvCxnSpPr>
          <p:cNvPr id="279" name="Google Shape;279;p22"/>
          <p:cNvCxnSpPr/>
          <p:nvPr/>
        </p:nvCxnSpPr>
        <p:spPr>
          <a:xfrm flipH="1" rot="-5400000">
            <a:off x="8534500" y="2340575"/>
            <a:ext cx="820200" cy="820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lt1">
                <a:alpha val="50000"/>
              </a:schemeClr>
            </a:outerShdw>
          </a:effectLst>
        </p:spPr>
      </p:cxnSp>
      <p:cxnSp>
        <p:nvCxnSpPr>
          <p:cNvPr id="280" name="Google Shape;280;p22"/>
          <p:cNvCxnSpPr/>
          <p:nvPr/>
        </p:nvCxnSpPr>
        <p:spPr>
          <a:xfrm rot="10800000">
            <a:off x="6381375" y="-281000"/>
            <a:ext cx="0" cy="820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accent1">
                <a:alpha val="50000"/>
              </a:schemeClr>
            </a:outerShdw>
          </a:effectLst>
        </p:spPr>
      </p:cxnSp>
      <p:cxnSp>
        <p:nvCxnSpPr>
          <p:cNvPr id="281" name="Google Shape;281;p22"/>
          <p:cNvCxnSpPr/>
          <p:nvPr/>
        </p:nvCxnSpPr>
        <p:spPr>
          <a:xfrm flipH="1" rot="-5400000">
            <a:off x="453350" y="4438500"/>
            <a:ext cx="820200" cy="820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dk2">
                <a:alpha val="50000"/>
              </a:schemeClr>
            </a:outerShdw>
          </a:effectLst>
        </p:spPr>
      </p:cxnSp>
      <p:cxnSp>
        <p:nvCxnSpPr>
          <p:cNvPr id="282" name="Google Shape;282;p22"/>
          <p:cNvCxnSpPr/>
          <p:nvPr/>
        </p:nvCxnSpPr>
        <p:spPr>
          <a:xfrm>
            <a:off x="-121375" y="3771875"/>
            <a:ext cx="834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lt1">
                <a:alpha val="50000"/>
              </a:schemeClr>
            </a:outerShdw>
          </a:effectLst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bg>
      <p:bgPr>
        <a:gradFill>
          <a:gsLst>
            <a:gs pos="0">
              <a:schemeClr val="accent2"/>
            </a:gs>
            <a:gs pos="100000">
              <a:schemeClr val="accent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23"/>
          <p:cNvPicPr preferRelativeResize="0"/>
          <p:nvPr/>
        </p:nvPicPr>
        <p:blipFill rotWithShape="1">
          <a:blip r:embed="rId2">
            <a:alphaModFix amt="15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3"/>
          <p:cNvSpPr txBox="1"/>
          <p:nvPr>
            <p:ph hasCustomPrompt="1" type="title"/>
          </p:nvPr>
        </p:nvSpPr>
        <p:spPr>
          <a:xfrm>
            <a:off x="4247300" y="539500"/>
            <a:ext cx="4183500" cy="646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6" name="Google Shape;286;p23"/>
          <p:cNvSpPr txBox="1"/>
          <p:nvPr>
            <p:ph idx="1" type="subTitle"/>
          </p:nvPr>
        </p:nvSpPr>
        <p:spPr>
          <a:xfrm>
            <a:off x="4247300" y="1186277"/>
            <a:ext cx="4183500" cy="39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87" name="Google Shape;287;p23"/>
          <p:cNvSpPr txBox="1"/>
          <p:nvPr>
            <p:ph hasCustomPrompt="1" idx="2" type="title"/>
          </p:nvPr>
        </p:nvSpPr>
        <p:spPr>
          <a:xfrm>
            <a:off x="4247300" y="2052318"/>
            <a:ext cx="4183500" cy="646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8" name="Google Shape;288;p23"/>
          <p:cNvSpPr txBox="1"/>
          <p:nvPr>
            <p:ph idx="3" type="subTitle"/>
          </p:nvPr>
        </p:nvSpPr>
        <p:spPr>
          <a:xfrm>
            <a:off x="4247300" y="2699095"/>
            <a:ext cx="4183500" cy="39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89" name="Google Shape;289;p23"/>
          <p:cNvSpPr txBox="1"/>
          <p:nvPr>
            <p:ph hasCustomPrompt="1" idx="4" type="title"/>
          </p:nvPr>
        </p:nvSpPr>
        <p:spPr>
          <a:xfrm>
            <a:off x="4247300" y="3565148"/>
            <a:ext cx="4183500" cy="646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0" name="Google Shape;290;p23"/>
          <p:cNvSpPr txBox="1"/>
          <p:nvPr>
            <p:ph idx="5" type="subTitle"/>
          </p:nvPr>
        </p:nvSpPr>
        <p:spPr>
          <a:xfrm>
            <a:off x="4247300" y="4211925"/>
            <a:ext cx="4183500" cy="39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grpSp>
        <p:nvGrpSpPr>
          <p:cNvPr id="291" name="Google Shape;291;p23"/>
          <p:cNvGrpSpPr/>
          <p:nvPr/>
        </p:nvGrpSpPr>
        <p:grpSpPr>
          <a:xfrm flipH="1">
            <a:off x="1704087" y="2042849"/>
            <a:ext cx="1026268" cy="1639769"/>
            <a:chOff x="1029950" y="238150"/>
            <a:chExt cx="1501050" cy="2398375"/>
          </a:xfrm>
        </p:grpSpPr>
        <p:sp>
          <p:nvSpPr>
            <p:cNvPr id="292" name="Google Shape;292;p23"/>
            <p:cNvSpPr/>
            <p:nvPr/>
          </p:nvSpPr>
          <p:spPr>
            <a:xfrm>
              <a:off x="1029950" y="1128850"/>
              <a:ext cx="1501050" cy="873825"/>
            </a:xfrm>
            <a:custGeom>
              <a:rect b="b" l="l" r="r" t="t"/>
              <a:pathLst>
                <a:path extrusionOk="0" h="34953" w="60042">
                  <a:moveTo>
                    <a:pt x="30115" y="942"/>
                  </a:moveTo>
                  <a:lnTo>
                    <a:pt x="58660" y="17422"/>
                  </a:lnTo>
                  <a:lnTo>
                    <a:pt x="29930" y="34009"/>
                  </a:lnTo>
                  <a:lnTo>
                    <a:pt x="1385" y="17529"/>
                  </a:lnTo>
                  <a:lnTo>
                    <a:pt x="30115" y="942"/>
                  </a:lnTo>
                  <a:close/>
                  <a:moveTo>
                    <a:pt x="30113" y="0"/>
                  </a:moveTo>
                  <a:cubicBezTo>
                    <a:pt x="30038" y="0"/>
                    <a:pt x="29963" y="20"/>
                    <a:pt x="29894" y="59"/>
                  </a:cubicBezTo>
                  <a:lnTo>
                    <a:pt x="293" y="17150"/>
                  </a:lnTo>
                  <a:cubicBezTo>
                    <a:pt x="0" y="17320"/>
                    <a:pt x="0" y="17741"/>
                    <a:pt x="293" y="17908"/>
                  </a:cubicBezTo>
                  <a:lnTo>
                    <a:pt x="29712" y="34893"/>
                  </a:lnTo>
                  <a:cubicBezTo>
                    <a:pt x="29778" y="34931"/>
                    <a:pt x="29852" y="34952"/>
                    <a:pt x="29930" y="34952"/>
                  </a:cubicBezTo>
                  <a:cubicBezTo>
                    <a:pt x="30005" y="34952"/>
                    <a:pt x="30082" y="34931"/>
                    <a:pt x="30148" y="34893"/>
                  </a:cubicBezTo>
                  <a:lnTo>
                    <a:pt x="59752" y="17801"/>
                  </a:lnTo>
                  <a:cubicBezTo>
                    <a:pt x="60042" y="17634"/>
                    <a:pt x="60042" y="17213"/>
                    <a:pt x="59752" y="17046"/>
                  </a:cubicBezTo>
                  <a:lnTo>
                    <a:pt x="30333" y="59"/>
                  </a:lnTo>
                  <a:cubicBezTo>
                    <a:pt x="30264" y="20"/>
                    <a:pt x="30189" y="0"/>
                    <a:pt x="301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3"/>
            <p:cNvSpPr/>
            <p:nvPr/>
          </p:nvSpPr>
          <p:spPr>
            <a:xfrm>
              <a:off x="1029950" y="1128850"/>
              <a:ext cx="1501050" cy="873825"/>
            </a:xfrm>
            <a:custGeom>
              <a:rect b="b" l="l" r="r" t="t"/>
              <a:pathLst>
                <a:path extrusionOk="0" h="34953" w="60042">
                  <a:moveTo>
                    <a:pt x="30115" y="942"/>
                  </a:moveTo>
                  <a:lnTo>
                    <a:pt x="58660" y="17422"/>
                  </a:lnTo>
                  <a:lnTo>
                    <a:pt x="29930" y="34009"/>
                  </a:lnTo>
                  <a:lnTo>
                    <a:pt x="1385" y="17529"/>
                  </a:lnTo>
                  <a:lnTo>
                    <a:pt x="30115" y="942"/>
                  </a:lnTo>
                  <a:close/>
                  <a:moveTo>
                    <a:pt x="30113" y="0"/>
                  </a:moveTo>
                  <a:cubicBezTo>
                    <a:pt x="30038" y="0"/>
                    <a:pt x="29963" y="20"/>
                    <a:pt x="29894" y="59"/>
                  </a:cubicBezTo>
                  <a:lnTo>
                    <a:pt x="293" y="17150"/>
                  </a:lnTo>
                  <a:cubicBezTo>
                    <a:pt x="0" y="17320"/>
                    <a:pt x="0" y="17741"/>
                    <a:pt x="293" y="17908"/>
                  </a:cubicBezTo>
                  <a:lnTo>
                    <a:pt x="29712" y="34893"/>
                  </a:lnTo>
                  <a:cubicBezTo>
                    <a:pt x="29778" y="34931"/>
                    <a:pt x="29852" y="34952"/>
                    <a:pt x="29930" y="34952"/>
                  </a:cubicBezTo>
                  <a:cubicBezTo>
                    <a:pt x="30005" y="34952"/>
                    <a:pt x="30082" y="34931"/>
                    <a:pt x="30148" y="34893"/>
                  </a:cubicBezTo>
                  <a:lnTo>
                    <a:pt x="59752" y="17801"/>
                  </a:lnTo>
                  <a:cubicBezTo>
                    <a:pt x="60042" y="17634"/>
                    <a:pt x="60042" y="17213"/>
                    <a:pt x="59752" y="17046"/>
                  </a:cubicBezTo>
                  <a:lnTo>
                    <a:pt x="30333" y="59"/>
                  </a:lnTo>
                  <a:cubicBezTo>
                    <a:pt x="30264" y="20"/>
                    <a:pt x="30189" y="0"/>
                    <a:pt x="301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3"/>
            <p:cNvSpPr/>
            <p:nvPr/>
          </p:nvSpPr>
          <p:spPr>
            <a:xfrm>
              <a:off x="1767225" y="1553475"/>
              <a:ext cx="762000" cy="1083050"/>
            </a:xfrm>
            <a:custGeom>
              <a:rect b="b" l="l" r="r" t="t"/>
              <a:pathLst>
                <a:path extrusionOk="0" h="43322" w="30480">
                  <a:moveTo>
                    <a:pt x="29604" y="1195"/>
                  </a:moveTo>
                  <a:lnTo>
                    <a:pt x="29604" y="25540"/>
                  </a:lnTo>
                  <a:lnTo>
                    <a:pt x="875" y="42127"/>
                  </a:lnTo>
                  <a:lnTo>
                    <a:pt x="875" y="17782"/>
                  </a:lnTo>
                  <a:lnTo>
                    <a:pt x="29604" y="1195"/>
                  </a:lnTo>
                  <a:close/>
                  <a:moveTo>
                    <a:pt x="30042" y="1"/>
                  </a:moveTo>
                  <a:cubicBezTo>
                    <a:pt x="29969" y="1"/>
                    <a:pt x="29893" y="20"/>
                    <a:pt x="29822" y="61"/>
                  </a:cubicBezTo>
                  <a:lnTo>
                    <a:pt x="221" y="17152"/>
                  </a:lnTo>
                  <a:cubicBezTo>
                    <a:pt x="84" y="17230"/>
                    <a:pt x="0" y="17376"/>
                    <a:pt x="0" y="17532"/>
                  </a:cubicBezTo>
                  <a:lnTo>
                    <a:pt x="0" y="42885"/>
                  </a:lnTo>
                  <a:cubicBezTo>
                    <a:pt x="0" y="43125"/>
                    <a:pt x="194" y="43321"/>
                    <a:pt x="433" y="43321"/>
                  </a:cubicBezTo>
                  <a:cubicBezTo>
                    <a:pt x="435" y="43321"/>
                    <a:pt x="437" y="43321"/>
                    <a:pt x="439" y="43321"/>
                  </a:cubicBezTo>
                  <a:cubicBezTo>
                    <a:pt x="444" y="43321"/>
                    <a:pt x="448" y="43321"/>
                    <a:pt x="453" y="43321"/>
                  </a:cubicBezTo>
                  <a:cubicBezTo>
                    <a:pt x="523" y="43321"/>
                    <a:pt x="595" y="43301"/>
                    <a:pt x="657" y="43264"/>
                  </a:cubicBezTo>
                  <a:lnTo>
                    <a:pt x="30261" y="26173"/>
                  </a:lnTo>
                  <a:cubicBezTo>
                    <a:pt x="30395" y="26095"/>
                    <a:pt x="30479" y="25949"/>
                    <a:pt x="30479" y="25794"/>
                  </a:cubicBezTo>
                  <a:lnTo>
                    <a:pt x="30479" y="437"/>
                  </a:lnTo>
                  <a:cubicBezTo>
                    <a:pt x="30479" y="184"/>
                    <a:pt x="30270" y="1"/>
                    <a:pt x="300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3"/>
            <p:cNvSpPr/>
            <p:nvPr/>
          </p:nvSpPr>
          <p:spPr>
            <a:xfrm>
              <a:off x="1767225" y="1553475"/>
              <a:ext cx="762000" cy="1083050"/>
            </a:xfrm>
            <a:custGeom>
              <a:rect b="b" l="l" r="r" t="t"/>
              <a:pathLst>
                <a:path extrusionOk="0" h="43322" w="30480">
                  <a:moveTo>
                    <a:pt x="29604" y="1195"/>
                  </a:moveTo>
                  <a:lnTo>
                    <a:pt x="29604" y="25540"/>
                  </a:lnTo>
                  <a:lnTo>
                    <a:pt x="875" y="42127"/>
                  </a:lnTo>
                  <a:lnTo>
                    <a:pt x="875" y="17782"/>
                  </a:lnTo>
                  <a:lnTo>
                    <a:pt x="29604" y="1195"/>
                  </a:lnTo>
                  <a:close/>
                  <a:moveTo>
                    <a:pt x="30042" y="1"/>
                  </a:moveTo>
                  <a:cubicBezTo>
                    <a:pt x="29969" y="1"/>
                    <a:pt x="29893" y="20"/>
                    <a:pt x="29822" y="61"/>
                  </a:cubicBezTo>
                  <a:lnTo>
                    <a:pt x="221" y="17152"/>
                  </a:lnTo>
                  <a:cubicBezTo>
                    <a:pt x="84" y="17230"/>
                    <a:pt x="0" y="17376"/>
                    <a:pt x="0" y="17532"/>
                  </a:cubicBezTo>
                  <a:lnTo>
                    <a:pt x="0" y="42885"/>
                  </a:lnTo>
                  <a:cubicBezTo>
                    <a:pt x="0" y="43125"/>
                    <a:pt x="194" y="43321"/>
                    <a:pt x="433" y="43321"/>
                  </a:cubicBezTo>
                  <a:cubicBezTo>
                    <a:pt x="435" y="43321"/>
                    <a:pt x="437" y="43321"/>
                    <a:pt x="439" y="43321"/>
                  </a:cubicBezTo>
                  <a:cubicBezTo>
                    <a:pt x="444" y="43321"/>
                    <a:pt x="448" y="43321"/>
                    <a:pt x="453" y="43321"/>
                  </a:cubicBezTo>
                  <a:cubicBezTo>
                    <a:pt x="523" y="43321"/>
                    <a:pt x="595" y="43301"/>
                    <a:pt x="657" y="43264"/>
                  </a:cubicBezTo>
                  <a:lnTo>
                    <a:pt x="30261" y="26173"/>
                  </a:lnTo>
                  <a:cubicBezTo>
                    <a:pt x="30395" y="26095"/>
                    <a:pt x="30479" y="25949"/>
                    <a:pt x="30479" y="25794"/>
                  </a:cubicBezTo>
                  <a:lnTo>
                    <a:pt x="30479" y="437"/>
                  </a:lnTo>
                  <a:cubicBezTo>
                    <a:pt x="30479" y="184"/>
                    <a:pt x="30270" y="1"/>
                    <a:pt x="300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3"/>
            <p:cNvSpPr/>
            <p:nvPr/>
          </p:nvSpPr>
          <p:spPr>
            <a:xfrm>
              <a:off x="1031725" y="1556125"/>
              <a:ext cx="757375" cy="1080400"/>
            </a:xfrm>
            <a:custGeom>
              <a:rect b="b" l="l" r="r" t="t"/>
              <a:pathLst>
                <a:path extrusionOk="0" h="43216" w="30295">
                  <a:moveTo>
                    <a:pt x="875" y="1197"/>
                  </a:moveTo>
                  <a:lnTo>
                    <a:pt x="29420" y="17676"/>
                  </a:lnTo>
                  <a:lnTo>
                    <a:pt x="29420" y="42021"/>
                  </a:lnTo>
                  <a:lnTo>
                    <a:pt x="875" y="25541"/>
                  </a:lnTo>
                  <a:lnTo>
                    <a:pt x="875" y="1197"/>
                  </a:lnTo>
                  <a:close/>
                  <a:moveTo>
                    <a:pt x="440" y="0"/>
                  </a:moveTo>
                  <a:cubicBezTo>
                    <a:pt x="211" y="0"/>
                    <a:pt x="3" y="182"/>
                    <a:pt x="1" y="438"/>
                  </a:cubicBezTo>
                  <a:lnTo>
                    <a:pt x="1" y="25795"/>
                  </a:lnTo>
                  <a:cubicBezTo>
                    <a:pt x="1" y="25950"/>
                    <a:pt x="84" y="26097"/>
                    <a:pt x="222" y="26174"/>
                  </a:cubicBezTo>
                  <a:lnTo>
                    <a:pt x="29641" y="43158"/>
                  </a:lnTo>
                  <a:cubicBezTo>
                    <a:pt x="29703" y="43195"/>
                    <a:pt x="29772" y="43215"/>
                    <a:pt x="29844" y="43215"/>
                  </a:cubicBezTo>
                  <a:cubicBezTo>
                    <a:pt x="29849" y="43215"/>
                    <a:pt x="29854" y="43215"/>
                    <a:pt x="29859" y="43215"/>
                  </a:cubicBezTo>
                  <a:cubicBezTo>
                    <a:pt x="30101" y="43215"/>
                    <a:pt x="30295" y="43021"/>
                    <a:pt x="30295" y="42779"/>
                  </a:cubicBezTo>
                  <a:lnTo>
                    <a:pt x="30295" y="17423"/>
                  </a:lnTo>
                  <a:cubicBezTo>
                    <a:pt x="30295" y="17267"/>
                    <a:pt x="30211" y="17124"/>
                    <a:pt x="30077" y="17046"/>
                  </a:cubicBezTo>
                  <a:lnTo>
                    <a:pt x="658" y="59"/>
                  </a:lnTo>
                  <a:cubicBezTo>
                    <a:pt x="587" y="19"/>
                    <a:pt x="512" y="0"/>
                    <a:pt x="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3"/>
            <p:cNvSpPr/>
            <p:nvPr/>
          </p:nvSpPr>
          <p:spPr>
            <a:xfrm>
              <a:off x="1029950" y="238150"/>
              <a:ext cx="1501050" cy="873750"/>
            </a:xfrm>
            <a:custGeom>
              <a:rect b="b" l="l" r="r" t="t"/>
              <a:pathLst>
                <a:path extrusionOk="0" h="34950" w="60042">
                  <a:moveTo>
                    <a:pt x="30115" y="939"/>
                  </a:moveTo>
                  <a:lnTo>
                    <a:pt x="58660" y="17422"/>
                  </a:lnTo>
                  <a:lnTo>
                    <a:pt x="29930" y="34009"/>
                  </a:lnTo>
                  <a:lnTo>
                    <a:pt x="1385" y="17526"/>
                  </a:lnTo>
                  <a:lnTo>
                    <a:pt x="30115" y="939"/>
                  </a:lnTo>
                  <a:close/>
                  <a:moveTo>
                    <a:pt x="30113" y="0"/>
                  </a:moveTo>
                  <a:cubicBezTo>
                    <a:pt x="30038" y="0"/>
                    <a:pt x="29963" y="20"/>
                    <a:pt x="29894" y="59"/>
                  </a:cubicBezTo>
                  <a:lnTo>
                    <a:pt x="293" y="17150"/>
                  </a:lnTo>
                  <a:cubicBezTo>
                    <a:pt x="0" y="17317"/>
                    <a:pt x="0" y="17738"/>
                    <a:pt x="293" y="17906"/>
                  </a:cubicBezTo>
                  <a:lnTo>
                    <a:pt x="29712" y="34893"/>
                  </a:lnTo>
                  <a:cubicBezTo>
                    <a:pt x="29778" y="34928"/>
                    <a:pt x="29852" y="34949"/>
                    <a:pt x="29930" y="34949"/>
                  </a:cubicBezTo>
                  <a:cubicBezTo>
                    <a:pt x="30005" y="34949"/>
                    <a:pt x="30082" y="34928"/>
                    <a:pt x="30148" y="34893"/>
                  </a:cubicBezTo>
                  <a:lnTo>
                    <a:pt x="59752" y="17801"/>
                  </a:lnTo>
                  <a:cubicBezTo>
                    <a:pt x="60042" y="17631"/>
                    <a:pt x="60042" y="17210"/>
                    <a:pt x="59752" y="17043"/>
                  </a:cubicBezTo>
                  <a:lnTo>
                    <a:pt x="30333" y="59"/>
                  </a:lnTo>
                  <a:cubicBezTo>
                    <a:pt x="30264" y="20"/>
                    <a:pt x="30189" y="0"/>
                    <a:pt x="301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3"/>
            <p:cNvSpPr/>
            <p:nvPr/>
          </p:nvSpPr>
          <p:spPr>
            <a:xfrm>
              <a:off x="1029950" y="238150"/>
              <a:ext cx="1501050" cy="873750"/>
            </a:xfrm>
            <a:custGeom>
              <a:rect b="b" l="l" r="r" t="t"/>
              <a:pathLst>
                <a:path extrusionOk="0" h="34950" w="60042">
                  <a:moveTo>
                    <a:pt x="30115" y="939"/>
                  </a:moveTo>
                  <a:lnTo>
                    <a:pt x="58660" y="17422"/>
                  </a:lnTo>
                  <a:lnTo>
                    <a:pt x="29930" y="34009"/>
                  </a:lnTo>
                  <a:lnTo>
                    <a:pt x="1385" y="17526"/>
                  </a:lnTo>
                  <a:lnTo>
                    <a:pt x="30115" y="939"/>
                  </a:lnTo>
                  <a:close/>
                  <a:moveTo>
                    <a:pt x="30113" y="0"/>
                  </a:moveTo>
                  <a:cubicBezTo>
                    <a:pt x="30038" y="0"/>
                    <a:pt x="29963" y="20"/>
                    <a:pt x="29894" y="59"/>
                  </a:cubicBezTo>
                  <a:lnTo>
                    <a:pt x="293" y="17150"/>
                  </a:lnTo>
                  <a:cubicBezTo>
                    <a:pt x="0" y="17317"/>
                    <a:pt x="0" y="17738"/>
                    <a:pt x="293" y="17906"/>
                  </a:cubicBezTo>
                  <a:lnTo>
                    <a:pt x="29712" y="34893"/>
                  </a:lnTo>
                  <a:cubicBezTo>
                    <a:pt x="29778" y="34928"/>
                    <a:pt x="29852" y="34949"/>
                    <a:pt x="29930" y="34949"/>
                  </a:cubicBezTo>
                  <a:cubicBezTo>
                    <a:pt x="30005" y="34949"/>
                    <a:pt x="30082" y="34928"/>
                    <a:pt x="30148" y="34893"/>
                  </a:cubicBezTo>
                  <a:lnTo>
                    <a:pt x="59752" y="17801"/>
                  </a:lnTo>
                  <a:cubicBezTo>
                    <a:pt x="60042" y="17631"/>
                    <a:pt x="60042" y="17210"/>
                    <a:pt x="59752" y="17043"/>
                  </a:cubicBezTo>
                  <a:lnTo>
                    <a:pt x="30333" y="59"/>
                  </a:lnTo>
                  <a:cubicBezTo>
                    <a:pt x="30264" y="20"/>
                    <a:pt x="30189" y="0"/>
                    <a:pt x="301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3"/>
            <p:cNvSpPr/>
            <p:nvPr/>
          </p:nvSpPr>
          <p:spPr>
            <a:xfrm>
              <a:off x="1767225" y="662700"/>
              <a:ext cx="762000" cy="1083125"/>
            </a:xfrm>
            <a:custGeom>
              <a:rect b="b" l="l" r="r" t="t"/>
              <a:pathLst>
                <a:path extrusionOk="0" h="43325" w="30480">
                  <a:moveTo>
                    <a:pt x="29604" y="1195"/>
                  </a:moveTo>
                  <a:lnTo>
                    <a:pt x="29604" y="25543"/>
                  </a:lnTo>
                  <a:lnTo>
                    <a:pt x="875" y="42130"/>
                  </a:lnTo>
                  <a:lnTo>
                    <a:pt x="875" y="17782"/>
                  </a:lnTo>
                  <a:lnTo>
                    <a:pt x="29604" y="1195"/>
                  </a:lnTo>
                  <a:close/>
                  <a:moveTo>
                    <a:pt x="30041" y="1"/>
                  </a:moveTo>
                  <a:cubicBezTo>
                    <a:pt x="29968" y="1"/>
                    <a:pt x="29893" y="20"/>
                    <a:pt x="29822" y="61"/>
                  </a:cubicBezTo>
                  <a:lnTo>
                    <a:pt x="221" y="17152"/>
                  </a:lnTo>
                  <a:cubicBezTo>
                    <a:pt x="84" y="17230"/>
                    <a:pt x="0" y="17373"/>
                    <a:pt x="0" y="17532"/>
                  </a:cubicBezTo>
                  <a:lnTo>
                    <a:pt x="0" y="42885"/>
                  </a:lnTo>
                  <a:cubicBezTo>
                    <a:pt x="0" y="43127"/>
                    <a:pt x="197" y="43324"/>
                    <a:pt x="439" y="43324"/>
                  </a:cubicBezTo>
                  <a:cubicBezTo>
                    <a:pt x="514" y="43324"/>
                    <a:pt x="591" y="43303"/>
                    <a:pt x="657" y="43265"/>
                  </a:cubicBezTo>
                  <a:lnTo>
                    <a:pt x="30261" y="26173"/>
                  </a:lnTo>
                  <a:cubicBezTo>
                    <a:pt x="30395" y="26095"/>
                    <a:pt x="30479" y="25952"/>
                    <a:pt x="30479" y="25794"/>
                  </a:cubicBezTo>
                  <a:lnTo>
                    <a:pt x="30479" y="440"/>
                  </a:lnTo>
                  <a:cubicBezTo>
                    <a:pt x="30479" y="184"/>
                    <a:pt x="30270" y="1"/>
                    <a:pt x="300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3"/>
            <p:cNvSpPr/>
            <p:nvPr/>
          </p:nvSpPr>
          <p:spPr>
            <a:xfrm>
              <a:off x="1767225" y="662700"/>
              <a:ext cx="762000" cy="1083125"/>
            </a:xfrm>
            <a:custGeom>
              <a:rect b="b" l="l" r="r" t="t"/>
              <a:pathLst>
                <a:path extrusionOk="0" h="43325" w="30480">
                  <a:moveTo>
                    <a:pt x="29604" y="1195"/>
                  </a:moveTo>
                  <a:lnTo>
                    <a:pt x="29604" y="25543"/>
                  </a:lnTo>
                  <a:lnTo>
                    <a:pt x="875" y="42130"/>
                  </a:lnTo>
                  <a:lnTo>
                    <a:pt x="875" y="17782"/>
                  </a:lnTo>
                  <a:lnTo>
                    <a:pt x="29604" y="1195"/>
                  </a:lnTo>
                  <a:close/>
                  <a:moveTo>
                    <a:pt x="30041" y="1"/>
                  </a:moveTo>
                  <a:cubicBezTo>
                    <a:pt x="29968" y="1"/>
                    <a:pt x="29893" y="20"/>
                    <a:pt x="29822" y="61"/>
                  </a:cubicBezTo>
                  <a:lnTo>
                    <a:pt x="221" y="17152"/>
                  </a:lnTo>
                  <a:cubicBezTo>
                    <a:pt x="84" y="17230"/>
                    <a:pt x="0" y="17373"/>
                    <a:pt x="0" y="17532"/>
                  </a:cubicBezTo>
                  <a:lnTo>
                    <a:pt x="0" y="42885"/>
                  </a:lnTo>
                  <a:cubicBezTo>
                    <a:pt x="0" y="43127"/>
                    <a:pt x="197" y="43324"/>
                    <a:pt x="439" y="43324"/>
                  </a:cubicBezTo>
                  <a:cubicBezTo>
                    <a:pt x="514" y="43324"/>
                    <a:pt x="591" y="43303"/>
                    <a:pt x="657" y="43265"/>
                  </a:cubicBezTo>
                  <a:lnTo>
                    <a:pt x="30261" y="26173"/>
                  </a:lnTo>
                  <a:cubicBezTo>
                    <a:pt x="30395" y="26095"/>
                    <a:pt x="30479" y="25952"/>
                    <a:pt x="30479" y="25794"/>
                  </a:cubicBezTo>
                  <a:lnTo>
                    <a:pt x="30479" y="440"/>
                  </a:lnTo>
                  <a:cubicBezTo>
                    <a:pt x="30479" y="184"/>
                    <a:pt x="30270" y="1"/>
                    <a:pt x="300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3"/>
            <p:cNvSpPr/>
            <p:nvPr/>
          </p:nvSpPr>
          <p:spPr>
            <a:xfrm>
              <a:off x="1031725" y="665400"/>
              <a:ext cx="757375" cy="1080425"/>
            </a:xfrm>
            <a:custGeom>
              <a:rect b="b" l="l" r="r" t="t"/>
              <a:pathLst>
                <a:path extrusionOk="0" h="43217" w="30295">
                  <a:moveTo>
                    <a:pt x="875" y="1195"/>
                  </a:moveTo>
                  <a:lnTo>
                    <a:pt x="29420" y="17674"/>
                  </a:lnTo>
                  <a:lnTo>
                    <a:pt x="29420" y="42022"/>
                  </a:lnTo>
                  <a:lnTo>
                    <a:pt x="875" y="25540"/>
                  </a:lnTo>
                  <a:lnTo>
                    <a:pt x="875" y="1195"/>
                  </a:lnTo>
                  <a:close/>
                  <a:moveTo>
                    <a:pt x="438" y="0"/>
                  </a:moveTo>
                  <a:cubicBezTo>
                    <a:pt x="210" y="0"/>
                    <a:pt x="1" y="183"/>
                    <a:pt x="1" y="436"/>
                  </a:cubicBezTo>
                  <a:lnTo>
                    <a:pt x="1" y="25793"/>
                  </a:lnTo>
                  <a:cubicBezTo>
                    <a:pt x="1" y="25948"/>
                    <a:pt x="84" y="26095"/>
                    <a:pt x="222" y="26172"/>
                  </a:cubicBezTo>
                  <a:lnTo>
                    <a:pt x="29641" y="43157"/>
                  </a:lnTo>
                  <a:cubicBezTo>
                    <a:pt x="29707" y="43195"/>
                    <a:pt x="29781" y="43216"/>
                    <a:pt x="29859" y="43216"/>
                  </a:cubicBezTo>
                  <a:cubicBezTo>
                    <a:pt x="30101" y="43216"/>
                    <a:pt x="30295" y="43019"/>
                    <a:pt x="30295" y="42777"/>
                  </a:cubicBezTo>
                  <a:lnTo>
                    <a:pt x="30295" y="17424"/>
                  </a:lnTo>
                  <a:cubicBezTo>
                    <a:pt x="30295" y="17265"/>
                    <a:pt x="30211" y="17122"/>
                    <a:pt x="30077" y="17044"/>
                  </a:cubicBezTo>
                  <a:lnTo>
                    <a:pt x="658" y="60"/>
                  </a:lnTo>
                  <a:cubicBezTo>
                    <a:pt x="587" y="19"/>
                    <a:pt x="511" y="0"/>
                    <a:pt x="4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" name="Google Shape;302;p23"/>
          <p:cNvGrpSpPr/>
          <p:nvPr/>
        </p:nvGrpSpPr>
        <p:grpSpPr>
          <a:xfrm>
            <a:off x="1868015" y="953790"/>
            <a:ext cx="698135" cy="688165"/>
            <a:chOff x="3398275" y="546563"/>
            <a:chExt cx="581150" cy="572850"/>
          </a:xfrm>
        </p:grpSpPr>
        <p:sp>
          <p:nvSpPr>
            <p:cNvPr id="303" name="Google Shape;303;p23"/>
            <p:cNvSpPr/>
            <p:nvPr/>
          </p:nvSpPr>
          <p:spPr>
            <a:xfrm flipH="1">
              <a:off x="3758375" y="648238"/>
              <a:ext cx="220025" cy="133525"/>
            </a:xfrm>
            <a:custGeom>
              <a:rect b="b" l="l" r="r" t="t"/>
              <a:pathLst>
                <a:path extrusionOk="0" h="5341" w="8801">
                  <a:moveTo>
                    <a:pt x="4607" y="805"/>
                  </a:moveTo>
                  <a:lnTo>
                    <a:pt x="7622" y="2545"/>
                  </a:lnTo>
                  <a:lnTo>
                    <a:pt x="4194" y="4537"/>
                  </a:lnTo>
                  <a:lnTo>
                    <a:pt x="1180" y="2796"/>
                  </a:lnTo>
                  <a:lnTo>
                    <a:pt x="4607" y="805"/>
                  </a:lnTo>
                  <a:close/>
                  <a:moveTo>
                    <a:pt x="4607" y="0"/>
                  </a:moveTo>
                  <a:cubicBezTo>
                    <a:pt x="4543" y="0"/>
                    <a:pt x="4478" y="17"/>
                    <a:pt x="4421" y="50"/>
                  </a:cubicBezTo>
                  <a:lnTo>
                    <a:pt x="249" y="2474"/>
                  </a:lnTo>
                  <a:cubicBezTo>
                    <a:pt x="1" y="2619"/>
                    <a:pt x="1" y="2976"/>
                    <a:pt x="249" y="3120"/>
                  </a:cubicBezTo>
                  <a:lnTo>
                    <a:pt x="4010" y="5292"/>
                  </a:lnTo>
                  <a:cubicBezTo>
                    <a:pt x="4066" y="5323"/>
                    <a:pt x="4130" y="5340"/>
                    <a:pt x="4196" y="5340"/>
                  </a:cubicBezTo>
                  <a:cubicBezTo>
                    <a:pt x="4261" y="5340"/>
                    <a:pt x="4325" y="5323"/>
                    <a:pt x="4383" y="5289"/>
                  </a:cubicBezTo>
                  <a:lnTo>
                    <a:pt x="8552" y="2865"/>
                  </a:lnTo>
                  <a:cubicBezTo>
                    <a:pt x="8801" y="2723"/>
                    <a:pt x="8801" y="2363"/>
                    <a:pt x="8552" y="2221"/>
                  </a:cubicBezTo>
                  <a:lnTo>
                    <a:pt x="4794" y="50"/>
                  </a:lnTo>
                  <a:cubicBezTo>
                    <a:pt x="4736" y="17"/>
                    <a:pt x="4672" y="0"/>
                    <a:pt x="46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3"/>
            <p:cNvSpPr/>
            <p:nvPr/>
          </p:nvSpPr>
          <p:spPr>
            <a:xfrm flipH="1">
              <a:off x="3398275" y="859138"/>
              <a:ext cx="214825" cy="130525"/>
            </a:xfrm>
            <a:custGeom>
              <a:rect b="b" l="l" r="r" t="t"/>
              <a:pathLst>
                <a:path extrusionOk="0" h="5221" w="8593">
                  <a:moveTo>
                    <a:pt x="4607" y="805"/>
                  </a:moveTo>
                  <a:lnTo>
                    <a:pt x="7411" y="2423"/>
                  </a:lnTo>
                  <a:lnTo>
                    <a:pt x="3983" y="4415"/>
                  </a:lnTo>
                  <a:lnTo>
                    <a:pt x="1182" y="2796"/>
                  </a:lnTo>
                  <a:lnTo>
                    <a:pt x="4607" y="805"/>
                  </a:lnTo>
                  <a:close/>
                  <a:moveTo>
                    <a:pt x="4607" y="0"/>
                  </a:moveTo>
                  <a:cubicBezTo>
                    <a:pt x="4543" y="0"/>
                    <a:pt x="4478" y="17"/>
                    <a:pt x="4421" y="50"/>
                  </a:cubicBezTo>
                  <a:lnTo>
                    <a:pt x="249" y="2474"/>
                  </a:lnTo>
                  <a:cubicBezTo>
                    <a:pt x="1" y="2619"/>
                    <a:pt x="1" y="2976"/>
                    <a:pt x="249" y="3120"/>
                  </a:cubicBezTo>
                  <a:lnTo>
                    <a:pt x="3799" y="5169"/>
                  </a:lnTo>
                  <a:cubicBezTo>
                    <a:pt x="3855" y="5203"/>
                    <a:pt x="3919" y="5220"/>
                    <a:pt x="3986" y="5220"/>
                  </a:cubicBezTo>
                  <a:cubicBezTo>
                    <a:pt x="4050" y="5220"/>
                    <a:pt x="4114" y="5203"/>
                    <a:pt x="4172" y="5169"/>
                  </a:cubicBezTo>
                  <a:lnTo>
                    <a:pt x="8343" y="2745"/>
                  </a:lnTo>
                  <a:cubicBezTo>
                    <a:pt x="8592" y="2601"/>
                    <a:pt x="8592" y="2243"/>
                    <a:pt x="8343" y="2099"/>
                  </a:cubicBezTo>
                  <a:lnTo>
                    <a:pt x="4794" y="50"/>
                  </a:lnTo>
                  <a:cubicBezTo>
                    <a:pt x="4736" y="17"/>
                    <a:pt x="4672" y="0"/>
                    <a:pt x="46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3"/>
            <p:cNvSpPr/>
            <p:nvPr/>
          </p:nvSpPr>
          <p:spPr>
            <a:xfrm flipH="1">
              <a:off x="3488150" y="703213"/>
              <a:ext cx="123400" cy="235175"/>
            </a:xfrm>
            <a:custGeom>
              <a:rect b="b" l="l" r="r" t="t"/>
              <a:pathLst>
                <a:path extrusionOk="0" h="9407" w="4936">
                  <a:moveTo>
                    <a:pt x="4186" y="1023"/>
                  </a:moveTo>
                  <a:lnTo>
                    <a:pt x="4172" y="6396"/>
                  </a:lnTo>
                  <a:lnTo>
                    <a:pt x="749" y="8385"/>
                  </a:lnTo>
                  <a:lnTo>
                    <a:pt x="765" y="3013"/>
                  </a:lnTo>
                  <a:lnTo>
                    <a:pt x="4186" y="1023"/>
                  </a:lnTo>
                  <a:close/>
                  <a:moveTo>
                    <a:pt x="4561" y="0"/>
                  </a:moveTo>
                  <a:cubicBezTo>
                    <a:pt x="4498" y="0"/>
                    <a:pt x="4434" y="16"/>
                    <a:pt x="4374" y="51"/>
                  </a:cubicBezTo>
                  <a:lnTo>
                    <a:pt x="205" y="2475"/>
                  </a:lnTo>
                  <a:cubicBezTo>
                    <a:pt x="90" y="2542"/>
                    <a:pt x="19" y="2664"/>
                    <a:pt x="19" y="2797"/>
                  </a:cubicBezTo>
                  <a:lnTo>
                    <a:pt x="1" y="9033"/>
                  </a:lnTo>
                  <a:cubicBezTo>
                    <a:pt x="1" y="9240"/>
                    <a:pt x="167" y="9406"/>
                    <a:pt x="374" y="9406"/>
                  </a:cubicBezTo>
                  <a:cubicBezTo>
                    <a:pt x="440" y="9406"/>
                    <a:pt x="505" y="9388"/>
                    <a:pt x="560" y="9357"/>
                  </a:cubicBezTo>
                  <a:lnTo>
                    <a:pt x="4732" y="6933"/>
                  </a:lnTo>
                  <a:cubicBezTo>
                    <a:pt x="4847" y="6867"/>
                    <a:pt x="4918" y="6744"/>
                    <a:pt x="4918" y="6611"/>
                  </a:cubicBezTo>
                  <a:lnTo>
                    <a:pt x="4936" y="375"/>
                  </a:lnTo>
                  <a:cubicBezTo>
                    <a:pt x="4936" y="156"/>
                    <a:pt x="4756" y="0"/>
                    <a:pt x="45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3"/>
            <p:cNvSpPr/>
            <p:nvPr/>
          </p:nvSpPr>
          <p:spPr>
            <a:xfrm flipH="1">
              <a:off x="3486575" y="546563"/>
              <a:ext cx="397350" cy="235925"/>
            </a:xfrm>
            <a:custGeom>
              <a:rect b="b" l="l" r="r" t="t"/>
              <a:pathLst>
                <a:path extrusionOk="0" h="9437" w="15894">
                  <a:moveTo>
                    <a:pt x="4607" y="805"/>
                  </a:moveTo>
                  <a:lnTo>
                    <a:pt x="14714" y="6641"/>
                  </a:lnTo>
                  <a:lnTo>
                    <a:pt x="11287" y="8633"/>
                  </a:lnTo>
                  <a:lnTo>
                    <a:pt x="1179" y="2796"/>
                  </a:lnTo>
                  <a:lnTo>
                    <a:pt x="4607" y="805"/>
                  </a:lnTo>
                  <a:close/>
                  <a:moveTo>
                    <a:pt x="4605" y="0"/>
                  </a:moveTo>
                  <a:cubicBezTo>
                    <a:pt x="4540" y="0"/>
                    <a:pt x="4476" y="17"/>
                    <a:pt x="4418" y="50"/>
                  </a:cubicBezTo>
                  <a:lnTo>
                    <a:pt x="249" y="2474"/>
                  </a:lnTo>
                  <a:cubicBezTo>
                    <a:pt x="0" y="2619"/>
                    <a:pt x="0" y="2976"/>
                    <a:pt x="249" y="3120"/>
                  </a:cubicBezTo>
                  <a:lnTo>
                    <a:pt x="11100" y="9387"/>
                  </a:lnTo>
                  <a:cubicBezTo>
                    <a:pt x="11158" y="9418"/>
                    <a:pt x="11222" y="9436"/>
                    <a:pt x="11287" y="9436"/>
                  </a:cubicBezTo>
                  <a:cubicBezTo>
                    <a:pt x="11353" y="9436"/>
                    <a:pt x="11418" y="9421"/>
                    <a:pt x="11475" y="9387"/>
                  </a:cubicBezTo>
                  <a:lnTo>
                    <a:pt x="15644" y="6963"/>
                  </a:lnTo>
                  <a:cubicBezTo>
                    <a:pt x="15893" y="6819"/>
                    <a:pt x="15893" y="6461"/>
                    <a:pt x="15644" y="6317"/>
                  </a:cubicBezTo>
                  <a:lnTo>
                    <a:pt x="4793" y="50"/>
                  </a:lnTo>
                  <a:cubicBezTo>
                    <a:pt x="4734" y="17"/>
                    <a:pt x="4669" y="0"/>
                    <a:pt x="46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3"/>
            <p:cNvSpPr/>
            <p:nvPr/>
          </p:nvSpPr>
          <p:spPr>
            <a:xfrm flipH="1">
              <a:off x="3502575" y="607163"/>
              <a:ext cx="476850" cy="512250"/>
            </a:xfrm>
            <a:custGeom>
              <a:rect b="b" l="l" r="r" t="t"/>
              <a:pathLst>
                <a:path extrusionOk="0" h="20490" w="19074">
                  <a:moveTo>
                    <a:pt x="4626" y="1018"/>
                  </a:moveTo>
                  <a:lnTo>
                    <a:pt x="14731" y="6855"/>
                  </a:lnTo>
                  <a:lnTo>
                    <a:pt x="14716" y="12875"/>
                  </a:lnTo>
                  <a:cubicBezTo>
                    <a:pt x="14714" y="13008"/>
                    <a:pt x="14785" y="13133"/>
                    <a:pt x="14902" y="13199"/>
                  </a:cubicBezTo>
                  <a:lnTo>
                    <a:pt x="17888" y="14922"/>
                  </a:lnTo>
                  <a:lnTo>
                    <a:pt x="9665" y="19608"/>
                  </a:lnTo>
                  <a:lnTo>
                    <a:pt x="1496" y="5458"/>
                  </a:lnTo>
                  <a:lnTo>
                    <a:pt x="1496" y="5458"/>
                  </a:lnTo>
                  <a:lnTo>
                    <a:pt x="4051" y="6932"/>
                  </a:lnTo>
                  <a:cubicBezTo>
                    <a:pt x="4111" y="6967"/>
                    <a:pt x="4175" y="6983"/>
                    <a:pt x="4237" y="6983"/>
                  </a:cubicBezTo>
                  <a:cubicBezTo>
                    <a:pt x="4432" y="6983"/>
                    <a:pt x="4610" y="6827"/>
                    <a:pt x="4610" y="6610"/>
                  </a:cubicBezTo>
                  <a:lnTo>
                    <a:pt x="4626" y="1018"/>
                  </a:lnTo>
                  <a:close/>
                  <a:moveTo>
                    <a:pt x="4256" y="0"/>
                  </a:moveTo>
                  <a:cubicBezTo>
                    <a:pt x="4061" y="0"/>
                    <a:pt x="3882" y="155"/>
                    <a:pt x="3882" y="372"/>
                  </a:cubicBezTo>
                  <a:lnTo>
                    <a:pt x="3867" y="5964"/>
                  </a:lnTo>
                  <a:lnTo>
                    <a:pt x="663" y="4117"/>
                  </a:lnTo>
                  <a:cubicBezTo>
                    <a:pt x="601" y="4081"/>
                    <a:pt x="537" y="4065"/>
                    <a:pt x="476" y="4065"/>
                  </a:cubicBezTo>
                  <a:cubicBezTo>
                    <a:pt x="215" y="4065"/>
                    <a:pt x="0" y="4359"/>
                    <a:pt x="155" y="4626"/>
                  </a:cubicBezTo>
                  <a:lnTo>
                    <a:pt x="9206" y="20303"/>
                  </a:lnTo>
                  <a:cubicBezTo>
                    <a:pt x="9272" y="20419"/>
                    <a:pt x="9395" y="20490"/>
                    <a:pt x="9528" y="20490"/>
                  </a:cubicBezTo>
                  <a:cubicBezTo>
                    <a:pt x="9592" y="20490"/>
                    <a:pt x="9656" y="20472"/>
                    <a:pt x="9714" y="20441"/>
                  </a:cubicBezTo>
                  <a:lnTo>
                    <a:pt x="18823" y="15251"/>
                  </a:lnTo>
                  <a:cubicBezTo>
                    <a:pt x="19074" y="15109"/>
                    <a:pt x="19074" y="14747"/>
                    <a:pt x="18825" y="14602"/>
                  </a:cubicBezTo>
                  <a:lnTo>
                    <a:pt x="15464" y="12660"/>
                  </a:lnTo>
                  <a:lnTo>
                    <a:pt x="15482" y="6641"/>
                  </a:lnTo>
                  <a:cubicBezTo>
                    <a:pt x="15482" y="6506"/>
                    <a:pt x="15411" y="6384"/>
                    <a:pt x="15295" y="6317"/>
                  </a:cubicBezTo>
                  <a:lnTo>
                    <a:pt x="4442" y="50"/>
                  </a:lnTo>
                  <a:cubicBezTo>
                    <a:pt x="4382" y="16"/>
                    <a:pt x="4318" y="0"/>
                    <a:pt x="42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08" name="Google Shape;308;p23"/>
          <p:cNvCxnSpPr/>
          <p:nvPr/>
        </p:nvCxnSpPr>
        <p:spPr>
          <a:xfrm flipH="1" rot="-5400000">
            <a:off x="2815188" y="-55850"/>
            <a:ext cx="820200" cy="820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>
              <a:schemeClr val="dk2">
                <a:alpha val="50000"/>
              </a:schemeClr>
            </a:outerShdw>
          </a:effectLst>
        </p:spPr>
      </p:cxnSp>
      <p:cxnSp>
        <p:nvCxnSpPr>
          <p:cNvPr id="309" name="Google Shape;309;p23"/>
          <p:cNvCxnSpPr/>
          <p:nvPr/>
        </p:nvCxnSpPr>
        <p:spPr>
          <a:xfrm>
            <a:off x="-199850" y="2087925"/>
            <a:ext cx="61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lt1">
                <a:alpha val="50000"/>
              </a:schemeClr>
            </a:outerShdw>
          </a:effectLst>
        </p:spPr>
      </p:cxnSp>
      <p:cxnSp>
        <p:nvCxnSpPr>
          <p:cNvPr id="310" name="Google Shape;310;p23"/>
          <p:cNvCxnSpPr/>
          <p:nvPr/>
        </p:nvCxnSpPr>
        <p:spPr>
          <a:xfrm flipH="1" rot="-5400000">
            <a:off x="558038" y="3946775"/>
            <a:ext cx="820200" cy="820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>
              <a:schemeClr val="lt2">
                <a:alpha val="50000"/>
              </a:schemeClr>
            </a:outerShdw>
          </a:effectLst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bg>
      <p:bgPr>
        <a:gradFill>
          <a:gsLst>
            <a:gs pos="0">
              <a:schemeClr val="accent2"/>
            </a:gs>
            <a:gs pos="100000">
              <a:schemeClr val="accent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24"/>
          <p:cNvPicPr preferRelativeResize="0"/>
          <p:nvPr/>
        </p:nvPicPr>
        <p:blipFill rotWithShape="1">
          <a:blip r:embed="rId2">
            <a:alphaModFix amt="15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24"/>
          <p:cNvSpPr txBox="1"/>
          <p:nvPr>
            <p:ph type="title"/>
          </p:nvPr>
        </p:nvSpPr>
        <p:spPr>
          <a:xfrm>
            <a:off x="713225" y="539500"/>
            <a:ext cx="7717500" cy="9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314" name="Google Shape;314;p24"/>
          <p:cNvCxnSpPr/>
          <p:nvPr/>
        </p:nvCxnSpPr>
        <p:spPr>
          <a:xfrm rot="10800000">
            <a:off x="8709475" y="-150425"/>
            <a:ext cx="0" cy="64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dk2">
                <a:alpha val="50000"/>
              </a:schemeClr>
            </a:outerShdw>
          </a:effectLst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bg>
      <p:bgPr>
        <a:gradFill>
          <a:gsLst>
            <a:gs pos="0">
              <a:schemeClr val="accent2"/>
            </a:gs>
            <a:gs pos="100000">
              <a:schemeClr val="accent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25"/>
          <p:cNvPicPr preferRelativeResize="0"/>
          <p:nvPr/>
        </p:nvPicPr>
        <p:blipFill rotWithShape="1">
          <a:blip r:embed="rId2">
            <a:alphaModFix amt="15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25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318" name="Google Shape;318;p25"/>
          <p:cNvCxnSpPr/>
          <p:nvPr/>
        </p:nvCxnSpPr>
        <p:spPr>
          <a:xfrm rot="10800000">
            <a:off x="1113400" y="4679775"/>
            <a:ext cx="0" cy="9519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lt2">
                <a:alpha val="50000"/>
              </a:schemeClr>
            </a:outerShdw>
          </a:effectLst>
        </p:spPr>
      </p:cxnSp>
      <p:cxnSp>
        <p:nvCxnSpPr>
          <p:cNvPr id="319" name="Google Shape;319;p25"/>
          <p:cNvCxnSpPr/>
          <p:nvPr/>
        </p:nvCxnSpPr>
        <p:spPr>
          <a:xfrm flipH="1" rot="-5400000">
            <a:off x="-231600" y="4046425"/>
            <a:ext cx="820200" cy="820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dk2">
                <a:alpha val="50000"/>
              </a:schemeClr>
            </a:outerShdw>
          </a:effectLst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bg>
      <p:bgPr>
        <a:gradFill>
          <a:gsLst>
            <a:gs pos="0">
              <a:schemeClr val="accent2"/>
            </a:gs>
            <a:gs pos="100000">
              <a:schemeClr val="accent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6"/>
          <p:cNvPicPr preferRelativeResize="0"/>
          <p:nvPr/>
        </p:nvPicPr>
        <p:blipFill rotWithShape="1">
          <a:blip r:embed="rId2">
            <a:alphaModFix amt="15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26"/>
          <p:cNvSpPr txBox="1"/>
          <p:nvPr>
            <p:ph type="title"/>
          </p:nvPr>
        </p:nvSpPr>
        <p:spPr>
          <a:xfrm>
            <a:off x="713100" y="707675"/>
            <a:ext cx="4362300" cy="87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3" name="Google Shape;323;p26"/>
          <p:cNvSpPr txBox="1"/>
          <p:nvPr>
            <p:ph idx="1" type="subTitle"/>
          </p:nvPr>
        </p:nvSpPr>
        <p:spPr>
          <a:xfrm>
            <a:off x="713100" y="2102125"/>
            <a:ext cx="4362300" cy="11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26"/>
          <p:cNvSpPr txBox="1"/>
          <p:nvPr/>
        </p:nvSpPr>
        <p:spPr>
          <a:xfrm>
            <a:off x="713100" y="3867575"/>
            <a:ext cx="44940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CREDITS: This presentation template was created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Red Hat Text"/>
                <a:ea typeface="Red Hat Text"/>
                <a:cs typeface="Red Hat Text"/>
                <a:sym typeface="Red Hat Tex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, and includes icons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Red Hat Text"/>
                <a:ea typeface="Red Hat Text"/>
                <a:cs typeface="Red Hat Text"/>
                <a:sym typeface="Red Hat Tex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1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 </a:t>
            </a:r>
            <a:r>
              <a:rPr lang="en" sz="11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and infographics &amp; images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Red Hat Text"/>
                <a:ea typeface="Red Hat Text"/>
                <a:cs typeface="Red Hat Text"/>
                <a:sym typeface="Red Hat Tex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325" name="Google Shape;325;p26"/>
          <p:cNvCxnSpPr/>
          <p:nvPr/>
        </p:nvCxnSpPr>
        <p:spPr>
          <a:xfrm flipH="1" rot="-5400000">
            <a:off x="8555675" y="2299250"/>
            <a:ext cx="820200" cy="820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dk2">
                <a:alpha val="50000"/>
              </a:schemeClr>
            </a:outerShdw>
          </a:effectLst>
        </p:spPr>
      </p:cxnSp>
      <p:cxnSp>
        <p:nvCxnSpPr>
          <p:cNvPr id="326" name="Google Shape;326;p26"/>
          <p:cNvCxnSpPr/>
          <p:nvPr/>
        </p:nvCxnSpPr>
        <p:spPr>
          <a:xfrm rot="10800000">
            <a:off x="6071925" y="4702250"/>
            <a:ext cx="0" cy="820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lt1">
                <a:alpha val="50000"/>
              </a:schemeClr>
            </a:outerShdw>
          </a:effectLst>
        </p:spPr>
      </p:cxnSp>
      <p:cxnSp>
        <p:nvCxnSpPr>
          <p:cNvPr id="327" name="Google Shape;327;p26"/>
          <p:cNvCxnSpPr/>
          <p:nvPr/>
        </p:nvCxnSpPr>
        <p:spPr>
          <a:xfrm>
            <a:off x="7937375" y="4009263"/>
            <a:ext cx="6183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accent1">
                <a:alpha val="50000"/>
              </a:schemeClr>
            </a:outerShdw>
          </a:effectLst>
        </p:spPr>
      </p:cxnSp>
      <p:grpSp>
        <p:nvGrpSpPr>
          <p:cNvPr id="328" name="Google Shape;328;p26"/>
          <p:cNvGrpSpPr/>
          <p:nvPr/>
        </p:nvGrpSpPr>
        <p:grpSpPr>
          <a:xfrm flipH="1">
            <a:off x="7505932" y="969165"/>
            <a:ext cx="698135" cy="688165"/>
            <a:chOff x="3398275" y="546563"/>
            <a:chExt cx="581150" cy="572850"/>
          </a:xfrm>
        </p:grpSpPr>
        <p:sp>
          <p:nvSpPr>
            <p:cNvPr id="329" name="Google Shape;329;p26"/>
            <p:cNvSpPr/>
            <p:nvPr/>
          </p:nvSpPr>
          <p:spPr>
            <a:xfrm flipH="1">
              <a:off x="3758375" y="648238"/>
              <a:ext cx="220025" cy="133525"/>
            </a:xfrm>
            <a:custGeom>
              <a:rect b="b" l="l" r="r" t="t"/>
              <a:pathLst>
                <a:path extrusionOk="0" h="5341" w="8801">
                  <a:moveTo>
                    <a:pt x="4607" y="805"/>
                  </a:moveTo>
                  <a:lnTo>
                    <a:pt x="7622" y="2545"/>
                  </a:lnTo>
                  <a:lnTo>
                    <a:pt x="4194" y="4537"/>
                  </a:lnTo>
                  <a:lnTo>
                    <a:pt x="1180" y="2796"/>
                  </a:lnTo>
                  <a:lnTo>
                    <a:pt x="4607" y="805"/>
                  </a:lnTo>
                  <a:close/>
                  <a:moveTo>
                    <a:pt x="4607" y="0"/>
                  </a:moveTo>
                  <a:cubicBezTo>
                    <a:pt x="4543" y="0"/>
                    <a:pt x="4478" y="17"/>
                    <a:pt x="4421" y="50"/>
                  </a:cubicBezTo>
                  <a:lnTo>
                    <a:pt x="249" y="2474"/>
                  </a:lnTo>
                  <a:cubicBezTo>
                    <a:pt x="1" y="2619"/>
                    <a:pt x="1" y="2976"/>
                    <a:pt x="249" y="3120"/>
                  </a:cubicBezTo>
                  <a:lnTo>
                    <a:pt x="4010" y="5292"/>
                  </a:lnTo>
                  <a:cubicBezTo>
                    <a:pt x="4066" y="5323"/>
                    <a:pt x="4130" y="5340"/>
                    <a:pt x="4196" y="5340"/>
                  </a:cubicBezTo>
                  <a:cubicBezTo>
                    <a:pt x="4261" y="5340"/>
                    <a:pt x="4325" y="5323"/>
                    <a:pt x="4383" y="5289"/>
                  </a:cubicBezTo>
                  <a:lnTo>
                    <a:pt x="8552" y="2865"/>
                  </a:lnTo>
                  <a:cubicBezTo>
                    <a:pt x="8801" y="2723"/>
                    <a:pt x="8801" y="2363"/>
                    <a:pt x="8552" y="2221"/>
                  </a:cubicBezTo>
                  <a:lnTo>
                    <a:pt x="4794" y="50"/>
                  </a:lnTo>
                  <a:cubicBezTo>
                    <a:pt x="4736" y="17"/>
                    <a:pt x="4672" y="0"/>
                    <a:pt x="46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6"/>
            <p:cNvSpPr/>
            <p:nvPr/>
          </p:nvSpPr>
          <p:spPr>
            <a:xfrm flipH="1">
              <a:off x="3398275" y="859138"/>
              <a:ext cx="214825" cy="130525"/>
            </a:xfrm>
            <a:custGeom>
              <a:rect b="b" l="l" r="r" t="t"/>
              <a:pathLst>
                <a:path extrusionOk="0" h="5221" w="8593">
                  <a:moveTo>
                    <a:pt x="4607" y="805"/>
                  </a:moveTo>
                  <a:lnTo>
                    <a:pt x="7411" y="2423"/>
                  </a:lnTo>
                  <a:lnTo>
                    <a:pt x="3983" y="4415"/>
                  </a:lnTo>
                  <a:lnTo>
                    <a:pt x="1182" y="2796"/>
                  </a:lnTo>
                  <a:lnTo>
                    <a:pt x="4607" y="805"/>
                  </a:lnTo>
                  <a:close/>
                  <a:moveTo>
                    <a:pt x="4607" y="0"/>
                  </a:moveTo>
                  <a:cubicBezTo>
                    <a:pt x="4543" y="0"/>
                    <a:pt x="4478" y="17"/>
                    <a:pt x="4421" y="50"/>
                  </a:cubicBezTo>
                  <a:lnTo>
                    <a:pt x="249" y="2474"/>
                  </a:lnTo>
                  <a:cubicBezTo>
                    <a:pt x="1" y="2619"/>
                    <a:pt x="1" y="2976"/>
                    <a:pt x="249" y="3120"/>
                  </a:cubicBezTo>
                  <a:lnTo>
                    <a:pt x="3799" y="5169"/>
                  </a:lnTo>
                  <a:cubicBezTo>
                    <a:pt x="3855" y="5203"/>
                    <a:pt x="3919" y="5220"/>
                    <a:pt x="3986" y="5220"/>
                  </a:cubicBezTo>
                  <a:cubicBezTo>
                    <a:pt x="4050" y="5220"/>
                    <a:pt x="4114" y="5203"/>
                    <a:pt x="4172" y="5169"/>
                  </a:cubicBezTo>
                  <a:lnTo>
                    <a:pt x="8343" y="2745"/>
                  </a:lnTo>
                  <a:cubicBezTo>
                    <a:pt x="8592" y="2601"/>
                    <a:pt x="8592" y="2243"/>
                    <a:pt x="8343" y="2099"/>
                  </a:cubicBezTo>
                  <a:lnTo>
                    <a:pt x="4794" y="50"/>
                  </a:lnTo>
                  <a:cubicBezTo>
                    <a:pt x="4736" y="17"/>
                    <a:pt x="4672" y="0"/>
                    <a:pt x="46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6"/>
            <p:cNvSpPr/>
            <p:nvPr/>
          </p:nvSpPr>
          <p:spPr>
            <a:xfrm flipH="1">
              <a:off x="3488150" y="703213"/>
              <a:ext cx="123400" cy="235175"/>
            </a:xfrm>
            <a:custGeom>
              <a:rect b="b" l="l" r="r" t="t"/>
              <a:pathLst>
                <a:path extrusionOk="0" h="9407" w="4936">
                  <a:moveTo>
                    <a:pt x="4186" y="1023"/>
                  </a:moveTo>
                  <a:lnTo>
                    <a:pt x="4172" y="6396"/>
                  </a:lnTo>
                  <a:lnTo>
                    <a:pt x="749" y="8385"/>
                  </a:lnTo>
                  <a:lnTo>
                    <a:pt x="765" y="3013"/>
                  </a:lnTo>
                  <a:lnTo>
                    <a:pt x="4186" y="1023"/>
                  </a:lnTo>
                  <a:close/>
                  <a:moveTo>
                    <a:pt x="4561" y="0"/>
                  </a:moveTo>
                  <a:cubicBezTo>
                    <a:pt x="4498" y="0"/>
                    <a:pt x="4434" y="16"/>
                    <a:pt x="4374" y="51"/>
                  </a:cubicBezTo>
                  <a:lnTo>
                    <a:pt x="205" y="2475"/>
                  </a:lnTo>
                  <a:cubicBezTo>
                    <a:pt x="90" y="2542"/>
                    <a:pt x="19" y="2664"/>
                    <a:pt x="19" y="2797"/>
                  </a:cubicBezTo>
                  <a:lnTo>
                    <a:pt x="1" y="9033"/>
                  </a:lnTo>
                  <a:cubicBezTo>
                    <a:pt x="1" y="9240"/>
                    <a:pt x="167" y="9406"/>
                    <a:pt x="374" y="9406"/>
                  </a:cubicBezTo>
                  <a:cubicBezTo>
                    <a:pt x="440" y="9406"/>
                    <a:pt x="505" y="9388"/>
                    <a:pt x="560" y="9357"/>
                  </a:cubicBezTo>
                  <a:lnTo>
                    <a:pt x="4732" y="6933"/>
                  </a:lnTo>
                  <a:cubicBezTo>
                    <a:pt x="4847" y="6867"/>
                    <a:pt x="4918" y="6744"/>
                    <a:pt x="4918" y="6611"/>
                  </a:cubicBezTo>
                  <a:lnTo>
                    <a:pt x="4936" y="375"/>
                  </a:lnTo>
                  <a:cubicBezTo>
                    <a:pt x="4936" y="156"/>
                    <a:pt x="4756" y="0"/>
                    <a:pt x="45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6"/>
            <p:cNvSpPr/>
            <p:nvPr/>
          </p:nvSpPr>
          <p:spPr>
            <a:xfrm flipH="1">
              <a:off x="3486575" y="546563"/>
              <a:ext cx="397350" cy="235925"/>
            </a:xfrm>
            <a:custGeom>
              <a:rect b="b" l="l" r="r" t="t"/>
              <a:pathLst>
                <a:path extrusionOk="0" h="9437" w="15894">
                  <a:moveTo>
                    <a:pt x="4607" y="805"/>
                  </a:moveTo>
                  <a:lnTo>
                    <a:pt x="14714" y="6641"/>
                  </a:lnTo>
                  <a:lnTo>
                    <a:pt x="11287" y="8633"/>
                  </a:lnTo>
                  <a:lnTo>
                    <a:pt x="1179" y="2796"/>
                  </a:lnTo>
                  <a:lnTo>
                    <a:pt x="4607" y="805"/>
                  </a:lnTo>
                  <a:close/>
                  <a:moveTo>
                    <a:pt x="4605" y="0"/>
                  </a:moveTo>
                  <a:cubicBezTo>
                    <a:pt x="4540" y="0"/>
                    <a:pt x="4476" y="17"/>
                    <a:pt x="4418" y="50"/>
                  </a:cubicBezTo>
                  <a:lnTo>
                    <a:pt x="249" y="2474"/>
                  </a:lnTo>
                  <a:cubicBezTo>
                    <a:pt x="0" y="2619"/>
                    <a:pt x="0" y="2976"/>
                    <a:pt x="249" y="3120"/>
                  </a:cubicBezTo>
                  <a:lnTo>
                    <a:pt x="11100" y="9387"/>
                  </a:lnTo>
                  <a:cubicBezTo>
                    <a:pt x="11158" y="9418"/>
                    <a:pt x="11222" y="9436"/>
                    <a:pt x="11287" y="9436"/>
                  </a:cubicBezTo>
                  <a:cubicBezTo>
                    <a:pt x="11353" y="9436"/>
                    <a:pt x="11418" y="9421"/>
                    <a:pt x="11475" y="9387"/>
                  </a:cubicBezTo>
                  <a:lnTo>
                    <a:pt x="15644" y="6963"/>
                  </a:lnTo>
                  <a:cubicBezTo>
                    <a:pt x="15893" y="6819"/>
                    <a:pt x="15893" y="6461"/>
                    <a:pt x="15644" y="6317"/>
                  </a:cubicBezTo>
                  <a:lnTo>
                    <a:pt x="4793" y="50"/>
                  </a:lnTo>
                  <a:cubicBezTo>
                    <a:pt x="4734" y="17"/>
                    <a:pt x="4669" y="0"/>
                    <a:pt x="46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6"/>
            <p:cNvSpPr/>
            <p:nvPr/>
          </p:nvSpPr>
          <p:spPr>
            <a:xfrm flipH="1">
              <a:off x="3502575" y="607163"/>
              <a:ext cx="476850" cy="512250"/>
            </a:xfrm>
            <a:custGeom>
              <a:rect b="b" l="l" r="r" t="t"/>
              <a:pathLst>
                <a:path extrusionOk="0" h="20490" w="19074">
                  <a:moveTo>
                    <a:pt x="4626" y="1018"/>
                  </a:moveTo>
                  <a:lnTo>
                    <a:pt x="14731" y="6855"/>
                  </a:lnTo>
                  <a:lnTo>
                    <a:pt x="14716" y="12875"/>
                  </a:lnTo>
                  <a:cubicBezTo>
                    <a:pt x="14714" y="13008"/>
                    <a:pt x="14785" y="13133"/>
                    <a:pt x="14902" y="13199"/>
                  </a:cubicBezTo>
                  <a:lnTo>
                    <a:pt x="17888" y="14922"/>
                  </a:lnTo>
                  <a:lnTo>
                    <a:pt x="9665" y="19608"/>
                  </a:lnTo>
                  <a:lnTo>
                    <a:pt x="1496" y="5458"/>
                  </a:lnTo>
                  <a:lnTo>
                    <a:pt x="1496" y="5458"/>
                  </a:lnTo>
                  <a:lnTo>
                    <a:pt x="4051" y="6932"/>
                  </a:lnTo>
                  <a:cubicBezTo>
                    <a:pt x="4111" y="6967"/>
                    <a:pt x="4175" y="6983"/>
                    <a:pt x="4237" y="6983"/>
                  </a:cubicBezTo>
                  <a:cubicBezTo>
                    <a:pt x="4432" y="6983"/>
                    <a:pt x="4610" y="6827"/>
                    <a:pt x="4610" y="6610"/>
                  </a:cubicBezTo>
                  <a:lnTo>
                    <a:pt x="4626" y="1018"/>
                  </a:lnTo>
                  <a:close/>
                  <a:moveTo>
                    <a:pt x="4256" y="0"/>
                  </a:moveTo>
                  <a:cubicBezTo>
                    <a:pt x="4061" y="0"/>
                    <a:pt x="3882" y="155"/>
                    <a:pt x="3882" y="372"/>
                  </a:cubicBezTo>
                  <a:lnTo>
                    <a:pt x="3867" y="5964"/>
                  </a:lnTo>
                  <a:lnTo>
                    <a:pt x="663" y="4117"/>
                  </a:lnTo>
                  <a:cubicBezTo>
                    <a:pt x="601" y="4081"/>
                    <a:pt x="537" y="4065"/>
                    <a:pt x="476" y="4065"/>
                  </a:cubicBezTo>
                  <a:cubicBezTo>
                    <a:pt x="215" y="4065"/>
                    <a:pt x="0" y="4359"/>
                    <a:pt x="155" y="4626"/>
                  </a:cubicBezTo>
                  <a:lnTo>
                    <a:pt x="9206" y="20303"/>
                  </a:lnTo>
                  <a:cubicBezTo>
                    <a:pt x="9272" y="20419"/>
                    <a:pt x="9395" y="20490"/>
                    <a:pt x="9528" y="20490"/>
                  </a:cubicBezTo>
                  <a:cubicBezTo>
                    <a:pt x="9592" y="20490"/>
                    <a:pt x="9656" y="20472"/>
                    <a:pt x="9714" y="20441"/>
                  </a:cubicBezTo>
                  <a:lnTo>
                    <a:pt x="18823" y="15251"/>
                  </a:lnTo>
                  <a:cubicBezTo>
                    <a:pt x="19074" y="15109"/>
                    <a:pt x="19074" y="14747"/>
                    <a:pt x="18825" y="14602"/>
                  </a:cubicBezTo>
                  <a:lnTo>
                    <a:pt x="15464" y="12660"/>
                  </a:lnTo>
                  <a:lnTo>
                    <a:pt x="15482" y="6641"/>
                  </a:lnTo>
                  <a:cubicBezTo>
                    <a:pt x="15482" y="6506"/>
                    <a:pt x="15411" y="6384"/>
                    <a:pt x="15295" y="6317"/>
                  </a:cubicBezTo>
                  <a:lnTo>
                    <a:pt x="4442" y="50"/>
                  </a:lnTo>
                  <a:cubicBezTo>
                    <a:pt x="4382" y="16"/>
                    <a:pt x="4318" y="0"/>
                    <a:pt x="42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4" name="Google Shape;334;p26"/>
          <p:cNvCxnSpPr/>
          <p:nvPr/>
        </p:nvCxnSpPr>
        <p:spPr>
          <a:xfrm>
            <a:off x="6163750" y="539488"/>
            <a:ext cx="61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lt1">
                <a:alpha val="50000"/>
              </a:schemeClr>
            </a:outerShdw>
          </a:effectLst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bg>
      <p:bgPr>
        <a:gradFill>
          <a:gsLst>
            <a:gs pos="0">
              <a:schemeClr val="accent2"/>
            </a:gs>
            <a:gs pos="100000">
              <a:schemeClr val="accent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27"/>
          <p:cNvPicPr preferRelativeResize="0"/>
          <p:nvPr/>
        </p:nvPicPr>
        <p:blipFill rotWithShape="1">
          <a:blip r:embed="rId2">
            <a:alphaModFix amt="15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7" name="Google Shape;337;p27"/>
          <p:cNvCxnSpPr/>
          <p:nvPr/>
        </p:nvCxnSpPr>
        <p:spPr>
          <a:xfrm flipH="1" rot="-5400000">
            <a:off x="1025075" y="-138700"/>
            <a:ext cx="820200" cy="820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dk2">
                <a:alpha val="50000"/>
              </a:schemeClr>
            </a:outerShdw>
          </a:effectLst>
        </p:spPr>
      </p:cxnSp>
      <p:cxnSp>
        <p:nvCxnSpPr>
          <p:cNvPr id="338" name="Google Shape;338;p27"/>
          <p:cNvCxnSpPr/>
          <p:nvPr/>
        </p:nvCxnSpPr>
        <p:spPr>
          <a:xfrm>
            <a:off x="553375" y="1514963"/>
            <a:ext cx="6183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accent1">
                <a:alpha val="50000"/>
              </a:schemeClr>
            </a:outerShdw>
          </a:effectLst>
        </p:spPr>
      </p:cxnSp>
      <p:cxnSp>
        <p:nvCxnSpPr>
          <p:cNvPr id="339" name="Google Shape;339;p27"/>
          <p:cNvCxnSpPr/>
          <p:nvPr/>
        </p:nvCxnSpPr>
        <p:spPr>
          <a:xfrm flipH="1" rot="-5400000">
            <a:off x="7276700" y="4462000"/>
            <a:ext cx="820200" cy="820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lt1">
                <a:alpha val="50000"/>
              </a:schemeClr>
            </a:outerShdw>
          </a:effectLst>
        </p:spPr>
      </p:cxnSp>
      <p:cxnSp>
        <p:nvCxnSpPr>
          <p:cNvPr id="340" name="Google Shape;340;p27"/>
          <p:cNvCxnSpPr/>
          <p:nvPr/>
        </p:nvCxnSpPr>
        <p:spPr>
          <a:xfrm>
            <a:off x="7972325" y="3864213"/>
            <a:ext cx="61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lt2">
                <a:alpha val="50000"/>
              </a:schemeClr>
            </a:outerShdw>
          </a:effectLst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bg>
      <p:bgPr>
        <a:gradFill>
          <a:gsLst>
            <a:gs pos="0">
              <a:schemeClr val="accent2"/>
            </a:gs>
            <a:gs pos="100000">
              <a:schemeClr val="accent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28"/>
          <p:cNvPicPr preferRelativeResize="0"/>
          <p:nvPr/>
        </p:nvPicPr>
        <p:blipFill rotWithShape="1">
          <a:blip r:embed="rId2">
            <a:alphaModFix amt="15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3" name="Google Shape;343;p28"/>
          <p:cNvGrpSpPr/>
          <p:nvPr/>
        </p:nvGrpSpPr>
        <p:grpSpPr>
          <a:xfrm flipH="1">
            <a:off x="6722773" y="-463735"/>
            <a:ext cx="1512218" cy="1356435"/>
            <a:chOff x="220675" y="1143125"/>
            <a:chExt cx="3908550" cy="3505000"/>
          </a:xfrm>
        </p:grpSpPr>
        <p:sp>
          <p:nvSpPr>
            <p:cNvPr id="344" name="Google Shape;344;p28"/>
            <p:cNvSpPr/>
            <p:nvPr/>
          </p:nvSpPr>
          <p:spPr>
            <a:xfrm>
              <a:off x="1080900" y="3544700"/>
              <a:ext cx="453250" cy="512500"/>
            </a:xfrm>
            <a:custGeom>
              <a:rect b="b" l="l" r="r" t="t"/>
              <a:pathLst>
                <a:path extrusionOk="0" fill="none" h="20500" w="18130">
                  <a:moveTo>
                    <a:pt x="10024" y="559"/>
                  </a:moveTo>
                  <a:lnTo>
                    <a:pt x="11907" y="3295"/>
                  </a:lnTo>
                  <a:cubicBezTo>
                    <a:pt x="12063" y="3522"/>
                    <a:pt x="12360" y="3574"/>
                    <a:pt x="12708" y="3417"/>
                  </a:cubicBezTo>
                  <a:lnTo>
                    <a:pt x="16927" y="1605"/>
                  </a:lnTo>
                  <a:cubicBezTo>
                    <a:pt x="17798" y="1221"/>
                    <a:pt x="18129" y="2093"/>
                    <a:pt x="17502" y="3069"/>
                  </a:cubicBezTo>
                  <a:lnTo>
                    <a:pt x="14451" y="7810"/>
                  </a:lnTo>
                  <a:cubicBezTo>
                    <a:pt x="14225" y="8124"/>
                    <a:pt x="14120" y="8525"/>
                    <a:pt x="14155" y="8926"/>
                  </a:cubicBezTo>
                  <a:lnTo>
                    <a:pt x="14870" y="12708"/>
                  </a:lnTo>
                  <a:cubicBezTo>
                    <a:pt x="15027" y="13493"/>
                    <a:pt x="14103" y="14678"/>
                    <a:pt x="13336" y="14713"/>
                  </a:cubicBezTo>
                  <a:lnTo>
                    <a:pt x="9553" y="14922"/>
                  </a:lnTo>
                  <a:cubicBezTo>
                    <a:pt x="9170" y="14974"/>
                    <a:pt x="8821" y="15184"/>
                    <a:pt x="8577" y="15480"/>
                  </a:cubicBezTo>
                  <a:lnTo>
                    <a:pt x="4795" y="19646"/>
                  </a:lnTo>
                  <a:cubicBezTo>
                    <a:pt x="4010" y="20500"/>
                    <a:pt x="3104" y="20378"/>
                    <a:pt x="3261" y="19419"/>
                  </a:cubicBezTo>
                  <a:lnTo>
                    <a:pt x="3975" y="14800"/>
                  </a:lnTo>
                  <a:cubicBezTo>
                    <a:pt x="4045" y="14417"/>
                    <a:pt x="3923" y="14138"/>
                    <a:pt x="3679" y="14033"/>
                  </a:cubicBezTo>
                  <a:lnTo>
                    <a:pt x="629" y="12830"/>
                  </a:lnTo>
                  <a:cubicBezTo>
                    <a:pt x="1" y="12569"/>
                    <a:pt x="332" y="11296"/>
                    <a:pt x="1204" y="10669"/>
                  </a:cubicBezTo>
                  <a:lnTo>
                    <a:pt x="5422" y="7618"/>
                  </a:lnTo>
                  <a:cubicBezTo>
                    <a:pt x="5788" y="7357"/>
                    <a:pt x="6067" y="6991"/>
                    <a:pt x="6224" y="6573"/>
                  </a:cubicBezTo>
                  <a:lnTo>
                    <a:pt x="8124" y="1674"/>
                  </a:lnTo>
                  <a:cubicBezTo>
                    <a:pt x="8507" y="646"/>
                    <a:pt x="9623" y="1"/>
                    <a:pt x="10024" y="559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8"/>
            <p:cNvSpPr/>
            <p:nvPr/>
          </p:nvSpPr>
          <p:spPr>
            <a:xfrm>
              <a:off x="1615625" y="3235750"/>
              <a:ext cx="453650" cy="512500"/>
            </a:xfrm>
            <a:custGeom>
              <a:rect b="b" l="l" r="r" t="t"/>
              <a:pathLst>
                <a:path extrusionOk="0" fill="none" h="20500" w="18146">
                  <a:moveTo>
                    <a:pt x="10023" y="558"/>
                  </a:moveTo>
                  <a:lnTo>
                    <a:pt x="11906" y="3295"/>
                  </a:lnTo>
                  <a:cubicBezTo>
                    <a:pt x="12062" y="3504"/>
                    <a:pt x="12359" y="3556"/>
                    <a:pt x="12707" y="3417"/>
                  </a:cubicBezTo>
                  <a:lnTo>
                    <a:pt x="16926" y="1586"/>
                  </a:lnTo>
                  <a:cubicBezTo>
                    <a:pt x="17797" y="1220"/>
                    <a:pt x="18146" y="2075"/>
                    <a:pt x="17501" y="3068"/>
                  </a:cubicBezTo>
                  <a:lnTo>
                    <a:pt x="14451" y="7792"/>
                  </a:lnTo>
                  <a:cubicBezTo>
                    <a:pt x="14224" y="8123"/>
                    <a:pt x="14119" y="8524"/>
                    <a:pt x="14154" y="8925"/>
                  </a:cubicBezTo>
                  <a:lnTo>
                    <a:pt x="14869" y="12708"/>
                  </a:lnTo>
                  <a:cubicBezTo>
                    <a:pt x="15026" y="13492"/>
                    <a:pt x="14119" y="14660"/>
                    <a:pt x="13335" y="14712"/>
                  </a:cubicBezTo>
                  <a:lnTo>
                    <a:pt x="9552" y="14904"/>
                  </a:lnTo>
                  <a:cubicBezTo>
                    <a:pt x="9169" y="14974"/>
                    <a:pt x="8820" y="15165"/>
                    <a:pt x="8576" y="15479"/>
                  </a:cubicBezTo>
                  <a:lnTo>
                    <a:pt x="4794" y="19645"/>
                  </a:lnTo>
                  <a:cubicBezTo>
                    <a:pt x="4027" y="20499"/>
                    <a:pt x="3103" y="20360"/>
                    <a:pt x="3260" y="19419"/>
                  </a:cubicBezTo>
                  <a:lnTo>
                    <a:pt x="3974" y="14799"/>
                  </a:lnTo>
                  <a:cubicBezTo>
                    <a:pt x="4044" y="14416"/>
                    <a:pt x="3922" y="14120"/>
                    <a:pt x="3678" y="14032"/>
                  </a:cubicBezTo>
                  <a:lnTo>
                    <a:pt x="628" y="12812"/>
                  </a:lnTo>
                  <a:cubicBezTo>
                    <a:pt x="0" y="12568"/>
                    <a:pt x="349" y="11296"/>
                    <a:pt x="1220" y="10668"/>
                  </a:cubicBezTo>
                  <a:lnTo>
                    <a:pt x="5421" y="7618"/>
                  </a:lnTo>
                  <a:cubicBezTo>
                    <a:pt x="5787" y="7339"/>
                    <a:pt x="6066" y="6990"/>
                    <a:pt x="6223" y="6572"/>
                  </a:cubicBezTo>
                  <a:lnTo>
                    <a:pt x="8106" y="1656"/>
                  </a:lnTo>
                  <a:cubicBezTo>
                    <a:pt x="8507" y="645"/>
                    <a:pt x="9622" y="0"/>
                    <a:pt x="10023" y="55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8"/>
            <p:cNvSpPr/>
            <p:nvPr/>
          </p:nvSpPr>
          <p:spPr>
            <a:xfrm>
              <a:off x="2149875" y="2926775"/>
              <a:ext cx="453675" cy="512950"/>
            </a:xfrm>
            <a:custGeom>
              <a:rect b="b" l="l" r="r" t="t"/>
              <a:pathLst>
                <a:path extrusionOk="0" fill="none" h="20518" w="18147">
                  <a:moveTo>
                    <a:pt x="10041" y="576"/>
                  </a:moveTo>
                  <a:lnTo>
                    <a:pt x="11924" y="3295"/>
                  </a:lnTo>
                  <a:cubicBezTo>
                    <a:pt x="12081" y="3522"/>
                    <a:pt x="12377" y="3574"/>
                    <a:pt x="12726" y="3417"/>
                  </a:cubicBezTo>
                  <a:lnTo>
                    <a:pt x="16944" y="1604"/>
                  </a:lnTo>
                  <a:cubicBezTo>
                    <a:pt x="17815" y="1221"/>
                    <a:pt x="18147" y="2092"/>
                    <a:pt x="17519" y="3068"/>
                  </a:cubicBezTo>
                  <a:lnTo>
                    <a:pt x="14469" y="7810"/>
                  </a:lnTo>
                  <a:cubicBezTo>
                    <a:pt x="14242" y="8141"/>
                    <a:pt x="14137" y="8524"/>
                    <a:pt x="14172" y="8925"/>
                  </a:cubicBezTo>
                  <a:lnTo>
                    <a:pt x="14887" y="12708"/>
                  </a:lnTo>
                  <a:cubicBezTo>
                    <a:pt x="15044" y="13492"/>
                    <a:pt x="14120" y="14678"/>
                    <a:pt x="13353" y="14730"/>
                  </a:cubicBezTo>
                  <a:lnTo>
                    <a:pt x="9571" y="14922"/>
                  </a:lnTo>
                  <a:cubicBezTo>
                    <a:pt x="9187" y="14974"/>
                    <a:pt x="8838" y="15183"/>
                    <a:pt x="8594" y="15497"/>
                  </a:cubicBezTo>
                  <a:lnTo>
                    <a:pt x="4812" y="19645"/>
                  </a:lnTo>
                  <a:cubicBezTo>
                    <a:pt x="4045" y="20517"/>
                    <a:pt x="3121" y="20378"/>
                    <a:pt x="3278" y="19419"/>
                  </a:cubicBezTo>
                  <a:lnTo>
                    <a:pt x="3993" y="14800"/>
                  </a:lnTo>
                  <a:cubicBezTo>
                    <a:pt x="4062" y="14416"/>
                    <a:pt x="3940" y="14155"/>
                    <a:pt x="3696" y="14033"/>
                  </a:cubicBezTo>
                  <a:lnTo>
                    <a:pt x="646" y="12830"/>
                  </a:lnTo>
                  <a:cubicBezTo>
                    <a:pt x="1" y="12568"/>
                    <a:pt x="349" y="11296"/>
                    <a:pt x="1221" y="10668"/>
                  </a:cubicBezTo>
                  <a:lnTo>
                    <a:pt x="5439" y="7618"/>
                  </a:lnTo>
                  <a:cubicBezTo>
                    <a:pt x="5805" y="7357"/>
                    <a:pt x="6084" y="6990"/>
                    <a:pt x="6241" y="6572"/>
                  </a:cubicBezTo>
                  <a:lnTo>
                    <a:pt x="8124" y="1674"/>
                  </a:lnTo>
                  <a:cubicBezTo>
                    <a:pt x="8525" y="663"/>
                    <a:pt x="9640" y="1"/>
                    <a:pt x="10041" y="576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8"/>
            <p:cNvSpPr/>
            <p:nvPr/>
          </p:nvSpPr>
          <p:spPr>
            <a:xfrm>
              <a:off x="2685025" y="2617800"/>
              <a:ext cx="453675" cy="512950"/>
            </a:xfrm>
            <a:custGeom>
              <a:rect b="b" l="l" r="r" t="t"/>
              <a:pathLst>
                <a:path extrusionOk="0" fill="none" h="20518" w="18147">
                  <a:moveTo>
                    <a:pt x="10023" y="576"/>
                  </a:moveTo>
                  <a:lnTo>
                    <a:pt x="11906" y="3313"/>
                  </a:lnTo>
                  <a:cubicBezTo>
                    <a:pt x="12063" y="3522"/>
                    <a:pt x="12359" y="3574"/>
                    <a:pt x="12708" y="3417"/>
                  </a:cubicBezTo>
                  <a:lnTo>
                    <a:pt x="16926" y="1605"/>
                  </a:lnTo>
                  <a:cubicBezTo>
                    <a:pt x="17798" y="1221"/>
                    <a:pt x="18146" y="2093"/>
                    <a:pt x="17519" y="3069"/>
                  </a:cubicBezTo>
                  <a:lnTo>
                    <a:pt x="14468" y="7810"/>
                  </a:lnTo>
                  <a:cubicBezTo>
                    <a:pt x="14224" y="8141"/>
                    <a:pt x="14120" y="8525"/>
                    <a:pt x="14154" y="8926"/>
                  </a:cubicBezTo>
                  <a:lnTo>
                    <a:pt x="14887" y="12708"/>
                  </a:lnTo>
                  <a:cubicBezTo>
                    <a:pt x="15026" y="13493"/>
                    <a:pt x="14120" y="14678"/>
                    <a:pt x="13335" y="14730"/>
                  </a:cubicBezTo>
                  <a:lnTo>
                    <a:pt x="9570" y="14922"/>
                  </a:lnTo>
                  <a:cubicBezTo>
                    <a:pt x="9169" y="14974"/>
                    <a:pt x="8821" y="15183"/>
                    <a:pt x="8576" y="15497"/>
                  </a:cubicBezTo>
                  <a:lnTo>
                    <a:pt x="4811" y="19663"/>
                  </a:lnTo>
                  <a:cubicBezTo>
                    <a:pt x="4027" y="20517"/>
                    <a:pt x="3120" y="20378"/>
                    <a:pt x="3260" y="19419"/>
                  </a:cubicBezTo>
                  <a:lnTo>
                    <a:pt x="3992" y="14800"/>
                  </a:lnTo>
                  <a:cubicBezTo>
                    <a:pt x="4044" y="14434"/>
                    <a:pt x="3922" y="14138"/>
                    <a:pt x="3678" y="14050"/>
                  </a:cubicBezTo>
                  <a:lnTo>
                    <a:pt x="628" y="12830"/>
                  </a:lnTo>
                  <a:cubicBezTo>
                    <a:pt x="0" y="12586"/>
                    <a:pt x="349" y="11296"/>
                    <a:pt x="1220" y="10669"/>
                  </a:cubicBezTo>
                  <a:lnTo>
                    <a:pt x="5439" y="7618"/>
                  </a:lnTo>
                  <a:cubicBezTo>
                    <a:pt x="5787" y="7357"/>
                    <a:pt x="6066" y="6991"/>
                    <a:pt x="6241" y="6590"/>
                  </a:cubicBezTo>
                  <a:lnTo>
                    <a:pt x="8123" y="1674"/>
                  </a:lnTo>
                  <a:cubicBezTo>
                    <a:pt x="8507" y="663"/>
                    <a:pt x="9640" y="1"/>
                    <a:pt x="10023" y="576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3219725" y="2309275"/>
              <a:ext cx="453225" cy="512500"/>
            </a:xfrm>
            <a:custGeom>
              <a:rect b="b" l="l" r="r" t="t"/>
              <a:pathLst>
                <a:path extrusionOk="0" fill="none" h="20500" w="18129">
                  <a:moveTo>
                    <a:pt x="10023" y="558"/>
                  </a:moveTo>
                  <a:lnTo>
                    <a:pt x="11906" y="3295"/>
                  </a:lnTo>
                  <a:cubicBezTo>
                    <a:pt x="12063" y="3504"/>
                    <a:pt x="12359" y="3557"/>
                    <a:pt x="12708" y="3417"/>
                  </a:cubicBezTo>
                  <a:lnTo>
                    <a:pt x="16926" y="1587"/>
                  </a:lnTo>
                  <a:cubicBezTo>
                    <a:pt x="17798" y="1203"/>
                    <a:pt x="18129" y="2075"/>
                    <a:pt x="17501" y="3051"/>
                  </a:cubicBezTo>
                  <a:lnTo>
                    <a:pt x="14451" y="7792"/>
                  </a:lnTo>
                  <a:cubicBezTo>
                    <a:pt x="14224" y="8124"/>
                    <a:pt x="14120" y="8524"/>
                    <a:pt x="14155" y="8908"/>
                  </a:cubicBezTo>
                  <a:lnTo>
                    <a:pt x="14869" y="12708"/>
                  </a:lnTo>
                  <a:cubicBezTo>
                    <a:pt x="15026" y="13475"/>
                    <a:pt x="14102" y="14660"/>
                    <a:pt x="13335" y="14713"/>
                  </a:cubicBezTo>
                  <a:lnTo>
                    <a:pt x="9553" y="14904"/>
                  </a:lnTo>
                  <a:cubicBezTo>
                    <a:pt x="9169" y="14957"/>
                    <a:pt x="8821" y="15166"/>
                    <a:pt x="8577" y="15479"/>
                  </a:cubicBezTo>
                  <a:lnTo>
                    <a:pt x="4794" y="19646"/>
                  </a:lnTo>
                  <a:cubicBezTo>
                    <a:pt x="4027" y="20500"/>
                    <a:pt x="3103" y="20360"/>
                    <a:pt x="3260" y="19401"/>
                  </a:cubicBezTo>
                  <a:lnTo>
                    <a:pt x="3975" y="14782"/>
                  </a:lnTo>
                  <a:cubicBezTo>
                    <a:pt x="4044" y="14416"/>
                    <a:pt x="3922" y="14120"/>
                    <a:pt x="3678" y="14033"/>
                  </a:cubicBezTo>
                  <a:lnTo>
                    <a:pt x="628" y="12813"/>
                  </a:lnTo>
                  <a:cubicBezTo>
                    <a:pt x="0" y="12568"/>
                    <a:pt x="349" y="11296"/>
                    <a:pt x="1221" y="10668"/>
                  </a:cubicBezTo>
                  <a:lnTo>
                    <a:pt x="5439" y="7618"/>
                  </a:lnTo>
                  <a:cubicBezTo>
                    <a:pt x="5788" y="7339"/>
                    <a:pt x="6066" y="6990"/>
                    <a:pt x="6241" y="6572"/>
                  </a:cubicBezTo>
                  <a:lnTo>
                    <a:pt x="8123" y="1674"/>
                  </a:lnTo>
                  <a:cubicBezTo>
                    <a:pt x="8507" y="646"/>
                    <a:pt x="9640" y="1"/>
                    <a:pt x="10023" y="55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8"/>
            <p:cNvSpPr/>
            <p:nvPr/>
          </p:nvSpPr>
          <p:spPr>
            <a:xfrm>
              <a:off x="517450" y="1328775"/>
              <a:ext cx="3611775" cy="3319350"/>
            </a:xfrm>
            <a:custGeom>
              <a:rect b="b" l="l" r="r" t="t"/>
              <a:pathLst>
                <a:path extrusionOk="0" fill="none" h="132774" w="144471">
                  <a:moveTo>
                    <a:pt x="19767" y="124337"/>
                  </a:moveTo>
                  <a:lnTo>
                    <a:pt x="123989" y="64147"/>
                  </a:lnTo>
                  <a:cubicBezTo>
                    <a:pt x="123989" y="64147"/>
                    <a:pt x="144470" y="47274"/>
                    <a:pt x="143163" y="28570"/>
                  </a:cubicBezTo>
                  <a:cubicBezTo>
                    <a:pt x="143163" y="28570"/>
                    <a:pt x="143093" y="14625"/>
                    <a:pt x="124024" y="20029"/>
                  </a:cubicBezTo>
                  <a:cubicBezTo>
                    <a:pt x="124024" y="20029"/>
                    <a:pt x="126882" y="6363"/>
                    <a:pt x="118934" y="3190"/>
                  </a:cubicBezTo>
                  <a:cubicBezTo>
                    <a:pt x="110985" y="0"/>
                    <a:pt x="96535" y="12394"/>
                    <a:pt x="96535" y="12394"/>
                  </a:cubicBezTo>
                  <a:cubicBezTo>
                    <a:pt x="96535" y="12394"/>
                    <a:pt x="92560" y="1831"/>
                    <a:pt x="85257" y="2667"/>
                  </a:cubicBezTo>
                  <a:cubicBezTo>
                    <a:pt x="77935" y="3504"/>
                    <a:pt x="63555" y="7635"/>
                    <a:pt x="51196" y="37181"/>
                  </a:cubicBezTo>
                  <a:cubicBezTo>
                    <a:pt x="51196" y="37181"/>
                    <a:pt x="26234" y="46960"/>
                    <a:pt x="25502" y="71189"/>
                  </a:cubicBezTo>
                  <a:cubicBezTo>
                    <a:pt x="25502" y="71189"/>
                    <a:pt x="0" y="87610"/>
                    <a:pt x="1116" y="109067"/>
                  </a:cubicBezTo>
                  <a:cubicBezTo>
                    <a:pt x="1116" y="109067"/>
                    <a:pt x="733" y="132774"/>
                    <a:pt x="19767" y="12433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8"/>
            <p:cNvSpPr/>
            <p:nvPr/>
          </p:nvSpPr>
          <p:spPr>
            <a:xfrm>
              <a:off x="220675" y="1143125"/>
              <a:ext cx="3908550" cy="3365125"/>
            </a:xfrm>
            <a:custGeom>
              <a:rect b="b" l="l" r="r" t="t"/>
              <a:pathLst>
                <a:path extrusionOk="0" fill="none" h="134605" w="156342">
                  <a:moveTo>
                    <a:pt x="149299" y="27298"/>
                  </a:moveTo>
                  <a:lnTo>
                    <a:pt x="149334" y="27298"/>
                  </a:lnTo>
                  <a:lnTo>
                    <a:pt x="140671" y="21371"/>
                  </a:lnTo>
                  <a:lnTo>
                    <a:pt x="140671" y="21371"/>
                  </a:lnTo>
                  <a:cubicBezTo>
                    <a:pt x="139642" y="20204"/>
                    <a:pt x="138178" y="19175"/>
                    <a:pt x="136139" y="18565"/>
                  </a:cubicBezTo>
                  <a:cubicBezTo>
                    <a:pt x="135668" y="15602"/>
                    <a:pt x="134465" y="12673"/>
                    <a:pt x="131781" y="11122"/>
                  </a:cubicBezTo>
                  <a:lnTo>
                    <a:pt x="131816" y="11104"/>
                  </a:lnTo>
                  <a:lnTo>
                    <a:pt x="120625" y="3330"/>
                  </a:lnTo>
                  <a:cubicBezTo>
                    <a:pt x="120433" y="3191"/>
                    <a:pt x="120259" y="3069"/>
                    <a:pt x="120067" y="2947"/>
                  </a:cubicBezTo>
                  <a:lnTo>
                    <a:pt x="119910" y="2825"/>
                  </a:lnTo>
                  <a:lnTo>
                    <a:pt x="119910" y="2859"/>
                  </a:lnTo>
                  <a:cubicBezTo>
                    <a:pt x="119596" y="2668"/>
                    <a:pt x="119265" y="2493"/>
                    <a:pt x="118934" y="2354"/>
                  </a:cubicBezTo>
                  <a:cubicBezTo>
                    <a:pt x="113077" y="1"/>
                    <a:pt x="103002" y="6659"/>
                    <a:pt x="98452" y="10041"/>
                  </a:cubicBezTo>
                  <a:lnTo>
                    <a:pt x="88639" y="4690"/>
                  </a:lnTo>
                  <a:cubicBezTo>
                    <a:pt x="84961" y="2650"/>
                    <a:pt x="80550" y="2476"/>
                    <a:pt x="76716" y="4202"/>
                  </a:cubicBezTo>
                  <a:cubicBezTo>
                    <a:pt x="69238" y="7636"/>
                    <a:pt x="59720" y="15915"/>
                    <a:pt x="51196" y="36362"/>
                  </a:cubicBezTo>
                  <a:cubicBezTo>
                    <a:pt x="51196" y="36362"/>
                    <a:pt x="26235" y="46141"/>
                    <a:pt x="25503" y="70353"/>
                  </a:cubicBezTo>
                  <a:cubicBezTo>
                    <a:pt x="25503" y="70353"/>
                    <a:pt x="1" y="86773"/>
                    <a:pt x="1116" y="108231"/>
                  </a:cubicBezTo>
                  <a:cubicBezTo>
                    <a:pt x="1116" y="108231"/>
                    <a:pt x="994" y="117156"/>
                    <a:pt x="5282" y="122106"/>
                  </a:cubicBezTo>
                  <a:lnTo>
                    <a:pt x="5282" y="122106"/>
                  </a:lnTo>
                  <a:lnTo>
                    <a:pt x="5300" y="122124"/>
                  </a:lnTo>
                  <a:cubicBezTo>
                    <a:pt x="6259" y="123257"/>
                    <a:pt x="7479" y="124128"/>
                    <a:pt x="8856" y="124686"/>
                  </a:cubicBezTo>
                  <a:lnTo>
                    <a:pt x="18269" y="131484"/>
                  </a:lnTo>
                  <a:lnTo>
                    <a:pt x="18286" y="131449"/>
                  </a:lnTo>
                  <a:cubicBezTo>
                    <a:pt x="21040" y="133768"/>
                    <a:pt x="25224" y="134604"/>
                    <a:pt x="31638" y="131763"/>
                  </a:cubicBezTo>
                  <a:lnTo>
                    <a:pt x="135860" y="71573"/>
                  </a:lnTo>
                  <a:cubicBezTo>
                    <a:pt x="135860" y="71573"/>
                    <a:pt x="156341" y="54700"/>
                    <a:pt x="155034" y="35996"/>
                  </a:cubicBezTo>
                  <a:cubicBezTo>
                    <a:pt x="155034" y="35996"/>
                    <a:pt x="154964" y="29826"/>
                    <a:pt x="149299" y="2729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8"/>
            <p:cNvSpPr/>
            <p:nvPr/>
          </p:nvSpPr>
          <p:spPr>
            <a:xfrm>
              <a:off x="1500575" y="2058700"/>
              <a:ext cx="302875" cy="203100"/>
            </a:xfrm>
            <a:custGeom>
              <a:rect b="b" l="l" r="r" t="t"/>
              <a:pathLst>
                <a:path extrusionOk="0" fill="none" h="8124" w="12115">
                  <a:moveTo>
                    <a:pt x="12115" y="8124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8"/>
            <p:cNvSpPr/>
            <p:nvPr/>
          </p:nvSpPr>
          <p:spPr>
            <a:xfrm>
              <a:off x="858225" y="2901925"/>
              <a:ext cx="306375" cy="216175"/>
            </a:xfrm>
            <a:custGeom>
              <a:rect b="b" l="l" r="r" t="t"/>
              <a:pathLst>
                <a:path extrusionOk="0" fill="none" h="8647" w="12255">
                  <a:moveTo>
                    <a:pt x="12255" y="8647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53" name="Google Shape;353;p28"/>
          <p:cNvCxnSpPr/>
          <p:nvPr/>
        </p:nvCxnSpPr>
        <p:spPr>
          <a:xfrm>
            <a:off x="8793063" y="892700"/>
            <a:ext cx="6183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accent1">
                <a:alpha val="50000"/>
              </a:schemeClr>
            </a:outerShdw>
          </a:effectLst>
        </p:spPr>
      </p:cxnSp>
      <p:grpSp>
        <p:nvGrpSpPr>
          <p:cNvPr id="354" name="Google Shape;354;p28"/>
          <p:cNvGrpSpPr/>
          <p:nvPr/>
        </p:nvGrpSpPr>
        <p:grpSpPr>
          <a:xfrm flipH="1">
            <a:off x="6722780" y="1600840"/>
            <a:ext cx="2870439" cy="2574773"/>
            <a:chOff x="220675" y="1143125"/>
            <a:chExt cx="3908550" cy="3505000"/>
          </a:xfrm>
        </p:grpSpPr>
        <p:sp>
          <p:nvSpPr>
            <p:cNvPr id="355" name="Google Shape;355;p28"/>
            <p:cNvSpPr/>
            <p:nvPr/>
          </p:nvSpPr>
          <p:spPr>
            <a:xfrm>
              <a:off x="1080900" y="3544700"/>
              <a:ext cx="453250" cy="512500"/>
            </a:xfrm>
            <a:custGeom>
              <a:rect b="b" l="l" r="r" t="t"/>
              <a:pathLst>
                <a:path extrusionOk="0" fill="none" h="20500" w="18130">
                  <a:moveTo>
                    <a:pt x="10024" y="559"/>
                  </a:moveTo>
                  <a:lnTo>
                    <a:pt x="11907" y="3295"/>
                  </a:lnTo>
                  <a:cubicBezTo>
                    <a:pt x="12063" y="3522"/>
                    <a:pt x="12360" y="3574"/>
                    <a:pt x="12708" y="3417"/>
                  </a:cubicBezTo>
                  <a:lnTo>
                    <a:pt x="16927" y="1605"/>
                  </a:lnTo>
                  <a:cubicBezTo>
                    <a:pt x="17798" y="1221"/>
                    <a:pt x="18129" y="2093"/>
                    <a:pt x="17502" y="3069"/>
                  </a:cubicBezTo>
                  <a:lnTo>
                    <a:pt x="14451" y="7810"/>
                  </a:lnTo>
                  <a:cubicBezTo>
                    <a:pt x="14225" y="8124"/>
                    <a:pt x="14120" y="8525"/>
                    <a:pt x="14155" y="8926"/>
                  </a:cubicBezTo>
                  <a:lnTo>
                    <a:pt x="14870" y="12708"/>
                  </a:lnTo>
                  <a:cubicBezTo>
                    <a:pt x="15027" y="13493"/>
                    <a:pt x="14103" y="14678"/>
                    <a:pt x="13336" y="14713"/>
                  </a:cubicBezTo>
                  <a:lnTo>
                    <a:pt x="9553" y="14922"/>
                  </a:lnTo>
                  <a:cubicBezTo>
                    <a:pt x="9170" y="14974"/>
                    <a:pt x="8821" y="15184"/>
                    <a:pt x="8577" y="15480"/>
                  </a:cubicBezTo>
                  <a:lnTo>
                    <a:pt x="4795" y="19646"/>
                  </a:lnTo>
                  <a:cubicBezTo>
                    <a:pt x="4010" y="20500"/>
                    <a:pt x="3104" y="20378"/>
                    <a:pt x="3261" y="19419"/>
                  </a:cubicBezTo>
                  <a:lnTo>
                    <a:pt x="3975" y="14800"/>
                  </a:lnTo>
                  <a:cubicBezTo>
                    <a:pt x="4045" y="14417"/>
                    <a:pt x="3923" y="14138"/>
                    <a:pt x="3679" y="14033"/>
                  </a:cubicBezTo>
                  <a:lnTo>
                    <a:pt x="629" y="12830"/>
                  </a:lnTo>
                  <a:cubicBezTo>
                    <a:pt x="1" y="12569"/>
                    <a:pt x="332" y="11296"/>
                    <a:pt x="1204" y="10669"/>
                  </a:cubicBezTo>
                  <a:lnTo>
                    <a:pt x="5422" y="7618"/>
                  </a:lnTo>
                  <a:cubicBezTo>
                    <a:pt x="5788" y="7357"/>
                    <a:pt x="6067" y="6991"/>
                    <a:pt x="6224" y="6573"/>
                  </a:cubicBezTo>
                  <a:lnTo>
                    <a:pt x="8124" y="1674"/>
                  </a:lnTo>
                  <a:cubicBezTo>
                    <a:pt x="8507" y="646"/>
                    <a:pt x="9623" y="1"/>
                    <a:pt x="10024" y="559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8"/>
            <p:cNvSpPr/>
            <p:nvPr/>
          </p:nvSpPr>
          <p:spPr>
            <a:xfrm>
              <a:off x="1615625" y="3235750"/>
              <a:ext cx="453650" cy="512500"/>
            </a:xfrm>
            <a:custGeom>
              <a:rect b="b" l="l" r="r" t="t"/>
              <a:pathLst>
                <a:path extrusionOk="0" fill="none" h="20500" w="18146">
                  <a:moveTo>
                    <a:pt x="10023" y="558"/>
                  </a:moveTo>
                  <a:lnTo>
                    <a:pt x="11906" y="3295"/>
                  </a:lnTo>
                  <a:cubicBezTo>
                    <a:pt x="12062" y="3504"/>
                    <a:pt x="12359" y="3556"/>
                    <a:pt x="12707" y="3417"/>
                  </a:cubicBezTo>
                  <a:lnTo>
                    <a:pt x="16926" y="1586"/>
                  </a:lnTo>
                  <a:cubicBezTo>
                    <a:pt x="17797" y="1220"/>
                    <a:pt x="18146" y="2075"/>
                    <a:pt x="17501" y="3068"/>
                  </a:cubicBezTo>
                  <a:lnTo>
                    <a:pt x="14451" y="7792"/>
                  </a:lnTo>
                  <a:cubicBezTo>
                    <a:pt x="14224" y="8123"/>
                    <a:pt x="14119" y="8524"/>
                    <a:pt x="14154" y="8925"/>
                  </a:cubicBezTo>
                  <a:lnTo>
                    <a:pt x="14869" y="12708"/>
                  </a:lnTo>
                  <a:cubicBezTo>
                    <a:pt x="15026" y="13492"/>
                    <a:pt x="14119" y="14660"/>
                    <a:pt x="13335" y="14712"/>
                  </a:cubicBezTo>
                  <a:lnTo>
                    <a:pt x="9552" y="14904"/>
                  </a:lnTo>
                  <a:cubicBezTo>
                    <a:pt x="9169" y="14974"/>
                    <a:pt x="8820" y="15165"/>
                    <a:pt x="8576" y="15479"/>
                  </a:cubicBezTo>
                  <a:lnTo>
                    <a:pt x="4794" y="19645"/>
                  </a:lnTo>
                  <a:cubicBezTo>
                    <a:pt x="4027" y="20499"/>
                    <a:pt x="3103" y="20360"/>
                    <a:pt x="3260" y="19419"/>
                  </a:cubicBezTo>
                  <a:lnTo>
                    <a:pt x="3974" y="14799"/>
                  </a:lnTo>
                  <a:cubicBezTo>
                    <a:pt x="4044" y="14416"/>
                    <a:pt x="3922" y="14120"/>
                    <a:pt x="3678" y="14032"/>
                  </a:cubicBezTo>
                  <a:lnTo>
                    <a:pt x="628" y="12812"/>
                  </a:lnTo>
                  <a:cubicBezTo>
                    <a:pt x="0" y="12568"/>
                    <a:pt x="349" y="11296"/>
                    <a:pt x="1220" y="10668"/>
                  </a:cubicBezTo>
                  <a:lnTo>
                    <a:pt x="5421" y="7618"/>
                  </a:lnTo>
                  <a:cubicBezTo>
                    <a:pt x="5787" y="7339"/>
                    <a:pt x="6066" y="6990"/>
                    <a:pt x="6223" y="6572"/>
                  </a:cubicBezTo>
                  <a:lnTo>
                    <a:pt x="8106" y="1656"/>
                  </a:lnTo>
                  <a:cubicBezTo>
                    <a:pt x="8507" y="645"/>
                    <a:pt x="9622" y="0"/>
                    <a:pt x="10023" y="55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8"/>
            <p:cNvSpPr/>
            <p:nvPr/>
          </p:nvSpPr>
          <p:spPr>
            <a:xfrm>
              <a:off x="2149875" y="2926775"/>
              <a:ext cx="453675" cy="512950"/>
            </a:xfrm>
            <a:custGeom>
              <a:rect b="b" l="l" r="r" t="t"/>
              <a:pathLst>
                <a:path extrusionOk="0" fill="none" h="20518" w="18147">
                  <a:moveTo>
                    <a:pt x="10041" y="576"/>
                  </a:moveTo>
                  <a:lnTo>
                    <a:pt x="11924" y="3295"/>
                  </a:lnTo>
                  <a:cubicBezTo>
                    <a:pt x="12081" y="3522"/>
                    <a:pt x="12377" y="3574"/>
                    <a:pt x="12726" y="3417"/>
                  </a:cubicBezTo>
                  <a:lnTo>
                    <a:pt x="16944" y="1604"/>
                  </a:lnTo>
                  <a:cubicBezTo>
                    <a:pt x="17815" y="1221"/>
                    <a:pt x="18147" y="2092"/>
                    <a:pt x="17519" y="3068"/>
                  </a:cubicBezTo>
                  <a:lnTo>
                    <a:pt x="14469" y="7810"/>
                  </a:lnTo>
                  <a:cubicBezTo>
                    <a:pt x="14242" y="8141"/>
                    <a:pt x="14137" y="8524"/>
                    <a:pt x="14172" y="8925"/>
                  </a:cubicBezTo>
                  <a:lnTo>
                    <a:pt x="14887" y="12708"/>
                  </a:lnTo>
                  <a:cubicBezTo>
                    <a:pt x="15044" y="13492"/>
                    <a:pt x="14120" y="14678"/>
                    <a:pt x="13353" y="14730"/>
                  </a:cubicBezTo>
                  <a:lnTo>
                    <a:pt x="9571" y="14922"/>
                  </a:lnTo>
                  <a:cubicBezTo>
                    <a:pt x="9187" y="14974"/>
                    <a:pt x="8838" y="15183"/>
                    <a:pt x="8594" y="15497"/>
                  </a:cubicBezTo>
                  <a:lnTo>
                    <a:pt x="4812" y="19645"/>
                  </a:lnTo>
                  <a:cubicBezTo>
                    <a:pt x="4045" y="20517"/>
                    <a:pt x="3121" y="20378"/>
                    <a:pt x="3278" y="19419"/>
                  </a:cubicBezTo>
                  <a:lnTo>
                    <a:pt x="3993" y="14800"/>
                  </a:lnTo>
                  <a:cubicBezTo>
                    <a:pt x="4062" y="14416"/>
                    <a:pt x="3940" y="14155"/>
                    <a:pt x="3696" y="14033"/>
                  </a:cubicBezTo>
                  <a:lnTo>
                    <a:pt x="646" y="12830"/>
                  </a:lnTo>
                  <a:cubicBezTo>
                    <a:pt x="1" y="12568"/>
                    <a:pt x="349" y="11296"/>
                    <a:pt x="1221" y="10668"/>
                  </a:cubicBezTo>
                  <a:lnTo>
                    <a:pt x="5439" y="7618"/>
                  </a:lnTo>
                  <a:cubicBezTo>
                    <a:pt x="5805" y="7357"/>
                    <a:pt x="6084" y="6990"/>
                    <a:pt x="6241" y="6572"/>
                  </a:cubicBezTo>
                  <a:lnTo>
                    <a:pt x="8124" y="1674"/>
                  </a:lnTo>
                  <a:cubicBezTo>
                    <a:pt x="8525" y="663"/>
                    <a:pt x="9640" y="1"/>
                    <a:pt x="10041" y="576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8"/>
            <p:cNvSpPr/>
            <p:nvPr/>
          </p:nvSpPr>
          <p:spPr>
            <a:xfrm>
              <a:off x="2685025" y="2617800"/>
              <a:ext cx="453675" cy="512950"/>
            </a:xfrm>
            <a:custGeom>
              <a:rect b="b" l="l" r="r" t="t"/>
              <a:pathLst>
                <a:path extrusionOk="0" fill="none" h="20518" w="18147">
                  <a:moveTo>
                    <a:pt x="10023" y="576"/>
                  </a:moveTo>
                  <a:lnTo>
                    <a:pt x="11906" y="3313"/>
                  </a:lnTo>
                  <a:cubicBezTo>
                    <a:pt x="12063" y="3522"/>
                    <a:pt x="12359" y="3574"/>
                    <a:pt x="12708" y="3417"/>
                  </a:cubicBezTo>
                  <a:lnTo>
                    <a:pt x="16926" y="1605"/>
                  </a:lnTo>
                  <a:cubicBezTo>
                    <a:pt x="17798" y="1221"/>
                    <a:pt x="18146" y="2093"/>
                    <a:pt x="17519" y="3069"/>
                  </a:cubicBezTo>
                  <a:lnTo>
                    <a:pt x="14468" y="7810"/>
                  </a:lnTo>
                  <a:cubicBezTo>
                    <a:pt x="14224" y="8141"/>
                    <a:pt x="14120" y="8525"/>
                    <a:pt x="14154" y="8926"/>
                  </a:cubicBezTo>
                  <a:lnTo>
                    <a:pt x="14887" y="12708"/>
                  </a:lnTo>
                  <a:cubicBezTo>
                    <a:pt x="15026" y="13493"/>
                    <a:pt x="14120" y="14678"/>
                    <a:pt x="13335" y="14730"/>
                  </a:cubicBezTo>
                  <a:lnTo>
                    <a:pt x="9570" y="14922"/>
                  </a:lnTo>
                  <a:cubicBezTo>
                    <a:pt x="9169" y="14974"/>
                    <a:pt x="8821" y="15183"/>
                    <a:pt x="8576" y="15497"/>
                  </a:cubicBezTo>
                  <a:lnTo>
                    <a:pt x="4811" y="19663"/>
                  </a:lnTo>
                  <a:cubicBezTo>
                    <a:pt x="4027" y="20517"/>
                    <a:pt x="3120" y="20378"/>
                    <a:pt x="3260" y="19419"/>
                  </a:cubicBezTo>
                  <a:lnTo>
                    <a:pt x="3992" y="14800"/>
                  </a:lnTo>
                  <a:cubicBezTo>
                    <a:pt x="4044" y="14434"/>
                    <a:pt x="3922" y="14138"/>
                    <a:pt x="3678" y="14050"/>
                  </a:cubicBezTo>
                  <a:lnTo>
                    <a:pt x="628" y="12830"/>
                  </a:lnTo>
                  <a:cubicBezTo>
                    <a:pt x="0" y="12586"/>
                    <a:pt x="349" y="11296"/>
                    <a:pt x="1220" y="10669"/>
                  </a:cubicBezTo>
                  <a:lnTo>
                    <a:pt x="5439" y="7618"/>
                  </a:lnTo>
                  <a:cubicBezTo>
                    <a:pt x="5787" y="7357"/>
                    <a:pt x="6066" y="6991"/>
                    <a:pt x="6241" y="6590"/>
                  </a:cubicBezTo>
                  <a:lnTo>
                    <a:pt x="8123" y="1674"/>
                  </a:lnTo>
                  <a:cubicBezTo>
                    <a:pt x="8507" y="663"/>
                    <a:pt x="9640" y="1"/>
                    <a:pt x="10023" y="576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8"/>
            <p:cNvSpPr/>
            <p:nvPr/>
          </p:nvSpPr>
          <p:spPr>
            <a:xfrm>
              <a:off x="3219725" y="2309275"/>
              <a:ext cx="453225" cy="512500"/>
            </a:xfrm>
            <a:custGeom>
              <a:rect b="b" l="l" r="r" t="t"/>
              <a:pathLst>
                <a:path extrusionOk="0" fill="none" h="20500" w="18129">
                  <a:moveTo>
                    <a:pt x="10023" y="558"/>
                  </a:moveTo>
                  <a:lnTo>
                    <a:pt x="11906" y="3295"/>
                  </a:lnTo>
                  <a:cubicBezTo>
                    <a:pt x="12063" y="3504"/>
                    <a:pt x="12359" y="3557"/>
                    <a:pt x="12708" y="3417"/>
                  </a:cubicBezTo>
                  <a:lnTo>
                    <a:pt x="16926" y="1587"/>
                  </a:lnTo>
                  <a:cubicBezTo>
                    <a:pt x="17798" y="1203"/>
                    <a:pt x="18129" y="2075"/>
                    <a:pt x="17501" y="3051"/>
                  </a:cubicBezTo>
                  <a:lnTo>
                    <a:pt x="14451" y="7792"/>
                  </a:lnTo>
                  <a:cubicBezTo>
                    <a:pt x="14224" y="8124"/>
                    <a:pt x="14120" y="8524"/>
                    <a:pt x="14155" y="8908"/>
                  </a:cubicBezTo>
                  <a:lnTo>
                    <a:pt x="14869" y="12708"/>
                  </a:lnTo>
                  <a:cubicBezTo>
                    <a:pt x="15026" y="13475"/>
                    <a:pt x="14102" y="14660"/>
                    <a:pt x="13335" y="14713"/>
                  </a:cubicBezTo>
                  <a:lnTo>
                    <a:pt x="9553" y="14904"/>
                  </a:lnTo>
                  <a:cubicBezTo>
                    <a:pt x="9169" y="14957"/>
                    <a:pt x="8821" y="15166"/>
                    <a:pt x="8577" y="15479"/>
                  </a:cubicBezTo>
                  <a:lnTo>
                    <a:pt x="4794" y="19646"/>
                  </a:lnTo>
                  <a:cubicBezTo>
                    <a:pt x="4027" y="20500"/>
                    <a:pt x="3103" y="20360"/>
                    <a:pt x="3260" y="19401"/>
                  </a:cubicBezTo>
                  <a:lnTo>
                    <a:pt x="3975" y="14782"/>
                  </a:lnTo>
                  <a:cubicBezTo>
                    <a:pt x="4044" y="14416"/>
                    <a:pt x="3922" y="14120"/>
                    <a:pt x="3678" y="14033"/>
                  </a:cubicBezTo>
                  <a:lnTo>
                    <a:pt x="628" y="12813"/>
                  </a:lnTo>
                  <a:cubicBezTo>
                    <a:pt x="0" y="12568"/>
                    <a:pt x="349" y="11296"/>
                    <a:pt x="1221" y="10668"/>
                  </a:cubicBezTo>
                  <a:lnTo>
                    <a:pt x="5439" y="7618"/>
                  </a:lnTo>
                  <a:cubicBezTo>
                    <a:pt x="5788" y="7339"/>
                    <a:pt x="6066" y="6990"/>
                    <a:pt x="6241" y="6572"/>
                  </a:cubicBezTo>
                  <a:lnTo>
                    <a:pt x="8123" y="1674"/>
                  </a:lnTo>
                  <a:cubicBezTo>
                    <a:pt x="8507" y="646"/>
                    <a:pt x="9640" y="1"/>
                    <a:pt x="10023" y="55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8"/>
            <p:cNvSpPr/>
            <p:nvPr/>
          </p:nvSpPr>
          <p:spPr>
            <a:xfrm>
              <a:off x="517450" y="1328775"/>
              <a:ext cx="3611775" cy="3319350"/>
            </a:xfrm>
            <a:custGeom>
              <a:rect b="b" l="l" r="r" t="t"/>
              <a:pathLst>
                <a:path extrusionOk="0" fill="none" h="132774" w="144471">
                  <a:moveTo>
                    <a:pt x="19767" y="124337"/>
                  </a:moveTo>
                  <a:lnTo>
                    <a:pt x="123989" y="64147"/>
                  </a:lnTo>
                  <a:cubicBezTo>
                    <a:pt x="123989" y="64147"/>
                    <a:pt x="144470" y="47274"/>
                    <a:pt x="143163" y="28570"/>
                  </a:cubicBezTo>
                  <a:cubicBezTo>
                    <a:pt x="143163" y="28570"/>
                    <a:pt x="143093" y="14625"/>
                    <a:pt x="124024" y="20029"/>
                  </a:cubicBezTo>
                  <a:cubicBezTo>
                    <a:pt x="124024" y="20029"/>
                    <a:pt x="126882" y="6363"/>
                    <a:pt x="118934" y="3190"/>
                  </a:cubicBezTo>
                  <a:cubicBezTo>
                    <a:pt x="110985" y="0"/>
                    <a:pt x="96535" y="12394"/>
                    <a:pt x="96535" y="12394"/>
                  </a:cubicBezTo>
                  <a:cubicBezTo>
                    <a:pt x="96535" y="12394"/>
                    <a:pt x="92560" y="1831"/>
                    <a:pt x="85257" y="2667"/>
                  </a:cubicBezTo>
                  <a:cubicBezTo>
                    <a:pt x="77935" y="3504"/>
                    <a:pt x="63555" y="7635"/>
                    <a:pt x="51196" y="37181"/>
                  </a:cubicBezTo>
                  <a:cubicBezTo>
                    <a:pt x="51196" y="37181"/>
                    <a:pt x="26234" y="46960"/>
                    <a:pt x="25502" y="71189"/>
                  </a:cubicBezTo>
                  <a:cubicBezTo>
                    <a:pt x="25502" y="71189"/>
                    <a:pt x="0" y="87610"/>
                    <a:pt x="1116" y="109067"/>
                  </a:cubicBezTo>
                  <a:cubicBezTo>
                    <a:pt x="1116" y="109067"/>
                    <a:pt x="733" y="132774"/>
                    <a:pt x="19767" y="12433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8"/>
            <p:cNvSpPr/>
            <p:nvPr/>
          </p:nvSpPr>
          <p:spPr>
            <a:xfrm>
              <a:off x="220675" y="1143125"/>
              <a:ext cx="3908550" cy="3365125"/>
            </a:xfrm>
            <a:custGeom>
              <a:rect b="b" l="l" r="r" t="t"/>
              <a:pathLst>
                <a:path extrusionOk="0" fill="none" h="134605" w="156342">
                  <a:moveTo>
                    <a:pt x="149299" y="27298"/>
                  </a:moveTo>
                  <a:lnTo>
                    <a:pt x="149334" y="27298"/>
                  </a:lnTo>
                  <a:lnTo>
                    <a:pt x="140671" y="21371"/>
                  </a:lnTo>
                  <a:lnTo>
                    <a:pt x="140671" y="21371"/>
                  </a:lnTo>
                  <a:cubicBezTo>
                    <a:pt x="139642" y="20204"/>
                    <a:pt x="138178" y="19175"/>
                    <a:pt x="136139" y="18565"/>
                  </a:cubicBezTo>
                  <a:cubicBezTo>
                    <a:pt x="135668" y="15602"/>
                    <a:pt x="134465" y="12673"/>
                    <a:pt x="131781" y="11122"/>
                  </a:cubicBezTo>
                  <a:lnTo>
                    <a:pt x="131816" y="11104"/>
                  </a:lnTo>
                  <a:lnTo>
                    <a:pt x="120625" y="3330"/>
                  </a:lnTo>
                  <a:cubicBezTo>
                    <a:pt x="120433" y="3191"/>
                    <a:pt x="120259" y="3069"/>
                    <a:pt x="120067" y="2947"/>
                  </a:cubicBezTo>
                  <a:lnTo>
                    <a:pt x="119910" y="2825"/>
                  </a:lnTo>
                  <a:lnTo>
                    <a:pt x="119910" y="2859"/>
                  </a:lnTo>
                  <a:cubicBezTo>
                    <a:pt x="119596" y="2668"/>
                    <a:pt x="119265" y="2493"/>
                    <a:pt x="118934" y="2354"/>
                  </a:cubicBezTo>
                  <a:cubicBezTo>
                    <a:pt x="113077" y="1"/>
                    <a:pt x="103002" y="6659"/>
                    <a:pt x="98452" y="10041"/>
                  </a:cubicBezTo>
                  <a:lnTo>
                    <a:pt x="88639" y="4690"/>
                  </a:lnTo>
                  <a:cubicBezTo>
                    <a:pt x="84961" y="2650"/>
                    <a:pt x="80550" y="2476"/>
                    <a:pt x="76716" y="4202"/>
                  </a:cubicBezTo>
                  <a:cubicBezTo>
                    <a:pt x="69238" y="7636"/>
                    <a:pt x="59720" y="15915"/>
                    <a:pt x="51196" y="36362"/>
                  </a:cubicBezTo>
                  <a:cubicBezTo>
                    <a:pt x="51196" y="36362"/>
                    <a:pt x="26235" y="46141"/>
                    <a:pt x="25503" y="70353"/>
                  </a:cubicBezTo>
                  <a:cubicBezTo>
                    <a:pt x="25503" y="70353"/>
                    <a:pt x="1" y="86773"/>
                    <a:pt x="1116" y="108231"/>
                  </a:cubicBezTo>
                  <a:cubicBezTo>
                    <a:pt x="1116" y="108231"/>
                    <a:pt x="994" y="117156"/>
                    <a:pt x="5282" y="122106"/>
                  </a:cubicBezTo>
                  <a:lnTo>
                    <a:pt x="5282" y="122106"/>
                  </a:lnTo>
                  <a:lnTo>
                    <a:pt x="5300" y="122124"/>
                  </a:lnTo>
                  <a:cubicBezTo>
                    <a:pt x="6259" y="123257"/>
                    <a:pt x="7479" y="124128"/>
                    <a:pt x="8856" y="124686"/>
                  </a:cubicBezTo>
                  <a:lnTo>
                    <a:pt x="18269" y="131484"/>
                  </a:lnTo>
                  <a:lnTo>
                    <a:pt x="18286" y="131449"/>
                  </a:lnTo>
                  <a:cubicBezTo>
                    <a:pt x="21040" y="133768"/>
                    <a:pt x="25224" y="134604"/>
                    <a:pt x="31638" y="131763"/>
                  </a:cubicBezTo>
                  <a:lnTo>
                    <a:pt x="135860" y="71573"/>
                  </a:lnTo>
                  <a:cubicBezTo>
                    <a:pt x="135860" y="71573"/>
                    <a:pt x="156341" y="54700"/>
                    <a:pt x="155034" y="35996"/>
                  </a:cubicBezTo>
                  <a:cubicBezTo>
                    <a:pt x="155034" y="35996"/>
                    <a:pt x="154964" y="29826"/>
                    <a:pt x="149299" y="2729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8"/>
            <p:cNvSpPr/>
            <p:nvPr/>
          </p:nvSpPr>
          <p:spPr>
            <a:xfrm>
              <a:off x="1500575" y="2058700"/>
              <a:ext cx="302875" cy="203100"/>
            </a:xfrm>
            <a:custGeom>
              <a:rect b="b" l="l" r="r" t="t"/>
              <a:pathLst>
                <a:path extrusionOk="0" fill="none" h="8124" w="12115">
                  <a:moveTo>
                    <a:pt x="12115" y="8124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8"/>
            <p:cNvSpPr/>
            <p:nvPr/>
          </p:nvSpPr>
          <p:spPr>
            <a:xfrm>
              <a:off x="858225" y="2901925"/>
              <a:ext cx="306375" cy="216175"/>
            </a:xfrm>
            <a:custGeom>
              <a:rect b="b" l="l" r="r" t="t"/>
              <a:pathLst>
                <a:path extrusionOk="0" fill="none" h="8647" w="12255">
                  <a:moveTo>
                    <a:pt x="12255" y="8647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4" name="Google Shape;364;p28"/>
          <p:cNvCxnSpPr/>
          <p:nvPr/>
        </p:nvCxnSpPr>
        <p:spPr>
          <a:xfrm flipH="1" rot="-5400000">
            <a:off x="6649100" y="3788375"/>
            <a:ext cx="820200" cy="820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dk2">
                <a:alpha val="50000"/>
              </a:schemeClr>
            </a:outerShdw>
          </a:effectLst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gradFill>
          <a:gsLst>
            <a:gs pos="0">
              <a:schemeClr val="accent2"/>
            </a:gs>
            <a:gs pos="100000">
              <a:schemeClr val="accent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4"/>
          <p:cNvPicPr preferRelativeResize="0"/>
          <p:nvPr/>
        </p:nvPicPr>
        <p:blipFill rotWithShape="1">
          <a:blip r:embed="rId2">
            <a:alphaModFix amt="15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4"/>
          <p:cNvSpPr txBox="1"/>
          <p:nvPr>
            <p:ph idx="1" type="body"/>
          </p:nvPr>
        </p:nvSpPr>
        <p:spPr>
          <a:xfrm>
            <a:off x="713225" y="2409875"/>
            <a:ext cx="4160700" cy="18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65" name="Google Shape;65;p4"/>
          <p:cNvSpPr txBox="1"/>
          <p:nvPr>
            <p:ph type="title"/>
          </p:nvPr>
        </p:nvSpPr>
        <p:spPr>
          <a:xfrm>
            <a:off x="713225" y="768225"/>
            <a:ext cx="6610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66" name="Google Shape;66;p4"/>
          <p:cNvCxnSpPr/>
          <p:nvPr/>
        </p:nvCxnSpPr>
        <p:spPr>
          <a:xfrm>
            <a:off x="8652200" y="2448625"/>
            <a:ext cx="979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lt1">
                <a:alpha val="50000"/>
              </a:schemeClr>
            </a:outerShdw>
          </a:effectLst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gradFill>
          <a:gsLst>
            <a:gs pos="0">
              <a:schemeClr val="accent2"/>
            </a:gs>
            <a:gs pos="100000">
              <a:schemeClr val="accent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5"/>
          <p:cNvPicPr preferRelativeResize="0"/>
          <p:nvPr/>
        </p:nvPicPr>
        <p:blipFill rotWithShape="1">
          <a:blip r:embed="rId2">
            <a:alphaModFix amt="15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5"/>
          <p:cNvSpPr txBox="1"/>
          <p:nvPr>
            <p:ph type="title"/>
          </p:nvPr>
        </p:nvSpPr>
        <p:spPr>
          <a:xfrm>
            <a:off x="713250" y="1536250"/>
            <a:ext cx="63465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0" name="Google Shape;70;p5"/>
          <p:cNvSpPr txBox="1"/>
          <p:nvPr>
            <p:ph idx="2" type="title"/>
          </p:nvPr>
        </p:nvSpPr>
        <p:spPr>
          <a:xfrm>
            <a:off x="713250" y="3143373"/>
            <a:ext cx="63465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1" name="Google Shape;71;p5"/>
          <p:cNvSpPr txBox="1"/>
          <p:nvPr>
            <p:ph idx="1" type="subTitle"/>
          </p:nvPr>
        </p:nvSpPr>
        <p:spPr>
          <a:xfrm>
            <a:off x="713254" y="3472475"/>
            <a:ext cx="6346500" cy="8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2" name="Google Shape;72;p5"/>
          <p:cNvSpPr txBox="1"/>
          <p:nvPr>
            <p:ph idx="3" type="subTitle"/>
          </p:nvPr>
        </p:nvSpPr>
        <p:spPr>
          <a:xfrm>
            <a:off x="713250" y="1865350"/>
            <a:ext cx="6346500" cy="8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3" name="Google Shape;73;p5"/>
          <p:cNvSpPr txBox="1"/>
          <p:nvPr>
            <p:ph idx="4"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chemeClr val="accent2"/>
            </a:gs>
            <a:gs pos="100000">
              <a:schemeClr val="accent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6"/>
          <p:cNvPicPr preferRelativeResize="0"/>
          <p:nvPr/>
        </p:nvPicPr>
        <p:blipFill rotWithShape="1">
          <a:blip r:embed="rId2">
            <a:alphaModFix amt="15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6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77" name="Google Shape;77;p6"/>
          <p:cNvCxnSpPr/>
          <p:nvPr/>
        </p:nvCxnSpPr>
        <p:spPr>
          <a:xfrm flipH="1" rot="-5400000">
            <a:off x="8020663" y="-123400"/>
            <a:ext cx="820200" cy="820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>
              <a:schemeClr val="accent1">
                <a:alpha val="50000"/>
              </a:schemeClr>
            </a:outerShdw>
          </a:effectLst>
        </p:spPr>
      </p:cxnSp>
      <p:cxnSp>
        <p:nvCxnSpPr>
          <p:cNvPr id="78" name="Google Shape;78;p6"/>
          <p:cNvCxnSpPr/>
          <p:nvPr/>
        </p:nvCxnSpPr>
        <p:spPr>
          <a:xfrm>
            <a:off x="8594475" y="1017700"/>
            <a:ext cx="13716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lt2">
                <a:alpha val="50000"/>
              </a:schemeClr>
            </a:outerShdw>
          </a:effectLst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gradFill>
          <a:gsLst>
            <a:gs pos="0">
              <a:schemeClr val="accent2"/>
            </a:gs>
            <a:gs pos="100000">
              <a:schemeClr val="accent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7"/>
          <p:cNvPicPr preferRelativeResize="0"/>
          <p:nvPr/>
        </p:nvPicPr>
        <p:blipFill rotWithShape="1">
          <a:blip r:embed="rId2">
            <a:alphaModFix amt="15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7"/>
          <p:cNvSpPr txBox="1"/>
          <p:nvPr>
            <p:ph type="title"/>
          </p:nvPr>
        </p:nvSpPr>
        <p:spPr>
          <a:xfrm>
            <a:off x="713225" y="783100"/>
            <a:ext cx="4294800" cy="90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2" name="Google Shape;82;p7"/>
          <p:cNvSpPr txBox="1"/>
          <p:nvPr>
            <p:ph idx="1" type="subTitle"/>
          </p:nvPr>
        </p:nvSpPr>
        <p:spPr>
          <a:xfrm>
            <a:off x="713225" y="2207250"/>
            <a:ext cx="4294800" cy="20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ed Hat Text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83" name="Google Shape;83;p7"/>
          <p:cNvGrpSpPr/>
          <p:nvPr/>
        </p:nvGrpSpPr>
        <p:grpSpPr>
          <a:xfrm>
            <a:off x="6863150" y="2608077"/>
            <a:ext cx="1026268" cy="1639769"/>
            <a:chOff x="1029950" y="238150"/>
            <a:chExt cx="1501050" cy="2398375"/>
          </a:xfrm>
        </p:grpSpPr>
        <p:sp>
          <p:nvSpPr>
            <p:cNvPr id="84" name="Google Shape;84;p7"/>
            <p:cNvSpPr/>
            <p:nvPr/>
          </p:nvSpPr>
          <p:spPr>
            <a:xfrm>
              <a:off x="1029950" y="1128850"/>
              <a:ext cx="1501050" cy="873825"/>
            </a:xfrm>
            <a:custGeom>
              <a:rect b="b" l="l" r="r" t="t"/>
              <a:pathLst>
                <a:path extrusionOk="0" h="34953" w="60042">
                  <a:moveTo>
                    <a:pt x="30115" y="942"/>
                  </a:moveTo>
                  <a:lnTo>
                    <a:pt x="58660" y="17422"/>
                  </a:lnTo>
                  <a:lnTo>
                    <a:pt x="29930" y="34009"/>
                  </a:lnTo>
                  <a:lnTo>
                    <a:pt x="1385" y="17529"/>
                  </a:lnTo>
                  <a:lnTo>
                    <a:pt x="30115" y="942"/>
                  </a:lnTo>
                  <a:close/>
                  <a:moveTo>
                    <a:pt x="30113" y="0"/>
                  </a:moveTo>
                  <a:cubicBezTo>
                    <a:pt x="30038" y="0"/>
                    <a:pt x="29963" y="20"/>
                    <a:pt x="29894" y="59"/>
                  </a:cubicBezTo>
                  <a:lnTo>
                    <a:pt x="293" y="17150"/>
                  </a:lnTo>
                  <a:cubicBezTo>
                    <a:pt x="0" y="17320"/>
                    <a:pt x="0" y="17741"/>
                    <a:pt x="293" y="17908"/>
                  </a:cubicBezTo>
                  <a:lnTo>
                    <a:pt x="29712" y="34893"/>
                  </a:lnTo>
                  <a:cubicBezTo>
                    <a:pt x="29778" y="34931"/>
                    <a:pt x="29852" y="34952"/>
                    <a:pt x="29930" y="34952"/>
                  </a:cubicBezTo>
                  <a:cubicBezTo>
                    <a:pt x="30005" y="34952"/>
                    <a:pt x="30082" y="34931"/>
                    <a:pt x="30148" y="34893"/>
                  </a:cubicBezTo>
                  <a:lnTo>
                    <a:pt x="59752" y="17801"/>
                  </a:lnTo>
                  <a:cubicBezTo>
                    <a:pt x="60042" y="17634"/>
                    <a:pt x="60042" y="17213"/>
                    <a:pt x="59752" y="17046"/>
                  </a:cubicBezTo>
                  <a:lnTo>
                    <a:pt x="30333" y="59"/>
                  </a:lnTo>
                  <a:cubicBezTo>
                    <a:pt x="30264" y="20"/>
                    <a:pt x="30189" y="0"/>
                    <a:pt x="301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85725" rotWithShape="0" algn="bl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7"/>
            <p:cNvSpPr/>
            <p:nvPr/>
          </p:nvSpPr>
          <p:spPr>
            <a:xfrm>
              <a:off x="1029950" y="1128850"/>
              <a:ext cx="1501050" cy="873825"/>
            </a:xfrm>
            <a:custGeom>
              <a:rect b="b" l="l" r="r" t="t"/>
              <a:pathLst>
                <a:path extrusionOk="0" h="34953" w="60042">
                  <a:moveTo>
                    <a:pt x="30115" y="942"/>
                  </a:moveTo>
                  <a:lnTo>
                    <a:pt x="58660" y="17422"/>
                  </a:lnTo>
                  <a:lnTo>
                    <a:pt x="29930" y="34009"/>
                  </a:lnTo>
                  <a:lnTo>
                    <a:pt x="1385" y="17529"/>
                  </a:lnTo>
                  <a:lnTo>
                    <a:pt x="30115" y="942"/>
                  </a:lnTo>
                  <a:close/>
                  <a:moveTo>
                    <a:pt x="30113" y="0"/>
                  </a:moveTo>
                  <a:cubicBezTo>
                    <a:pt x="30038" y="0"/>
                    <a:pt x="29963" y="20"/>
                    <a:pt x="29894" y="59"/>
                  </a:cubicBezTo>
                  <a:lnTo>
                    <a:pt x="293" y="17150"/>
                  </a:lnTo>
                  <a:cubicBezTo>
                    <a:pt x="0" y="17320"/>
                    <a:pt x="0" y="17741"/>
                    <a:pt x="293" y="17908"/>
                  </a:cubicBezTo>
                  <a:lnTo>
                    <a:pt x="29712" y="34893"/>
                  </a:lnTo>
                  <a:cubicBezTo>
                    <a:pt x="29778" y="34931"/>
                    <a:pt x="29852" y="34952"/>
                    <a:pt x="29930" y="34952"/>
                  </a:cubicBezTo>
                  <a:cubicBezTo>
                    <a:pt x="30005" y="34952"/>
                    <a:pt x="30082" y="34931"/>
                    <a:pt x="30148" y="34893"/>
                  </a:cubicBezTo>
                  <a:lnTo>
                    <a:pt x="59752" y="17801"/>
                  </a:lnTo>
                  <a:cubicBezTo>
                    <a:pt x="60042" y="17634"/>
                    <a:pt x="60042" y="17213"/>
                    <a:pt x="59752" y="17046"/>
                  </a:cubicBezTo>
                  <a:lnTo>
                    <a:pt x="30333" y="59"/>
                  </a:lnTo>
                  <a:cubicBezTo>
                    <a:pt x="30264" y="20"/>
                    <a:pt x="30189" y="0"/>
                    <a:pt x="301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85725" rotWithShape="0" algn="bl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7"/>
            <p:cNvSpPr/>
            <p:nvPr/>
          </p:nvSpPr>
          <p:spPr>
            <a:xfrm>
              <a:off x="1767225" y="1553475"/>
              <a:ext cx="762000" cy="1083050"/>
            </a:xfrm>
            <a:custGeom>
              <a:rect b="b" l="l" r="r" t="t"/>
              <a:pathLst>
                <a:path extrusionOk="0" h="43322" w="30480">
                  <a:moveTo>
                    <a:pt x="29604" y="1195"/>
                  </a:moveTo>
                  <a:lnTo>
                    <a:pt x="29604" y="25540"/>
                  </a:lnTo>
                  <a:lnTo>
                    <a:pt x="875" y="42127"/>
                  </a:lnTo>
                  <a:lnTo>
                    <a:pt x="875" y="17782"/>
                  </a:lnTo>
                  <a:lnTo>
                    <a:pt x="29604" y="1195"/>
                  </a:lnTo>
                  <a:close/>
                  <a:moveTo>
                    <a:pt x="30042" y="1"/>
                  </a:moveTo>
                  <a:cubicBezTo>
                    <a:pt x="29969" y="1"/>
                    <a:pt x="29893" y="20"/>
                    <a:pt x="29822" y="61"/>
                  </a:cubicBezTo>
                  <a:lnTo>
                    <a:pt x="221" y="17152"/>
                  </a:lnTo>
                  <a:cubicBezTo>
                    <a:pt x="84" y="17230"/>
                    <a:pt x="0" y="17376"/>
                    <a:pt x="0" y="17532"/>
                  </a:cubicBezTo>
                  <a:lnTo>
                    <a:pt x="0" y="42885"/>
                  </a:lnTo>
                  <a:cubicBezTo>
                    <a:pt x="0" y="43125"/>
                    <a:pt x="194" y="43321"/>
                    <a:pt x="433" y="43321"/>
                  </a:cubicBezTo>
                  <a:cubicBezTo>
                    <a:pt x="435" y="43321"/>
                    <a:pt x="437" y="43321"/>
                    <a:pt x="439" y="43321"/>
                  </a:cubicBezTo>
                  <a:cubicBezTo>
                    <a:pt x="444" y="43321"/>
                    <a:pt x="448" y="43321"/>
                    <a:pt x="453" y="43321"/>
                  </a:cubicBezTo>
                  <a:cubicBezTo>
                    <a:pt x="523" y="43321"/>
                    <a:pt x="595" y="43301"/>
                    <a:pt x="657" y="43264"/>
                  </a:cubicBezTo>
                  <a:lnTo>
                    <a:pt x="30261" y="26173"/>
                  </a:lnTo>
                  <a:cubicBezTo>
                    <a:pt x="30395" y="26095"/>
                    <a:pt x="30479" y="25949"/>
                    <a:pt x="30479" y="25794"/>
                  </a:cubicBezTo>
                  <a:lnTo>
                    <a:pt x="30479" y="437"/>
                  </a:lnTo>
                  <a:cubicBezTo>
                    <a:pt x="30479" y="184"/>
                    <a:pt x="30270" y="1"/>
                    <a:pt x="300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85725" rotWithShape="0" algn="bl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7"/>
            <p:cNvSpPr/>
            <p:nvPr/>
          </p:nvSpPr>
          <p:spPr>
            <a:xfrm>
              <a:off x="1767225" y="1553475"/>
              <a:ext cx="762000" cy="1083050"/>
            </a:xfrm>
            <a:custGeom>
              <a:rect b="b" l="l" r="r" t="t"/>
              <a:pathLst>
                <a:path extrusionOk="0" h="43322" w="30480">
                  <a:moveTo>
                    <a:pt x="29604" y="1195"/>
                  </a:moveTo>
                  <a:lnTo>
                    <a:pt x="29604" y="25540"/>
                  </a:lnTo>
                  <a:lnTo>
                    <a:pt x="875" y="42127"/>
                  </a:lnTo>
                  <a:lnTo>
                    <a:pt x="875" y="17782"/>
                  </a:lnTo>
                  <a:lnTo>
                    <a:pt x="29604" y="1195"/>
                  </a:lnTo>
                  <a:close/>
                  <a:moveTo>
                    <a:pt x="30042" y="1"/>
                  </a:moveTo>
                  <a:cubicBezTo>
                    <a:pt x="29969" y="1"/>
                    <a:pt x="29893" y="20"/>
                    <a:pt x="29822" y="61"/>
                  </a:cubicBezTo>
                  <a:lnTo>
                    <a:pt x="221" y="17152"/>
                  </a:lnTo>
                  <a:cubicBezTo>
                    <a:pt x="84" y="17230"/>
                    <a:pt x="0" y="17376"/>
                    <a:pt x="0" y="17532"/>
                  </a:cubicBezTo>
                  <a:lnTo>
                    <a:pt x="0" y="42885"/>
                  </a:lnTo>
                  <a:cubicBezTo>
                    <a:pt x="0" y="43125"/>
                    <a:pt x="194" y="43321"/>
                    <a:pt x="433" y="43321"/>
                  </a:cubicBezTo>
                  <a:cubicBezTo>
                    <a:pt x="435" y="43321"/>
                    <a:pt x="437" y="43321"/>
                    <a:pt x="439" y="43321"/>
                  </a:cubicBezTo>
                  <a:cubicBezTo>
                    <a:pt x="444" y="43321"/>
                    <a:pt x="448" y="43321"/>
                    <a:pt x="453" y="43321"/>
                  </a:cubicBezTo>
                  <a:cubicBezTo>
                    <a:pt x="523" y="43321"/>
                    <a:pt x="595" y="43301"/>
                    <a:pt x="657" y="43264"/>
                  </a:cubicBezTo>
                  <a:lnTo>
                    <a:pt x="30261" y="26173"/>
                  </a:lnTo>
                  <a:cubicBezTo>
                    <a:pt x="30395" y="26095"/>
                    <a:pt x="30479" y="25949"/>
                    <a:pt x="30479" y="25794"/>
                  </a:cubicBezTo>
                  <a:lnTo>
                    <a:pt x="30479" y="437"/>
                  </a:lnTo>
                  <a:cubicBezTo>
                    <a:pt x="30479" y="184"/>
                    <a:pt x="30270" y="1"/>
                    <a:pt x="300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85725" rotWithShape="0" algn="bl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1031725" y="1556125"/>
              <a:ext cx="757375" cy="1080400"/>
            </a:xfrm>
            <a:custGeom>
              <a:rect b="b" l="l" r="r" t="t"/>
              <a:pathLst>
                <a:path extrusionOk="0" h="43216" w="30295">
                  <a:moveTo>
                    <a:pt x="875" y="1197"/>
                  </a:moveTo>
                  <a:lnTo>
                    <a:pt x="29420" y="17676"/>
                  </a:lnTo>
                  <a:lnTo>
                    <a:pt x="29420" y="42021"/>
                  </a:lnTo>
                  <a:lnTo>
                    <a:pt x="875" y="25541"/>
                  </a:lnTo>
                  <a:lnTo>
                    <a:pt x="875" y="1197"/>
                  </a:lnTo>
                  <a:close/>
                  <a:moveTo>
                    <a:pt x="440" y="0"/>
                  </a:moveTo>
                  <a:cubicBezTo>
                    <a:pt x="211" y="0"/>
                    <a:pt x="3" y="182"/>
                    <a:pt x="1" y="438"/>
                  </a:cubicBezTo>
                  <a:lnTo>
                    <a:pt x="1" y="25795"/>
                  </a:lnTo>
                  <a:cubicBezTo>
                    <a:pt x="1" y="25950"/>
                    <a:pt x="84" y="26097"/>
                    <a:pt x="222" y="26174"/>
                  </a:cubicBezTo>
                  <a:lnTo>
                    <a:pt x="29641" y="43158"/>
                  </a:lnTo>
                  <a:cubicBezTo>
                    <a:pt x="29703" y="43195"/>
                    <a:pt x="29772" y="43215"/>
                    <a:pt x="29844" y="43215"/>
                  </a:cubicBezTo>
                  <a:cubicBezTo>
                    <a:pt x="29849" y="43215"/>
                    <a:pt x="29854" y="43215"/>
                    <a:pt x="29859" y="43215"/>
                  </a:cubicBezTo>
                  <a:cubicBezTo>
                    <a:pt x="30101" y="43215"/>
                    <a:pt x="30295" y="43021"/>
                    <a:pt x="30295" y="42779"/>
                  </a:cubicBezTo>
                  <a:lnTo>
                    <a:pt x="30295" y="17423"/>
                  </a:lnTo>
                  <a:cubicBezTo>
                    <a:pt x="30295" y="17267"/>
                    <a:pt x="30211" y="17124"/>
                    <a:pt x="30077" y="17046"/>
                  </a:cubicBezTo>
                  <a:lnTo>
                    <a:pt x="658" y="59"/>
                  </a:lnTo>
                  <a:cubicBezTo>
                    <a:pt x="587" y="19"/>
                    <a:pt x="512" y="0"/>
                    <a:pt x="4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85725" rotWithShape="0" algn="bl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7"/>
            <p:cNvSpPr/>
            <p:nvPr/>
          </p:nvSpPr>
          <p:spPr>
            <a:xfrm>
              <a:off x="1029950" y="238150"/>
              <a:ext cx="1501050" cy="873750"/>
            </a:xfrm>
            <a:custGeom>
              <a:rect b="b" l="l" r="r" t="t"/>
              <a:pathLst>
                <a:path extrusionOk="0" h="34950" w="60042">
                  <a:moveTo>
                    <a:pt x="30115" y="939"/>
                  </a:moveTo>
                  <a:lnTo>
                    <a:pt x="58660" y="17422"/>
                  </a:lnTo>
                  <a:lnTo>
                    <a:pt x="29930" y="34009"/>
                  </a:lnTo>
                  <a:lnTo>
                    <a:pt x="1385" y="17526"/>
                  </a:lnTo>
                  <a:lnTo>
                    <a:pt x="30115" y="939"/>
                  </a:lnTo>
                  <a:close/>
                  <a:moveTo>
                    <a:pt x="30113" y="0"/>
                  </a:moveTo>
                  <a:cubicBezTo>
                    <a:pt x="30038" y="0"/>
                    <a:pt x="29963" y="20"/>
                    <a:pt x="29894" y="59"/>
                  </a:cubicBezTo>
                  <a:lnTo>
                    <a:pt x="293" y="17150"/>
                  </a:lnTo>
                  <a:cubicBezTo>
                    <a:pt x="0" y="17317"/>
                    <a:pt x="0" y="17738"/>
                    <a:pt x="293" y="17906"/>
                  </a:cubicBezTo>
                  <a:lnTo>
                    <a:pt x="29712" y="34893"/>
                  </a:lnTo>
                  <a:cubicBezTo>
                    <a:pt x="29778" y="34928"/>
                    <a:pt x="29852" y="34949"/>
                    <a:pt x="29930" y="34949"/>
                  </a:cubicBezTo>
                  <a:cubicBezTo>
                    <a:pt x="30005" y="34949"/>
                    <a:pt x="30082" y="34928"/>
                    <a:pt x="30148" y="34893"/>
                  </a:cubicBezTo>
                  <a:lnTo>
                    <a:pt x="59752" y="17801"/>
                  </a:lnTo>
                  <a:cubicBezTo>
                    <a:pt x="60042" y="17631"/>
                    <a:pt x="60042" y="17210"/>
                    <a:pt x="59752" y="17043"/>
                  </a:cubicBezTo>
                  <a:lnTo>
                    <a:pt x="30333" y="59"/>
                  </a:lnTo>
                  <a:cubicBezTo>
                    <a:pt x="30264" y="20"/>
                    <a:pt x="30189" y="0"/>
                    <a:pt x="301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85725" rotWithShape="0" algn="bl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>
              <a:off x="1029950" y="238150"/>
              <a:ext cx="1501050" cy="873750"/>
            </a:xfrm>
            <a:custGeom>
              <a:rect b="b" l="l" r="r" t="t"/>
              <a:pathLst>
                <a:path extrusionOk="0" h="34950" w="60042">
                  <a:moveTo>
                    <a:pt x="30115" y="939"/>
                  </a:moveTo>
                  <a:lnTo>
                    <a:pt x="58660" y="17422"/>
                  </a:lnTo>
                  <a:lnTo>
                    <a:pt x="29930" y="34009"/>
                  </a:lnTo>
                  <a:lnTo>
                    <a:pt x="1385" y="17526"/>
                  </a:lnTo>
                  <a:lnTo>
                    <a:pt x="30115" y="939"/>
                  </a:lnTo>
                  <a:close/>
                  <a:moveTo>
                    <a:pt x="30113" y="0"/>
                  </a:moveTo>
                  <a:cubicBezTo>
                    <a:pt x="30038" y="0"/>
                    <a:pt x="29963" y="20"/>
                    <a:pt x="29894" y="59"/>
                  </a:cubicBezTo>
                  <a:lnTo>
                    <a:pt x="293" y="17150"/>
                  </a:lnTo>
                  <a:cubicBezTo>
                    <a:pt x="0" y="17317"/>
                    <a:pt x="0" y="17738"/>
                    <a:pt x="293" y="17906"/>
                  </a:cubicBezTo>
                  <a:lnTo>
                    <a:pt x="29712" y="34893"/>
                  </a:lnTo>
                  <a:cubicBezTo>
                    <a:pt x="29778" y="34928"/>
                    <a:pt x="29852" y="34949"/>
                    <a:pt x="29930" y="34949"/>
                  </a:cubicBezTo>
                  <a:cubicBezTo>
                    <a:pt x="30005" y="34949"/>
                    <a:pt x="30082" y="34928"/>
                    <a:pt x="30148" y="34893"/>
                  </a:cubicBezTo>
                  <a:lnTo>
                    <a:pt x="59752" y="17801"/>
                  </a:lnTo>
                  <a:cubicBezTo>
                    <a:pt x="60042" y="17631"/>
                    <a:pt x="60042" y="17210"/>
                    <a:pt x="59752" y="17043"/>
                  </a:cubicBezTo>
                  <a:lnTo>
                    <a:pt x="30333" y="59"/>
                  </a:lnTo>
                  <a:cubicBezTo>
                    <a:pt x="30264" y="20"/>
                    <a:pt x="30189" y="0"/>
                    <a:pt x="301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85725" rotWithShape="0" algn="bl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1767225" y="662700"/>
              <a:ext cx="762000" cy="1083125"/>
            </a:xfrm>
            <a:custGeom>
              <a:rect b="b" l="l" r="r" t="t"/>
              <a:pathLst>
                <a:path extrusionOk="0" h="43325" w="30480">
                  <a:moveTo>
                    <a:pt x="29604" y="1195"/>
                  </a:moveTo>
                  <a:lnTo>
                    <a:pt x="29604" y="25543"/>
                  </a:lnTo>
                  <a:lnTo>
                    <a:pt x="875" y="42130"/>
                  </a:lnTo>
                  <a:lnTo>
                    <a:pt x="875" y="17782"/>
                  </a:lnTo>
                  <a:lnTo>
                    <a:pt x="29604" y="1195"/>
                  </a:lnTo>
                  <a:close/>
                  <a:moveTo>
                    <a:pt x="30041" y="1"/>
                  </a:moveTo>
                  <a:cubicBezTo>
                    <a:pt x="29968" y="1"/>
                    <a:pt x="29893" y="20"/>
                    <a:pt x="29822" y="61"/>
                  </a:cubicBezTo>
                  <a:lnTo>
                    <a:pt x="221" y="17152"/>
                  </a:lnTo>
                  <a:cubicBezTo>
                    <a:pt x="84" y="17230"/>
                    <a:pt x="0" y="17373"/>
                    <a:pt x="0" y="17532"/>
                  </a:cubicBezTo>
                  <a:lnTo>
                    <a:pt x="0" y="42885"/>
                  </a:lnTo>
                  <a:cubicBezTo>
                    <a:pt x="0" y="43127"/>
                    <a:pt x="197" y="43324"/>
                    <a:pt x="439" y="43324"/>
                  </a:cubicBezTo>
                  <a:cubicBezTo>
                    <a:pt x="514" y="43324"/>
                    <a:pt x="591" y="43303"/>
                    <a:pt x="657" y="43265"/>
                  </a:cubicBezTo>
                  <a:lnTo>
                    <a:pt x="30261" y="26173"/>
                  </a:lnTo>
                  <a:cubicBezTo>
                    <a:pt x="30395" y="26095"/>
                    <a:pt x="30479" y="25952"/>
                    <a:pt x="30479" y="25794"/>
                  </a:cubicBezTo>
                  <a:lnTo>
                    <a:pt x="30479" y="440"/>
                  </a:lnTo>
                  <a:cubicBezTo>
                    <a:pt x="30479" y="184"/>
                    <a:pt x="30270" y="1"/>
                    <a:pt x="300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85725" rotWithShape="0" algn="bl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7"/>
            <p:cNvSpPr/>
            <p:nvPr/>
          </p:nvSpPr>
          <p:spPr>
            <a:xfrm>
              <a:off x="1767225" y="662700"/>
              <a:ext cx="762000" cy="1083125"/>
            </a:xfrm>
            <a:custGeom>
              <a:rect b="b" l="l" r="r" t="t"/>
              <a:pathLst>
                <a:path extrusionOk="0" h="43325" w="30480">
                  <a:moveTo>
                    <a:pt x="29604" y="1195"/>
                  </a:moveTo>
                  <a:lnTo>
                    <a:pt x="29604" y="25543"/>
                  </a:lnTo>
                  <a:lnTo>
                    <a:pt x="875" y="42130"/>
                  </a:lnTo>
                  <a:lnTo>
                    <a:pt x="875" y="17782"/>
                  </a:lnTo>
                  <a:lnTo>
                    <a:pt x="29604" y="1195"/>
                  </a:lnTo>
                  <a:close/>
                  <a:moveTo>
                    <a:pt x="30041" y="1"/>
                  </a:moveTo>
                  <a:cubicBezTo>
                    <a:pt x="29968" y="1"/>
                    <a:pt x="29893" y="20"/>
                    <a:pt x="29822" y="61"/>
                  </a:cubicBezTo>
                  <a:lnTo>
                    <a:pt x="221" y="17152"/>
                  </a:lnTo>
                  <a:cubicBezTo>
                    <a:pt x="84" y="17230"/>
                    <a:pt x="0" y="17373"/>
                    <a:pt x="0" y="17532"/>
                  </a:cubicBezTo>
                  <a:lnTo>
                    <a:pt x="0" y="42885"/>
                  </a:lnTo>
                  <a:cubicBezTo>
                    <a:pt x="0" y="43127"/>
                    <a:pt x="197" y="43324"/>
                    <a:pt x="439" y="43324"/>
                  </a:cubicBezTo>
                  <a:cubicBezTo>
                    <a:pt x="514" y="43324"/>
                    <a:pt x="591" y="43303"/>
                    <a:pt x="657" y="43265"/>
                  </a:cubicBezTo>
                  <a:lnTo>
                    <a:pt x="30261" y="26173"/>
                  </a:lnTo>
                  <a:cubicBezTo>
                    <a:pt x="30395" y="26095"/>
                    <a:pt x="30479" y="25952"/>
                    <a:pt x="30479" y="25794"/>
                  </a:cubicBezTo>
                  <a:lnTo>
                    <a:pt x="30479" y="440"/>
                  </a:lnTo>
                  <a:cubicBezTo>
                    <a:pt x="30479" y="184"/>
                    <a:pt x="30270" y="1"/>
                    <a:pt x="300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85725" rotWithShape="0" algn="bl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7"/>
            <p:cNvSpPr/>
            <p:nvPr/>
          </p:nvSpPr>
          <p:spPr>
            <a:xfrm>
              <a:off x="1031725" y="665400"/>
              <a:ext cx="757375" cy="1080425"/>
            </a:xfrm>
            <a:custGeom>
              <a:rect b="b" l="l" r="r" t="t"/>
              <a:pathLst>
                <a:path extrusionOk="0" h="43217" w="30295">
                  <a:moveTo>
                    <a:pt x="875" y="1195"/>
                  </a:moveTo>
                  <a:lnTo>
                    <a:pt x="29420" y="17674"/>
                  </a:lnTo>
                  <a:lnTo>
                    <a:pt x="29420" y="42022"/>
                  </a:lnTo>
                  <a:lnTo>
                    <a:pt x="875" y="25540"/>
                  </a:lnTo>
                  <a:lnTo>
                    <a:pt x="875" y="1195"/>
                  </a:lnTo>
                  <a:close/>
                  <a:moveTo>
                    <a:pt x="438" y="0"/>
                  </a:moveTo>
                  <a:cubicBezTo>
                    <a:pt x="210" y="0"/>
                    <a:pt x="1" y="183"/>
                    <a:pt x="1" y="436"/>
                  </a:cubicBezTo>
                  <a:lnTo>
                    <a:pt x="1" y="25793"/>
                  </a:lnTo>
                  <a:cubicBezTo>
                    <a:pt x="1" y="25948"/>
                    <a:pt x="84" y="26095"/>
                    <a:pt x="222" y="26172"/>
                  </a:cubicBezTo>
                  <a:lnTo>
                    <a:pt x="29641" y="43157"/>
                  </a:lnTo>
                  <a:cubicBezTo>
                    <a:pt x="29707" y="43195"/>
                    <a:pt x="29781" y="43216"/>
                    <a:pt x="29859" y="43216"/>
                  </a:cubicBezTo>
                  <a:cubicBezTo>
                    <a:pt x="30101" y="43216"/>
                    <a:pt x="30295" y="43019"/>
                    <a:pt x="30295" y="42777"/>
                  </a:cubicBezTo>
                  <a:lnTo>
                    <a:pt x="30295" y="17424"/>
                  </a:lnTo>
                  <a:cubicBezTo>
                    <a:pt x="30295" y="17265"/>
                    <a:pt x="30211" y="17122"/>
                    <a:pt x="30077" y="17044"/>
                  </a:cubicBezTo>
                  <a:lnTo>
                    <a:pt x="658" y="60"/>
                  </a:lnTo>
                  <a:cubicBezTo>
                    <a:pt x="587" y="19"/>
                    <a:pt x="511" y="0"/>
                    <a:pt x="4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85725" rotWithShape="0" algn="bl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" name="Google Shape;94;p7"/>
          <p:cNvGrpSpPr/>
          <p:nvPr/>
        </p:nvGrpSpPr>
        <p:grpSpPr>
          <a:xfrm flipH="1">
            <a:off x="7027207" y="1519015"/>
            <a:ext cx="698135" cy="688165"/>
            <a:chOff x="3398275" y="546563"/>
            <a:chExt cx="581150" cy="572850"/>
          </a:xfrm>
        </p:grpSpPr>
        <p:sp>
          <p:nvSpPr>
            <p:cNvPr id="95" name="Google Shape;95;p7"/>
            <p:cNvSpPr/>
            <p:nvPr/>
          </p:nvSpPr>
          <p:spPr>
            <a:xfrm flipH="1">
              <a:off x="3758375" y="648238"/>
              <a:ext cx="220025" cy="133525"/>
            </a:xfrm>
            <a:custGeom>
              <a:rect b="b" l="l" r="r" t="t"/>
              <a:pathLst>
                <a:path extrusionOk="0" h="5341" w="8801">
                  <a:moveTo>
                    <a:pt x="4607" y="805"/>
                  </a:moveTo>
                  <a:lnTo>
                    <a:pt x="7622" y="2545"/>
                  </a:lnTo>
                  <a:lnTo>
                    <a:pt x="4194" y="4537"/>
                  </a:lnTo>
                  <a:lnTo>
                    <a:pt x="1180" y="2796"/>
                  </a:lnTo>
                  <a:lnTo>
                    <a:pt x="4607" y="805"/>
                  </a:lnTo>
                  <a:close/>
                  <a:moveTo>
                    <a:pt x="4607" y="0"/>
                  </a:moveTo>
                  <a:cubicBezTo>
                    <a:pt x="4543" y="0"/>
                    <a:pt x="4478" y="17"/>
                    <a:pt x="4421" y="50"/>
                  </a:cubicBezTo>
                  <a:lnTo>
                    <a:pt x="249" y="2474"/>
                  </a:lnTo>
                  <a:cubicBezTo>
                    <a:pt x="1" y="2619"/>
                    <a:pt x="1" y="2976"/>
                    <a:pt x="249" y="3120"/>
                  </a:cubicBezTo>
                  <a:lnTo>
                    <a:pt x="4010" y="5292"/>
                  </a:lnTo>
                  <a:cubicBezTo>
                    <a:pt x="4066" y="5323"/>
                    <a:pt x="4130" y="5340"/>
                    <a:pt x="4196" y="5340"/>
                  </a:cubicBezTo>
                  <a:cubicBezTo>
                    <a:pt x="4261" y="5340"/>
                    <a:pt x="4325" y="5323"/>
                    <a:pt x="4383" y="5289"/>
                  </a:cubicBezTo>
                  <a:lnTo>
                    <a:pt x="8552" y="2865"/>
                  </a:lnTo>
                  <a:cubicBezTo>
                    <a:pt x="8801" y="2723"/>
                    <a:pt x="8801" y="2363"/>
                    <a:pt x="8552" y="2221"/>
                  </a:cubicBezTo>
                  <a:lnTo>
                    <a:pt x="4794" y="50"/>
                  </a:lnTo>
                  <a:cubicBezTo>
                    <a:pt x="4736" y="17"/>
                    <a:pt x="4672" y="0"/>
                    <a:pt x="4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85725" rotWithShape="0" algn="bl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7"/>
            <p:cNvSpPr/>
            <p:nvPr/>
          </p:nvSpPr>
          <p:spPr>
            <a:xfrm flipH="1">
              <a:off x="3398275" y="859138"/>
              <a:ext cx="214825" cy="130525"/>
            </a:xfrm>
            <a:custGeom>
              <a:rect b="b" l="l" r="r" t="t"/>
              <a:pathLst>
                <a:path extrusionOk="0" h="5221" w="8593">
                  <a:moveTo>
                    <a:pt x="4607" y="805"/>
                  </a:moveTo>
                  <a:lnTo>
                    <a:pt x="7411" y="2423"/>
                  </a:lnTo>
                  <a:lnTo>
                    <a:pt x="3983" y="4415"/>
                  </a:lnTo>
                  <a:lnTo>
                    <a:pt x="1182" y="2796"/>
                  </a:lnTo>
                  <a:lnTo>
                    <a:pt x="4607" y="805"/>
                  </a:lnTo>
                  <a:close/>
                  <a:moveTo>
                    <a:pt x="4607" y="0"/>
                  </a:moveTo>
                  <a:cubicBezTo>
                    <a:pt x="4543" y="0"/>
                    <a:pt x="4478" y="17"/>
                    <a:pt x="4421" y="50"/>
                  </a:cubicBezTo>
                  <a:lnTo>
                    <a:pt x="249" y="2474"/>
                  </a:lnTo>
                  <a:cubicBezTo>
                    <a:pt x="1" y="2619"/>
                    <a:pt x="1" y="2976"/>
                    <a:pt x="249" y="3120"/>
                  </a:cubicBezTo>
                  <a:lnTo>
                    <a:pt x="3799" y="5169"/>
                  </a:lnTo>
                  <a:cubicBezTo>
                    <a:pt x="3855" y="5203"/>
                    <a:pt x="3919" y="5220"/>
                    <a:pt x="3986" y="5220"/>
                  </a:cubicBezTo>
                  <a:cubicBezTo>
                    <a:pt x="4050" y="5220"/>
                    <a:pt x="4114" y="5203"/>
                    <a:pt x="4172" y="5169"/>
                  </a:cubicBezTo>
                  <a:lnTo>
                    <a:pt x="8343" y="2745"/>
                  </a:lnTo>
                  <a:cubicBezTo>
                    <a:pt x="8592" y="2601"/>
                    <a:pt x="8592" y="2243"/>
                    <a:pt x="8343" y="2099"/>
                  </a:cubicBezTo>
                  <a:lnTo>
                    <a:pt x="4794" y="50"/>
                  </a:lnTo>
                  <a:cubicBezTo>
                    <a:pt x="4736" y="17"/>
                    <a:pt x="4672" y="0"/>
                    <a:pt x="4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85725" rotWithShape="0" algn="bl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7"/>
            <p:cNvSpPr/>
            <p:nvPr/>
          </p:nvSpPr>
          <p:spPr>
            <a:xfrm flipH="1">
              <a:off x="3488150" y="703213"/>
              <a:ext cx="123400" cy="235175"/>
            </a:xfrm>
            <a:custGeom>
              <a:rect b="b" l="l" r="r" t="t"/>
              <a:pathLst>
                <a:path extrusionOk="0" h="9407" w="4936">
                  <a:moveTo>
                    <a:pt x="4186" y="1023"/>
                  </a:moveTo>
                  <a:lnTo>
                    <a:pt x="4172" y="6396"/>
                  </a:lnTo>
                  <a:lnTo>
                    <a:pt x="749" y="8385"/>
                  </a:lnTo>
                  <a:lnTo>
                    <a:pt x="765" y="3013"/>
                  </a:lnTo>
                  <a:lnTo>
                    <a:pt x="4186" y="1023"/>
                  </a:lnTo>
                  <a:close/>
                  <a:moveTo>
                    <a:pt x="4561" y="0"/>
                  </a:moveTo>
                  <a:cubicBezTo>
                    <a:pt x="4498" y="0"/>
                    <a:pt x="4434" y="16"/>
                    <a:pt x="4374" y="51"/>
                  </a:cubicBezTo>
                  <a:lnTo>
                    <a:pt x="205" y="2475"/>
                  </a:lnTo>
                  <a:cubicBezTo>
                    <a:pt x="90" y="2542"/>
                    <a:pt x="19" y="2664"/>
                    <a:pt x="19" y="2797"/>
                  </a:cubicBezTo>
                  <a:lnTo>
                    <a:pt x="1" y="9033"/>
                  </a:lnTo>
                  <a:cubicBezTo>
                    <a:pt x="1" y="9240"/>
                    <a:pt x="167" y="9406"/>
                    <a:pt x="374" y="9406"/>
                  </a:cubicBezTo>
                  <a:cubicBezTo>
                    <a:pt x="440" y="9406"/>
                    <a:pt x="505" y="9388"/>
                    <a:pt x="560" y="9357"/>
                  </a:cubicBezTo>
                  <a:lnTo>
                    <a:pt x="4732" y="6933"/>
                  </a:lnTo>
                  <a:cubicBezTo>
                    <a:pt x="4847" y="6867"/>
                    <a:pt x="4918" y="6744"/>
                    <a:pt x="4918" y="6611"/>
                  </a:cubicBezTo>
                  <a:lnTo>
                    <a:pt x="4936" y="375"/>
                  </a:lnTo>
                  <a:cubicBezTo>
                    <a:pt x="4936" y="156"/>
                    <a:pt x="4756" y="0"/>
                    <a:pt x="45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85725" rotWithShape="0" algn="bl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7"/>
            <p:cNvSpPr/>
            <p:nvPr/>
          </p:nvSpPr>
          <p:spPr>
            <a:xfrm flipH="1">
              <a:off x="3486575" y="546563"/>
              <a:ext cx="397350" cy="235925"/>
            </a:xfrm>
            <a:custGeom>
              <a:rect b="b" l="l" r="r" t="t"/>
              <a:pathLst>
                <a:path extrusionOk="0" h="9437" w="15894">
                  <a:moveTo>
                    <a:pt x="4607" y="805"/>
                  </a:moveTo>
                  <a:lnTo>
                    <a:pt x="14714" y="6641"/>
                  </a:lnTo>
                  <a:lnTo>
                    <a:pt x="11287" y="8633"/>
                  </a:lnTo>
                  <a:lnTo>
                    <a:pt x="1179" y="2796"/>
                  </a:lnTo>
                  <a:lnTo>
                    <a:pt x="4607" y="805"/>
                  </a:lnTo>
                  <a:close/>
                  <a:moveTo>
                    <a:pt x="4605" y="0"/>
                  </a:moveTo>
                  <a:cubicBezTo>
                    <a:pt x="4540" y="0"/>
                    <a:pt x="4476" y="17"/>
                    <a:pt x="4418" y="50"/>
                  </a:cubicBezTo>
                  <a:lnTo>
                    <a:pt x="249" y="2474"/>
                  </a:lnTo>
                  <a:cubicBezTo>
                    <a:pt x="0" y="2619"/>
                    <a:pt x="0" y="2976"/>
                    <a:pt x="249" y="3120"/>
                  </a:cubicBezTo>
                  <a:lnTo>
                    <a:pt x="11100" y="9387"/>
                  </a:lnTo>
                  <a:cubicBezTo>
                    <a:pt x="11158" y="9418"/>
                    <a:pt x="11222" y="9436"/>
                    <a:pt x="11287" y="9436"/>
                  </a:cubicBezTo>
                  <a:cubicBezTo>
                    <a:pt x="11353" y="9436"/>
                    <a:pt x="11418" y="9421"/>
                    <a:pt x="11475" y="9387"/>
                  </a:cubicBezTo>
                  <a:lnTo>
                    <a:pt x="15644" y="6963"/>
                  </a:lnTo>
                  <a:cubicBezTo>
                    <a:pt x="15893" y="6819"/>
                    <a:pt x="15893" y="6461"/>
                    <a:pt x="15644" y="6317"/>
                  </a:cubicBezTo>
                  <a:lnTo>
                    <a:pt x="4793" y="50"/>
                  </a:lnTo>
                  <a:cubicBezTo>
                    <a:pt x="4734" y="17"/>
                    <a:pt x="4669" y="0"/>
                    <a:pt x="4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85725" rotWithShape="0" algn="bl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7"/>
            <p:cNvSpPr/>
            <p:nvPr/>
          </p:nvSpPr>
          <p:spPr>
            <a:xfrm flipH="1">
              <a:off x="3502575" y="607163"/>
              <a:ext cx="476850" cy="512250"/>
            </a:xfrm>
            <a:custGeom>
              <a:rect b="b" l="l" r="r" t="t"/>
              <a:pathLst>
                <a:path extrusionOk="0" h="20490" w="19074">
                  <a:moveTo>
                    <a:pt x="4626" y="1018"/>
                  </a:moveTo>
                  <a:lnTo>
                    <a:pt x="14731" y="6855"/>
                  </a:lnTo>
                  <a:lnTo>
                    <a:pt x="14716" y="12875"/>
                  </a:lnTo>
                  <a:cubicBezTo>
                    <a:pt x="14714" y="13008"/>
                    <a:pt x="14785" y="13133"/>
                    <a:pt x="14902" y="13199"/>
                  </a:cubicBezTo>
                  <a:lnTo>
                    <a:pt x="17888" y="14922"/>
                  </a:lnTo>
                  <a:lnTo>
                    <a:pt x="9665" y="19608"/>
                  </a:lnTo>
                  <a:lnTo>
                    <a:pt x="1496" y="5458"/>
                  </a:lnTo>
                  <a:lnTo>
                    <a:pt x="1496" y="5458"/>
                  </a:lnTo>
                  <a:lnTo>
                    <a:pt x="4051" y="6932"/>
                  </a:lnTo>
                  <a:cubicBezTo>
                    <a:pt x="4111" y="6967"/>
                    <a:pt x="4175" y="6983"/>
                    <a:pt x="4237" y="6983"/>
                  </a:cubicBezTo>
                  <a:cubicBezTo>
                    <a:pt x="4432" y="6983"/>
                    <a:pt x="4610" y="6827"/>
                    <a:pt x="4610" y="6610"/>
                  </a:cubicBezTo>
                  <a:lnTo>
                    <a:pt x="4626" y="1018"/>
                  </a:lnTo>
                  <a:close/>
                  <a:moveTo>
                    <a:pt x="4256" y="0"/>
                  </a:moveTo>
                  <a:cubicBezTo>
                    <a:pt x="4061" y="0"/>
                    <a:pt x="3882" y="155"/>
                    <a:pt x="3882" y="372"/>
                  </a:cubicBezTo>
                  <a:lnTo>
                    <a:pt x="3867" y="5964"/>
                  </a:lnTo>
                  <a:lnTo>
                    <a:pt x="663" y="4117"/>
                  </a:lnTo>
                  <a:cubicBezTo>
                    <a:pt x="601" y="4081"/>
                    <a:pt x="537" y="4065"/>
                    <a:pt x="476" y="4065"/>
                  </a:cubicBezTo>
                  <a:cubicBezTo>
                    <a:pt x="215" y="4065"/>
                    <a:pt x="0" y="4359"/>
                    <a:pt x="155" y="4626"/>
                  </a:cubicBezTo>
                  <a:lnTo>
                    <a:pt x="9206" y="20303"/>
                  </a:lnTo>
                  <a:cubicBezTo>
                    <a:pt x="9272" y="20419"/>
                    <a:pt x="9395" y="20490"/>
                    <a:pt x="9528" y="20490"/>
                  </a:cubicBezTo>
                  <a:cubicBezTo>
                    <a:pt x="9592" y="20490"/>
                    <a:pt x="9656" y="20472"/>
                    <a:pt x="9714" y="20441"/>
                  </a:cubicBezTo>
                  <a:lnTo>
                    <a:pt x="18823" y="15251"/>
                  </a:lnTo>
                  <a:cubicBezTo>
                    <a:pt x="19074" y="15109"/>
                    <a:pt x="19074" y="14747"/>
                    <a:pt x="18825" y="14602"/>
                  </a:cubicBezTo>
                  <a:lnTo>
                    <a:pt x="15464" y="12660"/>
                  </a:lnTo>
                  <a:lnTo>
                    <a:pt x="15482" y="6641"/>
                  </a:lnTo>
                  <a:cubicBezTo>
                    <a:pt x="15482" y="6506"/>
                    <a:pt x="15411" y="6384"/>
                    <a:pt x="15295" y="6317"/>
                  </a:cubicBezTo>
                  <a:lnTo>
                    <a:pt x="4442" y="50"/>
                  </a:lnTo>
                  <a:cubicBezTo>
                    <a:pt x="4382" y="16"/>
                    <a:pt x="4318" y="0"/>
                    <a:pt x="42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85725" rotWithShape="0" algn="bl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0" name="Google Shape;100;p7"/>
          <p:cNvCxnSpPr/>
          <p:nvPr/>
        </p:nvCxnSpPr>
        <p:spPr>
          <a:xfrm flipH="1" rot="-5400000">
            <a:off x="7829788" y="461525"/>
            <a:ext cx="820200" cy="820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>
              <a:schemeClr val="accent1">
                <a:alpha val="50000"/>
              </a:schemeClr>
            </a:outerShdw>
          </a:effectLst>
        </p:spPr>
      </p:cxnSp>
      <p:cxnSp>
        <p:nvCxnSpPr>
          <p:cNvPr id="101" name="Google Shape;101;p7"/>
          <p:cNvCxnSpPr/>
          <p:nvPr/>
        </p:nvCxnSpPr>
        <p:spPr>
          <a:xfrm>
            <a:off x="8749175" y="3024625"/>
            <a:ext cx="61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dk2">
                <a:alpha val="50000"/>
              </a:schemeClr>
            </a:outerShdw>
          </a:effectLst>
        </p:spPr>
      </p:cxnSp>
      <p:cxnSp>
        <p:nvCxnSpPr>
          <p:cNvPr id="102" name="Google Shape;102;p7"/>
          <p:cNvCxnSpPr/>
          <p:nvPr/>
        </p:nvCxnSpPr>
        <p:spPr>
          <a:xfrm flipH="1" rot="-5400000">
            <a:off x="5744913" y="4438275"/>
            <a:ext cx="820200" cy="820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>
              <a:schemeClr val="lt2">
                <a:alpha val="50000"/>
              </a:schemeClr>
            </a:outerShdw>
          </a:effectLst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gradFill>
          <a:gsLst>
            <a:gs pos="0">
              <a:schemeClr val="accent2"/>
            </a:gs>
            <a:gs pos="100000">
              <a:schemeClr val="accent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"/>
          <p:cNvSpPr txBox="1"/>
          <p:nvPr>
            <p:ph type="title"/>
          </p:nvPr>
        </p:nvSpPr>
        <p:spPr>
          <a:xfrm>
            <a:off x="713225" y="791925"/>
            <a:ext cx="6576300" cy="199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105" name="Google Shape;105;p8"/>
          <p:cNvPicPr preferRelativeResize="0"/>
          <p:nvPr/>
        </p:nvPicPr>
        <p:blipFill rotWithShape="1">
          <a:blip r:embed="rId2">
            <a:alphaModFix amt="15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6" name="Google Shape;106;p8"/>
          <p:cNvGrpSpPr/>
          <p:nvPr/>
        </p:nvGrpSpPr>
        <p:grpSpPr>
          <a:xfrm flipH="1">
            <a:off x="8107500" y="1536938"/>
            <a:ext cx="1284750" cy="1374075"/>
            <a:chOff x="7730175" y="820513"/>
            <a:chExt cx="1284750" cy="1374075"/>
          </a:xfrm>
        </p:grpSpPr>
        <p:grpSp>
          <p:nvGrpSpPr>
            <p:cNvPr id="107" name="Google Shape;107;p8"/>
            <p:cNvGrpSpPr/>
            <p:nvPr/>
          </p:nvGrpSpPr>
          <p:grpSpPr>
            <a:xfrm>
              <a:off x="8281413" y="1621738"/>
              <a:ext cx="581150" cy="572850"/>
              <a:chOff x="3398275" y="546563"/>
              <a:chExt cx="581150" cy="572850"/>
            </a:xfrm>
          </p:grpSpPr>
          <p:sp>
            <p:nvSpPr>
              <p:cNvPr id="108" name="Google Shape;108;p8"/>
              <p:cNvSpPr/>
              <p:nvPr/>
            </p:nvSpPr>
            <p:spPr>
              <a:xfrm flipH="1">
                <a:off x="3758375" y="648238"/>
                <a:ext cx="220025" cy="133525"/>
              </a:xfrm>
              <a:custGeom>
                <a:rect b="b" l="l" r="r" t="t"/>
                <a:pathLst>
                  <a:path extrusionOk="0" h="5341" w="8801">
                    <a:moveTo>
                      <a:pt x="4607" y="805"/>
                    </a:moveTo>
                    <a:lnTo>
                      <a:pt x="7622" y="2545"/>
                    </a:lnTo>
                    <a:lnTo>
                      <a:pt x="4194" y="4537"/>
                    </a:lnTo>
                    <a:lnTo>
                      <a:pt x="1180" y="2796"/>
                    </a:lnTo>
                    <a:lnTo>
                      <a:pt x="4607" y="805"/>
                    </a:lnTo>
                    <a:close/>
                    <a:moveTo>
                      <a:pt x="4607" y="0"/>
                    </a:moveTo>
                    <a:cubicBezTo>
                      <a:pt x="4543" y="0"/>
                      <a:pt x="4478" y="17"/>
                      <a:pt x="4421" y="50"/>
                    </a:cubicBezTo>
                    <a:lnTo>
                      <a:pt x="249" y="2474"/>
                    </a:lnTo>
                    <a:cubicBezTo>
                      <a:pt x="1" y="2619"/>
                      <a:pt x="1" y="2976"/>
                      <a:pt x="249" y="3120"/>
                    </a:cubicBezTo>
                    <a:lnTo>
                      <a:pt x="4010" y="5292"/>
                    </a:lnTo>
                    <a:cubicBezTo>
                      <a:pt x="4066" y="5323"/>
                      <a:pt x="4130" y="5340"/>
                      <a:pt x="4196" y="5340"/>
                    </a:cubicBezTo>
                    <a:cubicBezTo>
                      <a:pt x="4261" y="5340"/>
                      <a:pt x="4325" y="5323"/>
                      <a:pt x="4383" y="5289"/>
                    </a:cubicBezTo>
                    <a:lnTo>
                      <a:pt x="8552" y="2865"/>
                    </a:lnTo>
                    <a:cubicBezTo>
                      <a:pt x="8801" y="2723"/>
                      <a:pt x="8801" y="2363"/>
                      <a:pt x="8552" y="2221"/>
                    </a:cubicBezTo>
                    <a:lnTo>
                      <a:pt x="4794" y="50"/>
                    </a:lnTo>
                    <a:cubicBezTo>
                      <a:pt x="4736" y="17"/>
                      <a:pt x="4672" y="0"/>
                      <a:pt x="46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85725" rotWithShape="0" algn="bl">
                  <a:schemeClr val="dk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8"/>
              <p:cNvSpPr/>
              <p:nvPr/>
            </p:nvSpPr>
            <p:spPr>
              <a:xfrm flipH="1">
                <a:off x="3398275" y="859138"/>
                <a:ext cx="214825" cy="130525"/>
              </a:xfrm>
              <a:custGeom>
                <a:rect b="b" l="l" r="r" t="t"/>
                <a:pathLst>
                  <a:path extrusionOk="0" h="5221" w="8593">
                    <a:moveTo>
                      <a:pt x="4607" y="805"/>
                    </a:moveTo>
                    <a:lnTo>
                      <a:pt x="7411" y="2423"/>
                    </a:lnTo>
                    <a:lnTo>
                      <a:pt x="3983" y="4415"/>
                    </a:lnTo>
                    <a:lnTo>
                      <a:pt x="1182" y="2796"/>
                    </a:lnTo>
                    <a:lnTo>
                      <a:pt x="4607" y="805"/>
                    </a:lnTo>
                    <a:close/>
                    <a:moveTo>
                      <a:pt x="4607" y="0"/>
                    </a:moveTo>
                    <a:cubicBezTo>
                      <a:pt x="4543" y="0"/>
                      <a:pt x="4478" y="17"/>
                      <a:pt x="4421" y="50"/>
                    </a:cubicBezTo>
                    <a:lnTo>
                      <a:pt x="249" y="2474"/>
                    </a:lnTo>
                    <a:cubicBezTo>
                      <a:pt x="1" y="2619"/>
                      <a:pt x="1" y="2976"/>
                      <a:pt x="249" y="3120"/>
                    </a:cubicBezTo>
                    <a:lnTo>
                      <a:pt x="3799" y="5169"/>
                    </a:lnTo>
                    <a:cubicBezTo>
                      <a:pt x="3855" y="5203"/>
                      <a:pt x="3919" y="5220"/>
                      <a:pt x="3986" y="5220"/>
                    </a:cubicBezTo>
                    <a:cubicBezTo>
                      <a:pt x="4050" y="5220"/>
                      <a:pt x="4114" y="5203"/>
                      <a:pt x="4172" y="5169"/>
                    </a:cubicBezTo>
                    <a:lnTo>
                      <a:pt x="8343" y="2745"/>
                    </a:lnTo>
                    <a:cubicBezTo>
                      <a:pt x="8592" y="2601"/>
                      <a:pt x="8592" y="2243"/>
                      <a:pt x="8343" y="2099"/>
                    </a:cubicBezTo>
                    <a:lnTo>
                      <a:pt x="4794" y="50"/>
                    </a:lnTo>
                    <a:cubicBezTo>
                      <a:pt x="4736" y="17"/>
                      <a:pt x="4672" y="0"/>
                      <a:pt x="46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85725" rotWithShape="0" algn="bl">
                  <a:schemeClr val="dk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8"/>
              <p:cNvSpPr/>
              <p:nvPr/>
            </p:nvSpPr>
            <p:spPr>
              <a:xfrm flipH="1">
                <a:off x="3488150" y="703213"/>
                <a:ext cx="123400" cy="235175"/>
              </a:xfrm>
              <a:custGeom>
                <a:rect b="b" l="l" r="r" t="t"/>
                <a:pathLst>
                  <a:path extrusionOk="0" h="9407" w="4936">
                    <a:moveTo>
                      <a:pt x="4186" y="1023"/>
                    </a:moveTo>
                    <a:lnTo>
                      <a:pt x="4172" y="6396"/>
                    </a:lnTo>
                    <a:lnTo>
                      <a:pt x="749" y="8385"/>
                    </a:lnTo>
                    <a:lnTo>
                      <a:pt x="765" y="3013"/>
                    </a:lnTo>
                    <a:lnTo>
                      <a:pt x="4186" y="1023"/>
                    </a:lnTo>
                    <a:close/>
                    <a:moveTo>
                      <a:pt x="4561" y="0"/>
                    </a:moveTo>
                    <a:cubicBezTo>
                      <a:pt x="4498" y="0"/>
                      <a:pt x="4434" y="16"/>
                      <a:pt x="4374" y="51"/>
                    </a:cubicBezTo>
                    <a:lnTo>
                      <a:pt x="205" y="2475"/>
                    </a:lnTo>
                    <a:cubicBezTo>
                      <a:pt x="90" y="2542"/>
                      <a:pt x="19" y="2664"/>
                      <a:pt x="19" y="2797"/>
                    </a:cubicBezTo>
                    <a:lnTo>
                      <a:pt x="1" y="9033"/>
                    </a:lnTo>
                    <a:cubicBezTo>
                      <a:pt x="1" y="9240"/>
                      <a:pt x="167" y="9406"/>
                      <a:pt x="374" y="9406"/>
                    </a:cubicBezTo>
                    <a:cubicBezTo>
                      <a:pt x="440" y="9406"/>
                      <a:pt x="505" y="9388"/>
                      <a:pt x="560" y="9357"/>
                    </a:cubicBezTo>
                    <a:lnTo>
                      <a:pt x="4732" y="6933"/>
                    </a:lnTo>
                    <a:cubicBezTo>
                      <a:pt x="4847" y="6867"/>
                      <a:pt x="4918" y="6744"/>
                      <a:pt x="4918" y="6611"/>
                    </a:cubicBezTo>
                    <a:lnTo>
                      <a:pt x="4936" y="375"/>
                    </a:lnTo>
                    <a:cubicBezTo>
                      <a:pt x="4936" y="156"/>
                      <a:pt x="4756" y="0"/>
                      <a:pt x="45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85725" rotWithShape="0" algn="bl">
                  <a:schemeClr val="dk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8"/>
              <p:cNvSpPr/>
              <p:nvPr/>
            </p:nvSpPr>
            <p:spPr>
              <a:xfrm flipH="1">
                <a:off x="3486575" y="546563"/>
                <a:ext cx="397350" cy="235925"/>
              </a:xfrm>
              <a:custGeom>
                <a:rect b="b" l="l" r="r" t="t"/>
                <a:pathLst>
                  <a:path extrusionOk="0" h="9437" w="15894">
                    <a:moveTo>
                      <a:pt x="4607" y="805"/>
                    </a:moveTo>
                    <a:lnTo>
                      <a:pt x="14714" y="6641"/>
                    </a:lnTo>
                    <a:lnTo>
                      <a:pt x="11287" y="8633"/>
                    </a:lnTo>
                    <a:lnTo>
                      <a:pt x="1179" y="2796"/>
                    </a:lnTo>
                    <a:lnTo>
                      <a:pt x="4607" y="805"/>
                    </a:lnTo>
                    <a:close/>
                    <a:moveTo>
                      <a:pt x="4605" y="0"/>
                    </a:moveTo>
                    <a:cubicBezTo>
                      <a:pt x="4540" y="0"/>
                      <a:pt x="4476" y="17"/>
                      <a:pt x="4418" y="50"/>
                    </a:cubicBezTo>
                    <a:lnTo>
                      <a:pt x="249" y="2474"/>
                    </a:lnTo>
                    <a:cubicBezTo>
                      <a:pt x="0" y="2619"/>
                      <a:pt x="0" y="2976"/>
                      <a:pt x="249" y="3120"/>
                    </a:cubicBezTo>
                    <a:lnTo>
                      <a:pt x="11100" y="9387"/>
                    </a:lnTo>
                    <a:cubicBezTo>
                      <a:pt x="11158" y="9418"/>
                      <a:pt x="11222" y="9436"/>
                      <a:pt x="11287" y="9436"/>
                    </a:cubicBezTo>
                    <a:cubicBezTo>
                      <a:pt x="11353" y="9436"/>
                      <a:pt x="11418" y="9421"/>
                      <a:pt x="11475" y="9387"/>
                    </a:cubicBezTo>
                    <a:lnTo>
                      <a:pt x="15644" y="6963"/>
                    </a:lnTo>
                    <a:cubicBezTo>
                      <a:pt x="15893" y="6819"/>
                      <a:pt x="15893" y="6461"/>
                      <a:pt x="15644" y="6317"/>
                    </a:cubicBezTo>
                    <a:lnTo>
                      <a:pt x="4793" y="50"/>
                    </a:lnTo>
                    <a:cubicBezTo>
                      <a:pt x="4734" y="17"/>
                      <a:pt x="4669" y="0"/>
                      <a:pt x="46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85725" rotWithShape="0" algn="bl">
                  <a:schemeClr val="dk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8"/>
              <p:cNvSpPr/>
              <p:nvPr/>
            </p:nvSpPr>
            <p:spPr>
              <a:xfrm flipH="1">
                <a:off x="3502575" y="607163"/>
                <a:ext cx="476850" cy="512250"/>
              </a:xfrm>
              <a:custGeom>
                <a:rect b="b" l="l" r="r" t="t"/>
                <a:pathLst>
                  <a:path extrusionOk="0" h="20490" w="19074">
                    <a:moveTo>
                      <a:pt x="4626" y="1018"/>
                    </a:moveTo>
                    <a:lnTo>
                      <a:pt x="14731" y="6855"/>
                    </a:lnTo>
                    <a:lnTo>
                      <a:pt x="14716" y="12875"/>
                    </a:lnTo>
                    <a:cubicBezTo>
                      <a:pt x="14714" y="13008"/>
                      <a:pt x="14785" y="13133"/>
                      <a:pt x="14902" y="13199"/>
                    </a:cubicBezTo>
                    <a:lnTo>
                      <a:pt x="17888" y="14922"/>
                    </a:lnTo>
                    <a:lnTo>
                      <a:pt x="9665" y="19608"/>
                    </a:lnTo>
                    <a:lnTo>
                      <a:pt x="1496" y="5458"/>
                    </a:lnTo>
                    <a:lnTo>
                      <a:pt x="1496" y="5458"/>
                    </a:lnTo>
                    <a:lnTo>
                      <a:pt x="4051" y="6932"/>
                    </a:lnTo>
                    <a:cubicBezTo>
                      <a:pt x="4111" y="6967"/>
                      <a:pt x="4175" y="6983"/>
                      <a:pt x="4237" y="6983"/>
                    </a:cubicBezTo>
                    <a:cubicBezTo>
                      <a:pt x="4432" y="6983"/>
                      <a:pt x="4610" y="6827"/>
                      <a:pt x="4610" y="6610"/>
                    </a:cubicBezTo>
                    <a:lnTo>
                      <a:pt x="4626" y="1018"/>
                    </a:lnTo>
                    <a:close/>
                    <a:moveTo>
                      <a:pt x="4256" y="0"/>
                    </a:moveTo>
                    <a:cubicBezTo>
                      <a:pt x="4061" y="0"/>
                      <a:pt x="3882" y="155"/>
                      <a:pt x="3882" y="372"/>
                    </a:cubicBezTo>
                    <a:lnTo>
                      <a:pt x="3867" y="5964"/>
                    </a:lnTo>
                    <a:lnTo>
                      <a:pt x="663" y="4117"/>
                    </a:lnTo>
                    <a:cubicBezTo>
                      <a:pt x="601" y="4081"/>
                      <a:pt x="537" y="4065"/>
                      <a:pt x="476" y="4065"/>
                    </a:cubicBezTo>
                    <a:cubicBezTo>
                      <a:pt x="215" y="4065"/>
                      <a:pt x="0" y="4359"/>
                      <a:pt x="155" y="4626"/>
                    </a:cubicBezTo>
                    <a:lnTo>
                      <a:pt x="9206" y="20303"/>
                    </a:lnTo>
                    <a:cubicBezTo>
                      <a:pt x="9272" y="20419"/>
                      <a:pt x="9395" y="20490"/>
                      <a:pt x="9528" y="20490"/>
                    </a:cubicBezTo>
                    <a:cubicBezTo>
                      <a:pt x="9592" y="20490"/>
                      <a:pt x="9656" y="20472"/>
                      <a:pt x="9714" y="20441"/>
                    </a:cubicBezTo>
                    <a:lnTo>
                      <a:pt x="18823" y="15251"/>
                    </a:lnTo>
                    <a:cubicBezTo>
                      <a:pt x="19074" y="15109"/>
                      <a:pt x="19074" y="14747"/>
                      <a:pt x="18825" y="14602"/>
                    </a:cubicBezTo>
                    <a:lnTo>
                      <a:pt x="15464" y="12660"/>
                    </a:lnTo>
                    <a:lnTo>
                      <a:pt x="15482" y="6641"/>
                    </a:lnTo>
                    <a:cubicBezTo>
                      <a:pt x="15482" y="6506"/>
                      <a:pt x="15411" y="6384"/>
                      <a:pt x="15295" y="6317"/>
                    </a:cubicBezTo>
                    <a:lnTo>
                      <a:pt x="4442" y="50"/>
                    </a:lnTo>
                    <a:cubicBezTo>
                      <a:pt x="4382" y="16"/>
                      <a:pt x="4318" y="0"/>
                      <a:pt x="42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85725" rotWithShape="0" algn="bl">
                  <a:schemeClr val="dk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3" name="Google Shape;113;p8"/>
            <p:cNvGrpSpPr/>
            <p:nvPr/>
          </p:nvGrpSpPr>
          <p:grpSpPr>
            <a:xfrm>
              <a:off x="7730175" y="820513"/>
              <a:ext cx="1284750" cy="954425"/>
              <a:chOff x="3054400" y="-12"/>
              <a:chExt cx="1284750" cy="954425"/>
            </a:xfrm>
          </p:grpSpPr>
          <p:sp>
            <p:nvSpPr>
              <p:cNvPr id="114" name="Google Shape;114;p8"/>
              <p:cNvSpPr/>
              <p:nvPr/>
            </p:nvSpPr>
            <p:spPr>
              <a:xfrm flipH="1">
                <a:off x="4003350" y="36563"/>
                <a:ext cx="281175" cy="117650"/>
              </a:xfrm>
              <a:custGeom>
                <a:rect b="b" l="l" r="r" t="t"/>
                <a:pathLst>
                  <a:path extrusionOk="0" h="4706" w="11247">
                    <a:moveTo>
                      <a:pt x="6613" y="748"/>
                    </a:moveTo>
                    <a:cubicBezTo>
                      <a:pt x="7601" y="748"/>
                      <a:pt x="8709" y="1086"/>
                      <a:pt x="9866" y="1753"/>
                    </a:cubicBezTo>
                    <a:cubicBezTo>
                      <a:pt x="9944" y="1798"/>
                      <a:pt x="10021" y="1844"/>
                      <a:pt x="10101" y="1893"/>
                    </a:cubicBezTo>
                    <a:lnTo>
                      <a:pt x="6656" y="3893"/>
                    </a:lnTo>
                    <a:cubicBezTo>
                      <a:pt x="6463" y="3767"/>
                      <a:pt x="6267" y="3645"/>
                      <a:pt x="6067" y="3531"/>
                    </a:cubicBezTo>
                    <a:cubicBezTo>
                      <a:pt x="4893" y="2852"/>
                      <a:pt x="3748" y="2484"/>
                      <a:pt x="2698" y="2430"/>
                    </a:cubicBezTo>
                    <a:lnTo>
                      <a:pt x="4784" y="1218"/>
                    </a:lnTo>
                    <a:cubicBezTo>
                      <a:pt x="5324" y="904"/>
                      <a:pt x="5941" y="748"/>
                      <a:pt x="6613" y="748"/>
                    </a:cubicBezTo>
                    <a:close/>
                    <a:moveTo>
                      <a:pt x="6610" y="0"/>
                    </a:moveTo>
                    <a:cubicBezTo>
                      <a:pt x="5809" y="0"/>
                      <a:pt x="5066" y="190"/>
                      <a:pt x="4409" y="572"/>
                    </a:cubicBezTo>
                    <a:lnTo>
                      <a:pt x="238" y="2996"/>
                    </a:lnTo>
                    <a:cubicBezTo>
                      <a:pt x="60" y="3099"/>
                      <a:pt x="0" y="3327"/>
                      <a:pt x="102" y="3507"/>
                    </a:cubicBezTo>
                    <a:cubicBezTo>
                      <a:pt x="172" y="3625"/>
                      <a:pt x="297" y="3692"/>
                      <a:pt x="425" y="3692"/>
                    </a:cubicBezTo>
                    <a:cubicBezTo>
                      <a:pt x="489" y="3692"/>
                      <a:pt x="554" y="3675"/>
                      <a:pt x="613" y="3640"/>
                    </a:cubicBezTo>
                    <a:lnTo>
                      <a:pt x="617" y="3640"/>
                    </a:lnTo>
                    <a:cubicBezTo>
                      <a:pt x="1156" y="3326"/>
                      <a:pt x="1773" y="3170"/>
                      <a:pt x="2444" y="3170"/>
                    </a:cubicBezTo>
                    <a:cubicBezTo>
                      <a:pt x="3432" y="3170"/>
                      <a:pt x="4539" y="3508"/>
                      <a:pt x="5695" y="4175"/>
                    </a:cubicBezTo>
                    <a:cubicBezTo>
                      <a:pt x="5943" y="4320"/>
                      <a:pt x="6187" y="4475"/>
                      <a:pt x="6429" y="4641"/>
                    </a:cubicBezTo>
                    <a:cubicBezTo>
                      <a:pt x="6492" y="4684"/>
                      <a:pt x="6565" y="4706"/>
                      <a:pt x="6640" y="4706"/>
                    </a:cubicBezTo>
                    <a:cubicBezTo>
                      <a:pt x="6707" y="4706"/>
                      <a:pt x="6771" y="4690"/>
                      <a:pt x="6827" y="4657"/>
                    </a:cubicBezTo>
                    <a:lnTo>
                      <a:pt x="10996" y="2235"/>
                    </a:lnTo>
                    <a:cubicBezTo>
                      <a:pt x="11233" y="2097"/>
                      <a:pt x="11247" y="1760"/>
                      <a:pt x="11020" y="1604"/>
                    </a:cubicBezTo>
                    <a:cubicBezTo>
                      <a:pt x="10765" y="1425"/>
                      <a:pt x="10503" y="1258"/>
                      <a:pt x="10237" y="1105"/>
                    </a:cubicBezTo>
                    <a:cubicBezTo>
                      <a:pt x="8964" y="371"/>
                      <a:pt x="7730" y="0"/>
                      <a:pt x="66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85725" rotWithShape="0" algn="bl">
                  <a:schemeClr val="dk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8"/>
              <p:cNvSpPr/>
              <p:nvPr/>
            </p:nvSpPr>
            <p:spPr>
              <a:xfrm flipH="1">
                <a:off x="3715125" y="-12"/>
                <a:ext cx="362175" cy="154625"/>
              </a:xfrm>
              <a:custGeom>
                <a:rect b="b" l="l" r="r" t="t"/>
                <a:pathLst>
                  <a:path extrusionOk="0" h="6185" w="14487">
                    <a:moveTo>
                      <a:pt x="7249" y="747"/>
                    </a:moveTo>
                    <a:cubicBezTo>
                      <a:pt x="8564" y="747"/>
                      <a:pt x="10033" y="1194"/>
                      <a:pt x="11565" y="2080"/>
                    </a:cubicBezTo>
                    <a:cubicBezTo>
                      <a:pt x="12204" y="2450"/>
                      <a:pt x="12817" y="2870"/>
                      <a:pt x="13396" y="3334"/>
                    </a:cubicBezTo>
                    <a:lnTo>
                      <a:pt x="9915" y="5356"/>
                    </a:lnTo>
                    <a:cubicBezTo>
                      <a:pt x="9240" y="4799"/>
                      <a:pt x="8521" y="4297"/>
                      <a:pt x="7766" y="3856"/>
                    </a:cubicBezTo>
                    <a:cubicBezTo>
                      <a:pt x="6119" y="2905"/>
                      <a:pt x="4523" y="2424"/>
                      <a:pt x="3075" y="2424"/>
                    </a:cubicBezTo>
                    <a:lnTo>
                      <a:pt x="2993" y="2426"/>
                    </a:lnTo>
                    <a:lnTo>
                      <a:pt x="4794" y="1378"/>
                    </a:lnTo>
                    <a:cubicBezTo>
                      <a:pt x="5520" y="957"/>
                      <a:pt x="6348" y="747"/>
                      <a:pt x="7249" y="747"/>
                    </a:cubicBezTo>
                    <a:close/>
                    <a:moveTo>
                      <a:pt x="7248" y="1"/>
                    </a:moveTo>
                    <a:cubicBezTo>
                      <a:pt x="6218" y="1"/>
                      <a:pt x="5264" y="244"/>
                      <a:pt x="4421" y="734"/>
                    </a:cubicBezTo>
                    <a:lnTo>
                      <a:pt x="249" y="3156"/>
                    </a:lnTo>
                    <a:cubicBezTo>
                      <a:pt x="65" y="3258"/>
                      <a:pt x="1" y="3489"/>
                      <a:pt x="105" y="3671"/>
                    </a:cubicBezTo>
                    <a:cubicBezTo>
                      <a:pt x="175" y="3791"/>
                      <a:pt x="300" y="3857"/>
                      <a:pt x="429" y="3857"/>
                    </a:cubicBezTo>
                    <a:cubicBezTo>
                      <a:pt x="496" y="3857"/>
                      <a:pt x="563" y="3839"/>
                      <a:pt x="625" y="3802"/>
                    </a:cubicBezTo>
                    <a:cubicBezTo>
                      <a:pt x="1350" y="3381"/>
                      <a:pt x="2178" y="3171"/>
                      <a:pt x="3079" y="3171"/>
                    </a:cubicBezTo>
                    <a:cubicBezTo>
                      <a:pt x="4393" y="3171"/>
                      <a:pt x="5862" y="3618"/>
                      <a:pt x="7393" y="4502"/>
                    </a:cubicBezTo>
                    <a:cubicBezTo>
                      <a:pt x="8186" y="4966"/>
                      <a:pt x="8938" y="5498"/>
                      <a:pt x="9638" y="6096"/>
                    </a:cubicBezTo>
                    <a:cubicBezTo>
                      <a:pt x="9704" y="6153"/>
                      <a:pt x="9791" y="6184"/>
                      <a:pt x="9880" y="6184"/>
                    </a:cubicBezTo>
                    <a:cubicBezTo>
                      <a:pt x="9944" y="6184"/>
                      <a:pt x="10008" y="6167"/>
                      <a:pt x="10066" y="6133"/>
                    </a:cubicBezTo>
                    <a:lnTo>
                      <a:pt x="14235" y="3709"/>
                    </a:lnTo>
                    <a:cubicBezTo>
                      <a:pt x="14459" y="3580"/>
                      <a:pt x="14486" y="3267"/>
                      <a:pt x="14291" y="3101"/>
                    </a:cubicBezTo>
                    <a:cubicBezTo>
                      <a:pt x="13516" y="2448"/>
                      <a:pt x="12726" y="1886"/>
                      <a:pt x="11938" y="1431"/>
                    </a:cubicBezTo>
                    <a:cubicBezTo>
                      <a:pt x="10291" y="481"/>
                      <a:pt x="8695" y="1"/>
                      <a:pt x="72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85725" rotWithShape="0" algn="bl">
                  <a:schemeClr val="dk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flipH="1">
                <a:off x="3409825" y="5888"/>
                <a:ext cx="380100" cy="128475"/>
              </a:xfrm>
              <a:custGeom>
                <a:rect b="b" l="l" r="r" t="t"/>
                <a:pathLst>
                  <a:path extrusionOk="0" h="5139" w="15204">
                    <a:moveTo>
                      <a:pt x="8357" y="747"/>
                    </a:moveTo>
                    <a:cubicBezTo>
                      <a:pt x="10094" y="747"/>
                      <a:pt x="12014" y="1285"/>
                      <a:pt x="14016" y="2350"/>
                    </a:cubicBezTo>
                    <a:lnTo>
                      <a:pt x="10597" y="4334"/>
                    </a:lnTo>
                    <a:cubicBezTo>
                      <a:pt x="8344" y="3065"/>
                      <a:pt x="6163" y="2425"/>
                      <a:pt x="4185" y="2425"/>
                    </a:cubicBezTo>
                    <a:cubicBezTo>
                      <a:pt x="3928" y="2425"/>
                      <a:pt x="3677" y="2434"/>
                      <a:pt x="3428" y="2456"/>
                    </a:cubicBezTo>
                    <a:lnTo>
                      <a:pt x="4785" y="1668"/>
                    </a:lnTo>
                    <a:cubicBezTo>
                      <a:pt x="5843" y="1053"/>
                      <a:pt x="7048" y="747"/>
                      <a:pt x="8357" y="747"/>
                    </a:cubicBezTo>
                    <a:close/>
                    <a:moveTo>
                      <a:pt x="8355" y="0"/>
                    </a:moveTo>
                    <a:cubicBezTo>
                      <a:pt x="6917" y="0"/>
                      <a:pt x="5586" y="340"/>
                      <a:pt x="4412" y="1022"/>
                    </a:cubicBezTo>
                    <a:lnTo>
                      <a:pt x="245" y="3444"/>
                    </a:lnTo>
                    <a:cubicBezTo>
                      <a:pt x="243" y="3444"/>
                      <a:pt x="241" y="3446"/>
                      <a:pt x="241" y="3446"/>
                    </a:cubicBezTo>
                    <a:cubicBezTo>
                      <a:pt x="63" y="3551"/>
                      <a:pt x="1" y="3777"/>
                      <a:pt x="105" y="3957"/>
                    </a:cubicBezTo>
                    <a:cubicBezTo>
                      <a:pt x="175" y="4076"/>
                      <a:pt x="300" y="4142"/>
                      <a:pt x="429" y="4142"/>
                    </a:cubicBezTo>
                    <a:cubicBezTo>
                      <a:pt x="492" y="4142"/>
                      <a:pt x="556" y="4126"/>
                      <a:pt x="616" y="4092"/>
                    </a:cubicBezTo>
                    <a:cubicBezTo>
                      <a:pt x="1675" y="3477"/>
                      <a:pt x="2880" y="3172"/>
                      <a:pt x="4190" y="3172"/>
                    </a:cubicBezTo>
                    <a:cubicBezTo>
                      <a:pt x="6089" y="3172"/>
                      <a:pt x="8207" y="3815"/>
                      <a:pt x="10413" y="5087"/>
                    </a:cubicBezTo>
                    <a:cubicBezTo>
                      <a:pt x="10470" y="5120"/>
                      <a:pt x="10532" y="5138"/>
                      <a:pt x="10599" y="5138"/>
                    </a:cubicBezTo>
                    <a:cubicBezTo>
                      <a:pt x="10663" y="5138"/>
                      <a:pt x="10728" y="5120"/>
                      <a:pt x="10786" y="5087"/>
                    </a:cubicBezTo>
                    <a:lnTo>
                      <a:pt x="14957" y="2665"/>
                    </a:lnTo>
                    <a:cubicBezTo>
                      <a:pt x="15203" y="2521"/>
                      <a:pt x="15203" y="2163"/>
                      <a:pt x="14957" y="2019"/>
                    </a:cubicBezTo>
                    <a:cubicBezTo>
                      <a:pt x="12634" y="677"/>
                      <a:pt x="10387" y="0"/>
                      <a:pt x="83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85725" rotWithShape="0" algn="bl">
                  <a:schemeClr val="dk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flipH="1">
                <a:off x="3054400" y="55113"/>
                <a:ext cx="481450" cy="899300"/>
              </a:xfrm>
              <a:custGeom>
                <a:rect b="b" l="l" r="r" t="t"/>
                <a:pathLst>
                  <a:path extrusionOk="0" h="35972" w="19258">
                    <a:moveTo>
                      <a:pt x="4607" y="803"/>
                    </a:moveTo>
                    <a:cubicBezTo>
                      <a:pt x="12302" y="5362"/>
                      <a:pt x="18511" y="16185"/>
                      <a:pt x="18485" y="25054"/>
                    </a:cubicBezTo>
                    <a:cubicBezTo>
                      <a:pt x="18476" y="28455"/>
                      <a:pt x="17557" y="31159"/>
                      <a:pt x="15829" y="32877"/>
                    </a:cubicBezTo>
                    <a:lnTo>
                      <a:pt x="13394" y="34291"/>
                    </a:lnTo>
                    <a:cubicBezTo>
                      <a:pt x="14482" y="32522"/>
                      <a:pt x="15052" y="30204"/>
                      <a:pt x="15059" y="27478"/>
                    </a:cubicBezTo>
                    <a:cubicBezTo>
                      <a:pt x="15086" y="18511"/>
                      <a:pt x="8903" y="7598"/>
                      <a:pt x="1171" y="2803"/>
                    </a:cubicBezTo>
                    <a:lnTo>
                      <a:pt x="4607" y="803"/>
                    </a:lnTo>
                    <a:close/>
                    <a:moveTo>
                      <a:pt x="4607" y="0"/>
                    </a:moveTo>
                    <a:cubicBezTo>
                      <a:pt x="4543" y="0"/>
                      <a:pt x="4479" y="17"/>
                      <a:pt x="4421" y="50"/>
                    </a:cubicBezTo>
                    <a:lnTo>
                      <a:pt x="250" y="2474"/>
                    </a:lnTo>
                    <a:cubicBezTo>
                      <a:pt x="1" y="2616"/>
                      <a:pt x="1" y="2976"/>
                      <a:pt x="250" y="3118"/>
                    </a:cubicBezTo>
                    <a:cubicBezTo>
                      <a:pt x="8028" y="7609"/>
                      <a:pt x="14338" y="18536"/>
                      <a:pt x="14313" y="27476"/>
                    </a:cubicBezTo>
                    <a:cubicBezTo>
                      <a:pt x="14302" y="30901"/>
                      <a:pt x="13372" y="33619"/>
                      <a:pt x="11625" y="35332"/>
                    </a:cubicBezTo>
                    <a:cubicBezTo>
                      <a:pt x="11385" y="35565"/>
                      <a:pt x="11552" y="35972"/>
                      <a:pt x="11885" y="35972"/>
                    </a:cubicBezTo>
                    <a:cubicBezTo>
                      <a:pt x="11951" y="35972"/>
                      <a:pt x="12016" y="35954"/>
                      <a:pt x="12073" y="35921"/>
                    </a:cubicBezTo>
                    <a:lnTo>
                      <a:pt x="16245" y="33499"/>
                    </a:lnTo>
                    <a:cubicBezTo>
                      <a:pt x="16271" y="33483"/>
                      <a:pt x="16296" y="33463"/>
                      <a:pt x="16318" y="33443"/>
                    </a:cubicBezTo>
                    <a:cubicBezTo>
                      <a:pt x="18214" y="31585"/>
                      <a:pt x="19219" y="28684"/>
                      <a:pt x="19230" y="25056"/>
                    </a:cubicBezTo>
                    <a:cubicBezTo>
                      <a:pt x="19257" y="15879"/>
                      <a:pt x="12781" y="4661"/>
                      <a:pt x="4794" y="50"/>
                    </a:cubicBezTo>
                    <a:cubicBezTo>
                      <a:pt x="4736" y="17"/>
                      <a:pt x="4672" y="0"/>
                      <a:pt x="46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85725" rotWithShape="0" algn="bl">
                  <a:schemeClr val="dk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8"/>
              <p:cNvSpPr/>
              <p:nvPr/>
            </p:nvSpPr>
            <p:spPr>
              <a:xfrm flipH="1">
                <a:off x="3158750" y="60663"/>
                <a:ext cx="1180400" cy="893750"/>
              </a:xfrm>
              <a:custGeom>
                <a:rect b="b" l="l" r="r" t="t"/>
                <a:pathLst>
                  <a:path extrusionOk="0" h="35750" w="47216">
                    <a:moveTo>
                      <a:pt x="13563" y="745"/>
                    </a:moveTo>
                    <a:cubicBezTo>
                      <a:pt x="14881" y="745"/>
                      <a:pt x="16342" y="1193"/>
                      <a:pt x="17867" y="2075"/>
                    </a:cubicBezTo>
                    <a:cubicBezTo>
                      <a:pt x="18662" y="2536"/>
                      <a:pt x="19412" y="3069"/>
                      <a:pt x="20112" y="3666"/>
                    </a:cubicBezTo>
                    <a:cubicBezTo>
                      <a:pt x="20182" y="3726"/>
                      <a:pt x="20267" y="3755"/>
                      <a:pt x="20352" y="3755"/>
                    </a:cubicBezTo>
                    <a:cubicBezTo>
                      <a:pt x="20462" y="3755"/>
                      <a:pt x="20572" y="3705"/>
                      <a:pt x="20647" y="3611"/>
                    </a:cubicBezTo>
                    <a:cubicBezTo>
                      <a:pt x="22005" y="1860"/>
                      <a:pt x="23912" y="977"/>
                      <a:pt x="26141" y="977"/>
                    </a:cubicBezTo>
                    <a:cubicBezTo>
                      <a:pt x="28034" y="977"/>
                      <a:pt x="30161" y="1614"/>
                      <a:pt x="32382" y="2896"/>
                    </a:cubicBezTo>
                    <a:cubicBezTo>
                      <a:pt x="40160" y="7387"/>
                      <a:pt x="46470" y="18314"/>
                      <a:pt x="46445" y="27254"/>
                    </a:cubicBezTo>
                    <a:cubicBezTo>
                      <a:pt x="46436" y="30546"/>
                      <a:pt x="45575" y="33186"/>
                      <a:pt x="43952" y="34908"/>
                    </a:cubicBezTo>
                    <a:lnTo>
                      <a:pt x="1120" y="10180"/>
                    </a:lnTo>
                    <a:cubicBezTo>
                      <a:pt x="871" y="9170"/>
                      <a:pt x="747" y="8193"/>
                      <a:pt x="749" y="7272"/>
                    </a:cubicBezTo>
                    <a:cubicBezTo>
                      <a:pt x="756" y="5067"/>
                      <a:pt x="1488" y="3433"/>
                      <a:pt x="2811" y="2670"/>
                    </a:cubicBezTo>
                    <a:cubicBezTo>
                      <a:pt x="3348" y="2361"/>
                      <a:pt x="3961" y="2208"/>
                      <a:pt x="4628" y="2208"/>
                    </a:cubicBezTo>
                    <a:cubicBezTo>
                      <a:pt x="5617" y="2208"/>
                      <a:pt x="6725" y="2544"/>
                      <a:pt x="7880" y="3211"/>
                    </a:cubicBezTo>
                    <a:cubicBezTo>
                      <a:pt x="8128" y="3356"/>
                      <a:pt x="8372" y="3511"/>
                      <a:pt x="8612" y="3677"/>
                    </a:cubicBezTo>
                    <a:cubicBezTo>
                      <a:pt x="8674" y="3721"/>
                      <a:pt x="8748" y="3744"/>
                      <a:pt x="8823" y="3744"/>
                    </a:cubicBezTo>
                    <a:cubicBezTo>
                      <a:pt x="8855" y="3744"/>
                      <a:pt x="8887" y="3739"/>
                      <a:pt x="8918" y="3731"/>
                    </a:cubicBezTo>
                    <a:cubicBezTo>
                      <a:pt x="9025" y="3704"/>
                      <a:pt x="9112" y="3633"/>
                      <a:pt x="9160" y="3535"/>
                    </a:cubicBezTo>
                    <a:cubicBezTo>
                      <a:pt x="9795" y="2234"/>
                      <a:pt x="10792" y="1346"/>
                      <a:pt x="12044" y="965"/>
                    </a:cubicBezTo>
                    <a:cubicBezTo>
                      <a:pt x="12524" y="818"/>
                      <a:pt x="13032" y="745"/>
                      <a:pt x="13563" y="745"/>
                    </a:cubicBezTo>
                    <a:close/>
                    <a:moveTo>
                      <a:pt x="13555" y="0"/>
                    </a:moveTo>
                    <a:cubicBezTo>
                      <a:pt x="12953" y="0"/>
                      <a:pt x="12374" y="83"/>
                      <a:pt x="11827" y="250"/>
                    </a:cubicBezTo>
                    <a:cubicBezTo>
                      <a:pt x="10497" y="656"/>
                      <a:pt x="9420" y="1544"/>
                      <a:pt x="8688" y="2832"/>
                    </a:cubicBezTo>
                    <a:cubicBezTo>
                      <a:pt x="8546" y="2741"/>
                      <a:pt x="8399" y="2652"/>
                      <a:pt x="8252" y="2565"/>
                    </a:cubicBezTo>
                    <a:cubicBezTo>
                      <a:pt x="6981" y="1832"/>
                      <a:pt x="5748" y="1461"/>
                      <a:pt x="4628" y="1461"/>
                    </a:cubicBezTo>
                    <a:cubicBezTo>
                      <a:pt x="3832" y="1461"/>
                      <a:pt x="3093" y="1649"/>
                      <a:pt x="2438" y="2026"/>
                    </a:cubicBezTo>
                    <a:cubicBezTo>
                      <a:pt x="875" y="2925"/>
                      <a:pt x="10" y="4787"/>
                      <a:pt x="3" y="7269"/>
                    </a:cubicBezTo>
                    <a:cubicBezTo>
                      <a:pt x="1" y="8299"/>
                      <a:pt x="145" y="9392"/>
                      <a:pt x="434" y="10517"/>
                    </a:cubicBezTo>
                    <a:cubicBezTo>
                      <a:pt x="460" y="10613"/>
                      <a:pt x="522" y="10697"/>
                      <a:pt x="609" y="10746"/>
                    </a:cubicBezTo>
                    <a:lnTo>
                      <a:pt x="43830" y="35699"/>
                    </a:lnTo>
                    <a:cubicBezTo>
                      <a:pt x="43888" y="35732"/>
                      <a:pt x="43952" y="35750"/>
                      <a:pt x="44017" y="35750"/>
                    </a:cubicBezTo>
                    <a:cubicBezTo>
                      <a:pt x="44114" y="35750"/>
                      <a:pt x="44207" y="35712"/>
                      <a:pt x="44278" y="35645"/>
                    </a:cubicBezTo>
                    <a:cubicBezTo>
                      <a:pt x="46172" y="33787"/>
                      <a:pt x="47180" y="30886"/>
                      <a:pt x="47191" y="27258"/>
                    </a:cubicBezTo>
                    <a:cubicBezTo>
                      <a:pt x="47216" y="18079"/>
                      <a:pt x="40740" y="6863"/>
                      <a:pt x="32755" y="2252"/>
                    </a:cubicBezTo>
                    <a:cubicBezTo>
                      <a:pt x="30446" y="920"/>
                      <a:pt x="28188" y="260"/>
                      <a:pt x="26155" y="260"/>
                    </a:cubicBezTo>
                    <a:cubicBezTo>
                      <a:pt x="23817" y="260"/>
                      <a:pt x="21777" y="1132"/>
                      <a:pt x="20300" y="2858"/>
                    </a:cubicBezTo>
                    <a:cubicBezTo>
                      <a:pt x="19652" y="2328"/>
                      <a:pt x="18964" y="1850"/>
                      <a:pt x="18240" y="1429"/>
                    </a:cubicBezTo>
                    <a:cubicBezTo>
                      <a:pt x="16598" y="481"/>
                      <a:pt x="15006" y="0"/>
                      <a:pt x="135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85725" rotWithShape="0" algn="bl">
                  <a:schemeClr val="dk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119" name="Google Shape;119;p8"/>
          <p:cNvCxnSpPr/>
          <p:nvPr/>
        </p:nvCxnSpPr>
        <p:spPr>
          <a:xfrm flipH="1" rot="-5400000">
            <a:off x="7050025" y="-91350"/>
            <a:ext cx="820200" cy="820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lt1">
                <a:alpha val="50000"/>
              </a:schemeClr>
            </a:outerShdw>
          </a:effectLst>
        </p:spPr>
      </p:cxnSp>
      <p:cxnSp>
        <p:nvCxnSpPr>
          <p:cNvPr id="120" name="Google Shape;120;p8"/>
          <p:cNvCxnSpPr/>
          <p:nvPr/>
        </p:nvCxnSpPr>
        <p:spPr>
          <a:xfrm>
            <a:off x="8731375" y="4452463"/>
            <a:ext cx="61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lt2">
                <a:alpha val="50000"/>
              </a:schemeClr>
            </a:outerShdw>
          </a:effectLst>
        </p:spPr>
      </p:cxnSp>
      <p:cxnSp>
        <p:nvCxnSpPr>
          <p:cNvPr id="121" name="Google Shape;121;p8"/>
          <p:cNvCxnSpPr/>
          <p:nvPr/>
        </p:nvCxnSpPr>
        <p:spPr>
          <a:xfrm flipH="1" rot="-5400000">
            <a:off x="4921125" y="3732225"/>
            <a:ext cx="820200" cy="820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dk2">
                <a:alpha val="50000"/>
              </a:schemeClr>
            </a:outerShdw>
          </a:effectLst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gradFill>
          <a:gsLst>
            <a:gs pos="0">
              <a:schemeClr val="accent2"/>
            </a:gs>
            <a:gs pos="100000">
              <a:schemeClr val="accent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9"/>
          <p:cNvPicPr preferRelativeResize="0"/>
          <p:nvPr/>
        </p:nvPicPr>
        <p:blipFill rotWithShape="1">
          <a:blip r:embed="rId2">
            <a:alphaModFix amt="15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9"/>
          <p:cNvSpPr txBox="1"/>
          <p:nvPr>
            <p:ph type="title"/>
          </p:nvPr>
        </p:nvSpPr>
        <p:spPr>
          <a:xfrm>
            <a:off x="713225" y="732950"/>
            <a:ext cx="4762500" cy="6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5" name="Google Shape;125;p9"/>
          <p:cNvSpPr txBox="1"/>
          <p:nvPr>
            <p:ph idx="1" type="subTitle"/>
          </p:nvPr>
        </p:nvSpPr>
        <p:spPr>
          <a:xfrm>
            <a:off x="713225" y="1830950"/>
            <a:ext cx="4762500" cy="11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26" name="Google Shape;126;p9"/>
          <p:cNvGrpSpPr/>
          <p:nvPr/>
        </p:nvGrpSpPr>
        <p:grpSpPr>
          <a:xfrm flipH="1">
            <a:off x="5475723" y="3166965"/>
            <a:ext cx="1512218" cy="1356435"/>
            <a:chOff x="220675" y="1143125"/>
            <a:chExt cx="3908550" cy="3505000"/>
          </a:xfrm>
        </p:grpSpPr>
        <p:sp>
          <p:nvSpPr>
            <p:cNvPr id="127" name="Google Shape;127;p9"/>
            <p:cNvSpPr/>
            <p:nvPr/>
          </p:nvSpPr>
          <p:spPr>
            <a:xfrm>
              <a:off x="1080900" y="3544700"/>
              <a:ext cx="453250" cy="512500"/>
            </a:xfrm>
            <a:custGeom>
              <a:rect b="b" l="l" r="r" t="t"/>
              <a:pathLst>
                <a:path extrusionOk="0" fill="none" h="20500" w="18130">
                  <a:moveTo>
                    <a:pt x="10024" y="559"/>
                  </a:moveTo>
                  <a:lnTo>
                    <a:pt x="11907" y="3295"/>
                  </a:lnTo>
                  <a:cubicBezTo>
                    <a:pt x="12063" y="3522"/>
                    <a:pt x="12360" y="3574"/>
                    <a:pt x="12708" y="3417"/>
                  </a:cubicBezTo>
                  <a:lnTo>
                    <a:pt x="16927" y="1605"/>
                  </a:lnTo>
                  <a:cubicBezTo>
                    <a:pt x="17798" y="1221"/>
                    <a:pt x="18129" y="2093"/>
                    <a:pt x="17502" y="3069"/>
                  </a:cubicBezTo>
                  <a:lnTo>
                    <a:pt x="14451" y="7810"/>
                  </a:lnTo>
                  <a:cubicBezTo>
                    <a:pt x="14225" y="8124"/>
                    <a:pt x="14120" y="8525"/>
                    <a:pt x="14155" y="8926"/>
                  </a:cubicBezTo>
                  <a:lnTo>
                    <a:pt x="14870" y="12708"/>
                  </a:lnTo>
                  <a:cubicBezTo>
                    <a:pt x="15027" y="13493"/>
                    <a:pt x="14103" y="14678"/>
                    <a:pt x="13336" y="14713"/>
                  </a:cubicBezTo>
                  <a:lnTo>
                    <a:pt x="9553" y="14922"/>
                  </a:lnTo>
                  <a:cubicBezTo>
                    <a:pt x="9170" y="14974"/>
                    <a:pt x="8821" y="15184"/>
                    <a:pt x="8577" y="15480"/>
                  </a:cubicBezTo>
                  <a:lnTo>
                    <a:pt x="4795" y="19646"/>
                  </a:lnTo>
                  <a:cubicBezTo>
                    <a:pt x="4010" y="20500"/>
                    <a:pt x="3104" y="20378"/>
                    <a:pt x="3261" y="19419"/>
                  </a:cubicBezTo>
                  <a:lnTo>
                    <a:pt x="3975" y="14800"/>
                  </a:lnTo>
                  <a:cubicBezTo>
                    <a:pt x="4045" y="14417"/>
                    <a:pt x="3923" y="14138"/>
                    <a:pt x="3679" y="14033"/>
                  </a:cubicBezTo>
                  <a:lnTo>
                    <a:pt x="629" y="12830"/>
                  </a:lnTo>
                  <a:cubicBezTo>
                    <a:pt x="1" y="12569"/>
                    <a:pt x="332" y="11296"/>
                    <a:pt x="1204" y="10669"/>
                  </a:cubicBezTo>
                  <a:lnTo>
                    <a:pt x="5422" y="7618"/>
                  </a:lnTo>
                  <a:cubicBezTo>
                    <a:pt x="5788" y="7357"/>
                    <a:pt x="6067" y="6991"/>
                    <a:pt x="6224" y="6573"/>
                  </a:cubicBezTo>
                  <a:lnTo>
                    <a:pt x="8124" y="1674"/>
                  </a:lnTo>
                  <a:cubicBezTo>
                    <a:pt x="8507" y="646"/>
                    <a:pt x="9623" y="1"/>
                    <a:pt x="10024" y="559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9"/>
            <p:cNvSpPr/>
            <p:nvPr/>
          </p:nvSpPr>
          <p:spPr>
            <a:xfrm>
              <a:off x="1615625" y="3235750"/>
              <a:ext cx="453650" cy="512500"/>
            </a:xfrm>
            <a:custGeom>
              <a:rect b="b" l="l" r="r" t="t"/>
              <a:pathLst>
                <a:path extrusionOk="0" fill="none" h="20500" w="18146">
                  <a:moveTo>
                    <a:pt x="10023" y="558"/>
                  </a:moveTo>
                  <a:lnTo>
                    <a:pt x="11906" y="3295"/>
                  </a:lnTo>
                  <a:cubicBezTo>
                    <a:pt x="12062" y="3504"/>
                    <a:pt x="12359" y="3556"/>
                    <a:pt x="12707" y="3417"/>
                  </a:cubicBezTo>
                  <a:lnTo>
                    <a:pt x="16926" y="1586"/>
                  </a:lnTo>
                  <a:cubicBezTo>
                    <a:pt x="17797" y="1220"/>
                    <a:pt x="18146" y="2075"/>
                    <a:pt x="17501" y="3068"/>
                  </a:cubicBezTo>
                  <a:lnTo>
                    <a:pt x="14451" y="7792"/>
                  </a:lnTo>
                  <a:cubicBezTo>
                    <a:pt x="14224" y="8123"/>
                    <a:pt x="14119" y="8524"/>
                    <a:pt x="14154" y="8925"/>
                  </a:cubicBezTo>
                  <a:lnTo>
                    <a:pt x="14869" y="12708"/>
                  </a:lnTo>
                  <a:cubicBezTo>
                    <a:pt x="15026" y="13492"/>
                    <a:pt x="14119" y="14660"/>
                    <a:pt x="13335" y="14712"/>
                  </a:cubicBezTo>
                  <a:lnTo>
                    <a:pt x="9552" y="14904"/>
                  </a:lnTo>
                  <a:cubicBezTo>
                    <a:pt x="9169" y="14974"/>
                    <a:pt x="8820" y="15165"/>
                    <a:pt x="8576" y="15479"/>
                  </a:cubicBezTo>
                  <a:lnTo>
                    <a:pt x="4794" y="19645"/>
                  </a:lnTo>
                  <a:cubicBezTo>
                    <a:pt x="4027" y="20499"/>
                    <a:pt x="3103" y="20360"/>
                    <a:pt x="3260" y="19419"/>
                  </a:cubicBezTo>
                  <a:lnTo>
                    <a:pt x="3974" y="14799"/>
                  </a:lnTo>
                  <a:cubicBezTo>
                    <a:pt x="4044" y="14416"/>
                    <a:pt x="3922" y="14120"/>
                    <a:pt x="3678" y="14032"/>
                  </a:cubicBezTo>
                  <a:lnTo>
                    <a:pt x="628" y="12812"/>
                  </a:lnTo>
                  <a:cubicBezTo>
                    <a:pt x="0" y="12568"/>
                    <a:pt x="349" y="11296"/>
                    <a:pt x="1220" y="10668"/>
                  </a:cubicBezTo>
                  <a:lnTo>
                    <a:pt x="5421" y="7618"/>
                  </a:lnTo>
                  <a:cubicBezTo>
                    <a:pt x="5787" y="7339"/>
                    <a:pt x="6066" y="6990"/>
                    <a:pt x="6223" y="6572"/>
                  </a:cubicBezTo>
                  <a:lnTo>
                    <a:pt x="8106" y="1656"/>
                  </a:lnTo>
                  <a:cubicBezTo>
                    <a:pt x="8507" y="645"/>
                    <a:pt x="9622" y="0"/>
                    <a:pt x="10023" y="55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9"/>
            <p:cNvSpPr/>
            <p:nvPr/>
          </p:nvSpPr>
          <p:spPr>
            <a:xfrm>
              <a:off x="2149875" y="2926775"/>
              <a:ext cx="453675" cy="512950"/>
            </a:xfrm>
            <a:custGeom>
              <a:rect b="b" l="l" r="r" t="t"/>
              <a:pathLst>
                <a:path extrusionOk="0" fill="none" h="20518" w="18147">
                  <a:moveTo>
                    <a:pt x="10041" y="576"/>
                  </a:moveTo>
                  <a:lnTo>
                    <a:pt x="11924" y="3295"/>
                  </a:lnTo>
                  <a:cubicBezTo>
                    <a:pt x="12081" y="3522"/>
                    <a:pt x="12377" y="3574"/>
                    <a:pt x="12726" y="3417"/>
                  </a:cubicBezTo>
                  <a:lnTo>
                    <a:pt x="16944" y="1604"/>
                  </a:lnTo>
                  <a:cubicBezTo>
                    <a:pt x="17815" y="1221"/>
                    <a:pt x="18147" y="2092"/>
                    <a:pt x="17519" y="3068"/>
                  </a:cubicBezTo>
                  <a:lnTo>
                    <a:pt x="14469" y="7810"/>
                  </a:lnTo>
                  <a:cubicBezTo>
                    <a:pt x="14242" y="8141"/>
                    <a:pt x="14137" y="8524"/>
                    <a:pt x="14172" y="8925"/>
                  </a:cubicBezTo>
                  <a:lnTo>
                    <a:pt x="14887" y="12708"/>
                  </a:lnTo>
                  <a:cubicBezTo>
                    <a:pt x="15044" y="13492"/>
                    <a:pt x="14120" y="14678"/>
                    <a:pt x="13353" y="14730"/>
                  </a:cubicBezTo>
                  <a:lnTo>
                    <a:pt x="9571" y="14922"/>
                  </a:lnTo>
                  <a:cubicBezTo>
                    <a:pt x="9187" y="14974"/>
                    <a:pt x="8838" y="15183"/>
                    <a:pt x="8594" y="15497"/>
                  </a:cubicBezTo>
                  <a:lnTo>
                    <a:pt x="4812" y="19645"/>
                  </a:lnTo>
                  <a:cubicBezTo>
                    <a:pt x="4045" y="20517"/>
                    <a:pt x="3121" y="20378"/>
                    <a:pt x="3278" y="19419"/>
                  </a:cubicBezTo>
                  <a:lnTo>
                    <a:pt x="3993" y="14800"/>
                  </a:lnTo>
                  <a:cubicBezTo>
                    <a:pt x="4062" y="14416"/>
                    <a:pt x="3940" y="14155"/>
                    <a:pt x="3696" y="14033"/>
                  </a:cubicBezTo>
                  <a:lnTo>
                    <a:pt x="646" y="12830"/>
                  </a:lnTo>
                  <a:cubicBezTo>
                    <a:pt x="1" y="12568"/>
                    <a:pt x="349" y="11296"/>
                    <a:pt x="1221" y="10668"/>
                  </a:cubicBezTo>
                  <a:lnTo>
                    <a:pt x="5439" y="7618"/>
                  </a:lnTo>
                  <a:cubicBezTo>
                    <a:pt x="5805" y="7357"/>
                    <a:pt x="6084" y="6990"/>
                    <a:pt x="6241" y="6572"/>
                  </a:cubicBezTo>
                  <a:lnTo>
                    <a:pt x="8124" y="1674"/>
                  </a:lnTo>
                  <a:cubicBezTo>
                    <a:pt x="8525" y="663"/>
                    <a:pt x="9640" y="1"/>
                    <a:pt x="10041" y="576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>
              <a:off x="2685025" y="2617800"/>
              <a:ext cx="453675" cy="512950"/>
            </a:xfrm>
            <a:custGeom>
              <a:rect b="b" l="l" r="r" t="t"/>
              <a:pathLst>
                <a:path extrusionOk="0" fill="none" h="20518" w="18147">
                  <a:moveTo>
                    <a:pt x="10023" y="576"/>
                  </a:moveTo>
                  <a:lnTo>
                    <a:pt x="11906" y="3313"/>
                  </a:lnTo>
                  <a:cubicBezTo>
                    <a:pt x="12063" y="3522"/>
                    <a:pt x="12359" y="3574"/>
                    <a:pt x="12708" y="3417"/>
                  </a:cubicBezTo>
                  <a:lnTo>
                    <a:pt x="16926" y="1605"/>
                  </a:lnTo>
                  <a:cubicBezTo>
                    <a:pt x="17798" y="1221"/>
                    <a:pt x="18146" y="2093"/>
                    <a:pt x="17519" y="3069"/>
                  </a:cubicBezTo>
                  <a:lnTo>
                    <a:pt x="14468" y="7810"/>
                  </a:lnTo>
                  <a:cubicBezTo>
                    <a:pt x="14224" y="8141"/>
                    <a:pt x="14120" y="8525"/>
                    <a:pt x="14154" y="8926"/>
                  </a:cubicBezTo>
                  <a:lnTo>
                    <a:pt x="14887" y="12708"/>
                  </a:lnTo>
                  <a:cubicBezTo>
                    <a:pt x="15026" y="13493"/>
                    <a:pt x="14120" y="14678"/>
                    <a:pt x="13335" y="14730"/>
                  </a:cubicBezTo>
                  <a:lnTo>
                    <a:pt x="9570" y="14922"/>
                  </a:lnTo>
                  <a:cubicBezTo>
                    <a:pt x="9169" y="14974"/>
                    <a:pt x="8821" y="15183"/>
                    <a:pt x="8576" y="15497"/>
                  </a:cubicBezTo>
                  <a:lnTo>
                    <a:pt x="4811" y="19663"/>
                  </a:lnTo>
                  <a:cubicBezTo>
                    <a:pt x="4027" y="20517"/>
                    <a:pt x="3120" y="20378"/>
                    <a:pt x="3260" y="19419"/>
                  </a:cubicBezTo>
                  <a:lnTo>
                    <a:pt x="3992" y="14800"/>
                  </a:lnTo>
                  <a:cubicBezTo>
                    <a:pt x="4044" y="14434"/>
                    <a:pt x="3922" y="14138"/>
                    <a:pt x="3678" y="14050"/>
                  </a:cubicBezTo>
                  <a:lnTo>
                    <a:pt x="628" y="12830"/>
                  </a:lnTo>
                  <a:cubicBezTo>
                    <a:pt x="0" y="12586"/>
                    <a:pt x="349" y="11296"/>
                    <a:pt x="1220" y="10669"/>
                  </a:cubicBezTo>
                  <a:lnTo>
                    <a:pt x="5439" y="7618"/>
                  </a:lnTo>
                  <a:cubicBezTo>
                    <a:pt x="5787" y="7357"/>
                    <a:pt x="6066" y="6991"/>
                    <a:pt x="6241" y="6590"/>
                  </a:cubicBezTo>
                  <a:lnTo>
                    <a:pt x="8123" y="1674"/>
                  </a:lnTo>
                  <a:cubicBezTo>
                    <a:pt x="8507" y="663"/>
                    <a:pt x="9640" y="1"/>
                    <a:pt x="10023" y="576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9"/>
            <p:cNvSpPr/>
            <p:nvPr/>
          </p:nvSpPr>
          <p:spPr>
            <a:xfrm>
              <a:off x="3219725" y="2309275"/>
              <a:ext cx="453225" cy="512500"/>
            </a:xfrm>
            <a:custGeom>
              <a:rect b="b" l="l" r="r" t="t"/>
              <a:pathLst>
                <a:path extrusionOk="0" fill="none" h="20500" w="18129">
                  <a:moveTo>
                    <a:pt x="10023" y="558"/>
                  </a:moveTo>
                  <a:lnTo>
                    <a:pt x="11906" y="3295"/>
                  </a:lnTo>
                  <a:cubicBezTo>
                    <a:pt x="12063" y="3504"/>
                    <a:pt x="12359" y="3557"/>
                    <a:pt x="12708" y="3417"/>
                  </a:cubicBezTo>
                  <a:lnTo>
                    <a:pt x="16926" y="1587"/>
                  </a:lnTo>
                  <a:cubicBezTo>
                    <a:pt x="17798" y="1203"/>
                    <a:pt x="18129" y="2075"/>
                    <a:pt x="17501" y="3051"/>
                  </a:cubicBezTo>
                  <a:lnTo>
                    <a:pt x="14451" y="7792"/>
                  </a:lnTo>
                  <a:cubicBezTo>
                    <a:pt x="14224" y="8124"/>
                    <a:pt x="14120" y="8524"/>
                    <a:pt x="14155" y="8908"/>
                  </a:cubicBezTo>
                  <a:lnTo>
                    <a:pt x="14869" y="12708"/>
                  </a:lnTo>
                  <a:cubicBezTo>
                    <a:pt x="15026" y="13475"/>
                    <a:pt x="14102" y="14660"/>
                    <a:pt x="13335" y="14713"/>
                  </a:cubicBezTo>
                  <a:lnTo>
                    <a:pt x="9553" y="14904"/>
                  </a:lnTo>
                  <a:cubicBezTo>
                    <a:pt x="9169" y="14957"/>
                    <a:pt x="8821" y="15166"/>
                    <a:pt x="8577" y="15479"/>
                  </a:cubicBezTo>
                  <a:lnTo>
                    <a:pt x="4794" y="19646"/>
                  </a:lnTo>
                  <a:cubicBezTo>
                    <a:pt x="4027" y="20500"/>
                    <a:pt x="3103" y="20360"/>
                    <a:pt x="3260" y="19401"/>
                  </a:cubicBezTo>
                  <a:lnTo>
                    <a:pt x="3975" y="14782"/>
                  </a:lnTo>
                  <a:cubicBezTo>
                    <a:pt x="4044" y="14416"/>
                    <a:pt x="3922" y="14120"/>
                    <a:pt x="3678" y="14033"/>
                  </a:cubicBezTo>
                  <a:lnTo>
                    <a:pt x="628" y="12813"/>
                  </a:lnTo>
                  <a:cubicBezTo>
                    <a:pt x="0" y="12568"/>
                    <a:pt x="349" y="11296"/>
                    <a:pt x="1221" y="10668"/>
                  </a:cubicBezTo>
                  <a:lnTo>
                    <a:pt x="5439" y="7618"/>
                  </a:lnTo>
                  <a:cubicBezTo>
                    <a:pt x="5788" y="7339"/>
                    <a:pt x="6066" y="6990"/>
                    <a:pt x="6241" y="6572"/>
                  </a:cubicBezTo>
                  <a:lnTo>
                    <a:pt x="8123" y="1674"/>
                  </a:lnTo>
                  <a:cubicBezTo>
                    <a:pt x="8507" y="646"/>
                    <a:pt x="9640" y="1"/>
                    <a:pt x="10023" y="55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9"/>
            <p:cNvSpPr/>
            <p:nvPr/>
          </p:nvSpPr>
          <p:spPr>
            <a:xfrm>
              <a:off x="517450" y="1328775"/>
              <a:ext cx="3611775" cy="3319350"/>
            </a:xfrm>
            <a:custGeom>
              <a:rect b="b" l="l" r="r" t="t"/>
              <a:pathLst>
                <a:path extrusionOk="0" fill="none" h="132774" w="144471">
                  <a:moveTo>
                    <a:pt x="19767" y="124337"/>
                  </a:moveTo>
                  <a:lnTo>
                    <a:pt x="123989" y="64147"/>
                  </a:lnTo>
                  <a:cubicBezTo>
                    <a:pt x="123989" y="64147"/>
                    <a:pt x="144470" y="47274"/>
                    <a:pt x="143163" y="28570"/>
                  </a:cubicBezTo>
                  <a:cubicBezTo>
                    <a:pt x="143163" y="28570"/>
                    <a:pt x="143093" y="14625"/>
                    <a:pt x="124024" y="20029"/>
                  </a:cubicBezTo>
                  <a:cubicBezTo>
                    <a:pt x="124024" y="20029"/>
                    <a:pt x="126882" y="6363"/>
                    <a:pt x="118934" y="3190"/>
                  </a:cubicBezTo>
                  <a:cubicBezTo>
                    <a:pt x="110985" y="0"/>
                    <a:pt x="96535" y="12394"/>
                    <a:pt x="96535" y="12394"/>
                  </a:cubicBezTo>
                  <a:cubicBezTo>
                    <a:pt x="96535" y="12394"/>
                    <a:pt x="92560" y="1831"/>
                    <a:pt x="85257" y="2667"/>
                  </a:cubicBezTo>
                  <a:cubicBezTo>
                    <a:pt x="77935" y="3504"/>
                    <a:pt x="63555" y="7635"/>
                    <a:pt x="51196" y="37181"/>
                  </a:cubicBezTo>
                  <a:cubicBezTo>
                    <a:pt x="51196" y="37181"/>
                    <a:pt x="26234" y="46960"/>
                    <a:pt x="25502" y="71189"/>
                  </a:cubicBezTo>
                  <a:cubicBezTo>
                    <a:pt x="25502" y="71189"/>
                    <a:pt x="0" y="87610"/>
                    <a:pt x="1116" y="109067"/>
                  </a:cubicBezTo>
                  <a:cubicBezTo>
                    <a:pt x="1116" y="109067"/>
                    <a:pt x="733" y="132774"/>
                    <a:pt x="19767" y="12433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9"/>
            <p:cNvSpPr/>
            <p:nvPr/>
          </p:nvSpPr>
          <p:spPr>
            <a:xfrm>
              <a:off x="220675" y="1143125"/>
              <a:ext cx="3908550" cy="3365125"/>
            </a:xfrm>
            <a:custGeom>
              <a:rect b="b" l="l" r="r" t="t"/>
              <a:pathLst>
                <a:path extrusionOk="0" fill="none" h="134605" w="156342">
                  <a:moveTo>
                    <a:pt x="149299" y="27298"/>
                  </a:moveTo>
                  <a:lnTo>
                    <a:pt x="149334" y="27298"/>
                  </a:lnTo>
                  <a:lnTo>
                    <a:pt x="140671" y="21371"/>
                  </a:lnTo>
                  <a:lnTo>
                    <a:pt x="140671" y="21371"/>
                  </a:lnTo>
                  <a:cubicBezTo>
                    <a:pt x="139642" y="20204"/>
                    <a:pt x="138178" y="19175"/>
                    <a:pt x="136139" y="18565"/>
                  </a:cubicBezTo>
                  <a:cubicBezTo>
                    <a:pt x="135668" y="15602"/>
                    <a:pt x="134465" y="12673"/>
                    <a:pt x="131781" y="11122"/>
                  </a:cubicBezTo>
                  <a:lnTo>
                    <a:pt x="131816" y="11104"/>
                  </a:lnTo>
                  <a:lnTo>
                    <a:pt x="120625" y="3330"/>
                  </a:lnTo>
                  <a:cubicBezTo>
                    <a:pt x="120433" y="3191"/>
                    <a:pt x="120259" y="3069"/>
                    <a:pt x="120067" y="2947"/>
                  </a:cubicBezTo>
                  <a:lnTo>
                    <a:pt x="119910" y="2825"/>
                  </a:lnTo>
                  <a:lnTo>
                    <a:pt x="119910" y="2859"/>
                  </a:lnTo>
                  <a:cubicBezTo>
                    <a:pt x="119596" y="2668"/>
                    <a:pt x="119265" y="2493"/>
                    <a:pt x="118934" y="2354"/>
                  </a:cubicBezTo>
                  <a:cubicBezTo>
                    <a:pt x="113077" y="1"/>
                    <a:pt x="103002" y="6659"/>
                    <a:pt x="98452" y="10041"/>
                  </a:cubicBezTo>
                  <a:lnTo>
                    <a:pt x="88639" y="4690"/>
                  </a:lnTo>
                  <a:cubicBezTo>
                    <a:pt x="84961" y="2650"/>
                    <a:pt x="80550" y="2476"/>
                    <a:pt x="76716" y="4202"/>
                  </a:cubicBezTo>
                  <a:cubicBezTo>
                    <a:pt x="69238" y="7636"/>
                    <a:pt x="59720" y="15915"/>
                    <a:pt x="51196" y="36362"/>
                  </a:cubicBezTo>
                  <a:cubicBezTo>
                    <a:pt x="51196" y="36362"/>
                    <a:pt x="26235" y="46141"/>
                    <a:pt x="25503" y="70353"/>
                  </a:cubicBezTo>
                  <a:cubicBezTo>
                    <a:pt x="25503" y="70353"/>
                    <a:pt x="1" y="86773"/>
                    <a:pt x="1116" y="108231"/>
                  </a:cubicBezTo>
                  <a:cubicBezTo>
                    <a:pt x="1116" y="108231"/>
                    <a:pt x="994" y="117156"/>
                    <a:pt x="5282" y="122106"/>
                  </a:cubicBezTo>
                  <a:lnTo>
                    <a:pt x="5282" y="122106"/>
                  </a:lnTo>
                  <a:lnTo>
                    <a:pt x="5300" y="122124"/>
                  </a:lnTo>
                  <a:cubicBezTo>
                    <a:pt x="6259" y="123257"/>
                    <a:pt x="7479" y="124128"/>
                    <a:pt x="8856" y="124686"/>
                  </a:cubicBezTo>
                  <a:lnTo>
                    <a:pt x="18269" y="131484"/>
                  </a:lnTo>
                  <a:lnTo>
                    <a:pt x="18286" y="131449"/>
                  </a:lnTo>
                  <a:cubicBezTo>
                    <a:pt x="21040" y="133768"/>
                    <a:pt x="25224" y="134604"/>
                    <a:pt x="31638" y="131763"/>
                  </a:cubicBezTo>
                  <a:lnTo>
                    <a:pt x="135860" y="71573"/>
                  </a:lnTo>
                  <a:cubicBezTo>
                    <a:pt x="135860" y="71573"/>
                    <a:pt x="156341" y="54700"/>
                    <a:pt x="155034" y="35996"/>
                  </a:cubicBezTo>
                  <a:cubicBezTo>
                    <a:pt x="155034" y="35996"/>
                    <a:pt x="154964" y="29826"/>
                    <a:pt x="149299" y="2729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9"/>
            <p:cNvSpPr/>
            <p:nvPr/>
          </p:nvSpPr>
          <p:spPr>
            <a:xfrm>
              <a:off x="1500575" y="2058700"/>
              <a:ext cx="302875" cy="203100"/>
            </a:xfrm>
            <a:custGeom>
              <a:rect b="b" l="l" r="r" t="t"/>
              <a:pathLst>
                <a:path extrusionOk="0" fill="none" h="8124" w="12115">
                  <a:moveTo>
                    <a:pt x="12115" y="8124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9"/>
            <p:cNvSpPr/>
            <p:nvPr/>
          </p:nvSpPr>
          <p:spPr>
            <a:xfrm>
              <a:off x="858225" y="2901925"/>
              <a:ext cx="306375" cy="216175"/>
            </a:xfrm>
            <a:custGeom>
              <a:rect b="b" l="l" r="r" t="t"/>
              <a:pathLst>
                <a:path extrusionOk="0" fill="none" h="8647" w="12255">
                  <a:moveTo>
                    <a:pt x="12255" y="8647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6" name="Google Shape;136;p9"/>
          <p:cNvCxnSpPr/>
          <p:nvPr/>
        </p:nvCxnSpPr>
        <p:spPr>
          <a:xfrm flipH="1" rot="-5400000">
            <a:off x="7775263" y="3024750"/>
            <a:ext cx="820200" cy="820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>
              <a:schemeClr val="dk2">
                <a:alpha val="50000"/>
              </a:schemeClr>
            </a:outerShdw>
          </a:effectLst>
        </p:spPr>
      </p:cxnSp>
      <p:cxnSp>
        <p:nvCxnSpPr>
          <p:cNvPr id="137" name="Google Shape;137;p9"/>
          <p:cNvCxnSpPr/>
          <p:nvPr/>
        </p:nvCxnSpPr>
        <p:spPr>
          <a:xfrm>
            <a:off x="4325888" y="4412700"/>
            <a:ext cx="61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lt2">
                <a:alpha val="50000"/>
              </a:schemeClr>
            </a:outerShdw>
          </a:effectLst>
        </p:spPr>
      </p:cxnSp>
      <p:cxnSp>
        <p:nvCxnSpPr>
          <p:cNvPr id="138" name="Google Shape;138;p9"/>
          <p:cNvCxnSpPr/>
          <p:nvPr/>
        </p:nvCxnSpPr>
        <p:spPr>
          <a:xfrm rot="10800000">
            <a:off x="7059375" y="-150400"/>
            <a:ext cx="0" cy="6417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lt1">
                <a:alpha val="50000"/>
              </a:schemeClr>
            </a:outerShdw>
          </a:effectLst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gradFill>
          <a:gsLst>
            <a:gs pos="0">
              <a:schemeClr val="accent2"/>
            </a:gs>
            <a:gs pos="100000">
              <a:schemeClr val="accent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"/>
          <p:cNvSpPr txBox="1"/>
          <p:nvPr>
            <p:ph type="title"/>
          </p:nvPr>
        </p:nvSpPr>
        <p:spPr>
          <a:xfrm>
            <a:off x="713225" y="375858"/>
            <a:ext cx="4881600" cy="12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141" name="Google Shape;141;p10"/>
          <p:cNvPicPr preferRelativeResize="0"/>
          <p:nvPr/>
        </p:nvPicPr>
        <p:blipFill rotWithShape="1">
          <a:blip r:embed="rId2">
            <a:alphaModFix amt="1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Google Shape;142;p10"/>
          <p:cNvCxnSpPr/>
          <p:nvPr/>
        </p:nvCxnSpPr>
        <p:spPr>
          <a:xfrm flipH="1" rot="-5400000">
            <a:off x="8020675" y="307950"/>
            <a:ext cx="820200" cy="820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lt2">
                <a:alpha val="50000"/>
              </a:schemeClr>
            </a:outerShdw>
          </a:effectLst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b="1" sz="3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b="1" sz="3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b="1" sz="3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b="1" sz="3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b="1" sz="3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b="1" sz="3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b="1" sz="3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b="1" sz="3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b="1" sz="3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●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○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■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●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○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■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●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○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■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rive.google.com/drive/folders/18ieceR6LGy7IjMHSYE5rCxZVbr93bU9S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9"/>
          <p:cNvSpPr txBox="1"/>
          <p:nvPr>
            <p:ph type="ctrTitle"/>
          </p:nvPr>
        </p:nvSpPr>
        <p:spPr>
          <a:xfrm>
            <a:off x="713225" y="709525"/>
            <a:ext cx="5049300" cy="13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Micropayments</a:t>
            </a:r>
            <a:endParaRPr/>
          </a:p>
        </p:txBody>
      </p:sp>
      <p:sp>
        <p:nvSpPr>
          <p:cNvPr id="370" name="Google Shape;370;p29"/>
          <p:cNvSpPr txBox="1"/>
          <p:nvPr>
            <p:ph idx="1" type="subTitle"/>
          </p:nvPr>
        </p:nvSpPr>
        <p:spPr>
          <a:xfrm>
            <a:off x="713225" y="3123975"/>
            <a:ext cx="2599500" cy="6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 HashChain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(Madhusree &amp; Aashish)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1" name="Google Shape;371;p29"/>
          <p:cNvCxnSpPr/>
          <p:nvPr/>
        </p:nvCxnSpPr>
        <p:spPr>
          <a:xfrm>
            <a:off x="713225" y="2835250"/>
            <a:ext cx="13716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accent1">
                <a:alpha val="50000"/>
              </a:schemeClr>
            </a:outerShdw>
          </a:effectLst>
        </p:spPr>
      </p:cxnSp>
      <p:sp>
        <p:nvSpPr>
          <p:cNvPr id="372" name="Google Shape;372;p29"/>
          <p:cNvSpPr/>
          <p:nvPr/>
        </p:nvSpPr>
        <p:spPr>
          <a:xfrm>
            <a:off x="804975" y="881475"/>
            <a:ext cx="1849983" cy="43027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Audiowide"/>
              </a:rPr>
              <a:t>WEB3</a:t>
            </a:r>
          </a:p>
        </p:txBody>
      </p:sp>
      <p:grpSp>
        <p:nvGrpSpPr>
          <p:cNvPr id="373" name="Google Shape;373;p29"/>
          <p:cNvGrpSpPr/>
          <p:nvPr/>
        </p:nvGrpSpPr>
        <p:grpSpPr>
          <a:xfrm flipH="1">
            <a:off x="5345789" y="1311743"/>
            <a:ext cx="2977245" cy="3278667"/>
            <a:chOff x="3691700" y="944200"/>
            <a:chExt cx="3679700" cy="3820400"/>
          </a:xfrm>
        </p:grpSpPr>
        <p:sp>
          <p:nvSpPr>
            <p:cNvPr id="374" name="Google Shape;374;p29"/>
            <p:cNvSpPr/>
            <p:nvPr/>
          </p:nvSpPr>
          <p:spPr>
            <a:xfrm>
              <a:off x="3691700" y="944200"/>
              <a:ext cx="2249600" cy="2904550"/>
            </a:xfrm>
            <a:custGeom>
              <a:rect b="b" l="l" r="r" t="t"/>
              <a:pathLst>
                <a:path extrusionOk="0" fill="none" h="116182" w="89984">
                  <a:moveTo>
                    <a:pt x="89297" y="1489"/>
                  </a:moveTo>
                  <a:lnTo>
                    <a:pt x="89297" y="1489"/>
                  </a:lnTo>
                  <a:lnTo>
                    <a:pt x="89278" y="1489"/>
                  </a:lnTo>
                  <a:lnTo>
                    <a:pt x="89240" y="1450"/>
                  </a:lnTo>
                  <a:lnTo>
                    <a:pt x="87084" y="306"/>
                  </a:lnTo>
                  <a:cubicBezTo>
                    <a:pt x="87026" y="267"/>
                    <a:pt x="86969" y="229"/>
                    <a:pt x="86912" y="210"/>
                  </a:cubicBezTo>
                  <a:lnTo>
                    <a:pt x="86836" y="172"/>
                  </a:lnTo>
                  <a:lnTo>
                    <a:pt x="86836" y="172"/>
                  </a:lnTo>
                  <a:cubicBezTo>
                    <a:pt x="86416" y="0"/>
                    <a:pt x="85958" y="19"/>
                    <a:pt x="85576" y="248"/>
                  </a:cubicBezTo>
                  <a:lnTo>
                    <a:pt x="553" y="48808"/>
                  </a:lnTo>
                  <a:cubicBezTo>
                    <a:pt x="210" y="48999"/>
                    <a:pt x="0" y="49381"/>
                    <a:pt x="0" y="49781"/>
                  </a:cubicBezTo>
                  <a:lnTo>
                    <a:pt x="0" y="113472"/>
                  </a:lnTo>
                  <a:cubicBezTo>
                    <a:pt x="0" y="113872"/>
                    <a:pt x="210" y="114235"/>
                    <a:pt x="515" y="114483"/>
                  </a:cubicBezTo>
                  <a:lnTo>
                    <a:pt x="515" y="114483"/>
                  </a:lnTo>
                  <a:cubicBezTo>
                    <a:pt x="687" y="114617"/>
                    <a:pt x="859" y="114750"/>
                    <a:pt x="1049" y="114865"/>
                  </a:cubicBezTo>
                  <a:lnTo>
                    <a:pt x="2900" y="115895"/>
                  </a:lnTo>
                  <a:cubicBezTo>
                    <a:pt x="2958" y="115914"/>
                    <a:pt x="2996" y="115952"/>
                    <a:pt x="3053" y="115971"/>
                  </a:cubicBezTo>
                  <a:lnTo>
                    <a:pt x="3091" y="115990"/>
                  </a:lnTo>
                  <a:lnTo>
                    <a:pt x="3091" y="115990"/>
                  </a:lnTo>
                  <a:cubicBezTo>
                    <a:pt x="3511" y="116181"/>
                    <a:pt x="4007" y="116162"/>
                    <a:pt x="4427" y="115933"/>
                  </a:cubicBezTo>
                  <a:lnTo>
                    <a:pt x="89430" y="67373"/>
                  </a:lnTo>
                  <a:cubicBezTo>
                    <a:pt x="89774" y="67183"/>
                    <a:pt x="89984" y="66801"/>
                    <a:pt x="89984" y="66400"/>
                  </a:cubicBezTo>
                  <a:lnTo>
                    <a:pt x="89984" y="2710"/>
                  </a:lnTo>
                  <a:cubicBezTo>
                    <a:pt x="89984" y="2214"/>
                    <a:pt x="89736" y="1737"/>
                    <a:pt x="89297" y="1489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9"/>
            <p:cNvSpPr/>
            <p:nvPr/>
          </p:nvSpPr>
          <p:spPr>
            <a:xfrm>
              <a:off x="3747500" y="966625"/>
              <a:ext cx="2194275" cy="2889750"/>
            </a:xfrm>
            <a:custGeom>
              <a:rect b="b" l="l" r="r" t="t"/>
              <a:pathLst>
                <a:path extrusionOk="0" fill="none" h="115590" w="87771">
                  <a:moveTo>
                    <a:pt x="0" y="113796"/>
                  </a:moveTo>
                  <a:lnTo>
                    <a:pt x="0" y="50277"/>
                  </a:lnTo>
                  <a:cubicBezTo>
                    <a:pt x="0" y="49762"/>
                    <a:pt x="287" y="49285"/>
                    <a:pt x="745" y="49037"/>
                  </a:cubicBezTo>
                  <a:lnTo>
                    <a:pt x="85577" y="572"/>
                  </a:lnTo>
                  <a:cubicBezTo>
                    <a:pt x="86550" y="0"/>
                    <a:pt x="87752" y="687"/>
                    <a:pt x="87771" y="1813"/>
                  </a:cubicBezTo>
                  <a:lnTo>
                    <a:pt x="87771" y="65332"/>
                  </a:lnTo>
                  <a:cubicBezTo>
                    <a:pt x="87771" y="65847"/>
                    <a:pt x="87485" y="66324"/>
                    <a:pt x="87027" y="66572"/>
                  </a:cubicBezTo>
                  <a:lnTo>
                    <a:pt x="2195" y="115036"/>
                  </a:lnTo>
                  <a:cubicBezTo>
                    <a:pt x="1222" y="115590"/>
                    <a:pt x="20" y="114903"/>
                    <a:pt x="0" y="113796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9"/>
            <p:cNvSpPr/>
            <p:nvPr/>
          </p:nvSpPr>
          <p:spPr>
            <a:xfrm>
              <a:off x="3813325" y="1075850"/>
              <a:ext cx="2063100" cy="2666050"/>
            </a:xfrm>
            <a:custGeom>
              <a:rect b="b" l="l" r="r" t="t"/>
              <a:pathLst>
                <a:path extrusionOk="0" fill="none" h="106642" w="82524">
                  <a:moveTo>
                    <a:pt x="1" y="106641"/>
                  </a:moveTo>
                  <a:lnTo>
                    <a:pt x="1" y="47034"/>
                  </a:lnTo>
                  <a:lnTo>
                    <a:pt x="82524" y="0"/>
                  </a:lnTo>
                  <a:lnTo>
                    <a:pt x="82524" y="59856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9"/>
            <p:cNvSpPr/>
            <p:nvPr/>
          </p:nvSpPr>
          <p:spPr>
            <a:xfrm>
              <a:off x="3782325" y="2626625"/>
              <a:ext cx="3585250" cy="2137975"/>
            </a:xfrm>
            <a:custGeom>
              <a:rect b="b" l="l" r="r" t="t"/>
              <a:pathLst>
                <a:path extrusionOk="0" fill="none" h="85519" w="143410">
                  <a:moveTo>
                    <a:pt x="143238" y="33582"/>
                  </a:moveTo>
                  <a:cubicBezTo>
                    <a:pt x="143410" y="32895"/>
                    <a:pt x="143104" y="32170"/>
                    <a:pt x="142494" y="31807"/>
                  </a:cubicBezTo>
                  <a:lnTo>
                    <a:pt x="87465" y="382"/>
                  </a:lnTo>
                  <a:cubicBezTo>
                    <a:pt x="86779" y="0"/>
                    <a:pt x="85958" y="0"/>
                    <a:pt x="85271" y="382"/>
                  </a:cubicBezTo>
                  <a:lnTo>
                    <a:pt x="916" y="48579"/>
                  </a:lnTo>
                  <a:cubicBezTo>
                    <a:pt x="306" y="48903"/>
                    <a:pt x="0" y="49628"/>
                    <a:pt x="191" y="50296"/>
                  </a:cubicBezTo>
                  <a:cubicBezTo>
                    <a:pt x="172" y="50334"/>
                    <a:pt x="172" y="50392"/>
                    <a:pt x="172" y="50430"/>
                  </a:cubicBezTo>
                  <a:lnTo>
                    <a:pt x="134" y="50430"/>
                  </a:lnTo>
                  <a:lnTo>
                    <a:pt x="134" y="52586"/>
                  </a:lnTo>
                  <a:lnTo>
                    <a:pt x="134" y="52586"/>
                  </a:lnTo>
                  <a:cubicBezTo>
                    <a:pt x="153" y="53101"/>
                    <a:pt x="439" y="53578"/>
                    <a:pt x="897" y="53845"/>
                  </a:cubicBezTo>
                  <a:lnTo>
                    <a:pt x="55219" y="84851"/>
                  </a:lnTo>
                  <a:cubicBezTo>
                    <a:pt x="56402" y="85519"/>
                    <a:pt x="57853" y="85519"/>
                    <a:pt x="59035" y="84851"/>
                  </a:cubicBezTo>
                  <a:lnTo>
                    <a:pt x="142494" y="37169"/>
                  </a:lnTo>
                  <a:cubicBezTo>
                    <a:pt x="142933" y="36921"/>
                    <a:pt x="143238" y="36463"/>
                    <a:pt x="143276" y="35948"/>
                  </a:cubicBezTo>
                  <a:lnTo>
                    <a:pt x="143276" y="35948"/>
                  </a:lnTo>
                  <a:lnTo>
                    <a:pt x="143276" y="35929"/>
                  </a:lnTo>
                  <a:cubicBezTo>
                    <a:pt x="143276" y="35833"/>
                    <a:pt x="143276" y="35757"/>
                    <a:pt x="143276" y="35681"/>
                  </a:cubicBezTo>
                  <a:lnTo>
                    <a:pt x="143276" y="34021"/>
                  </a:lnTo>
                  <a:cubicBezTo>
                    <a:pt x="143276" y="33925"/>
                    <a:pt x="143276" y="33849"/>
                    <a:pt x="143276" y="33772"/>
                  </a:cubicBezTo>
                  <a:lnTo>
                    <a:pt x="143276" y="33677"/>
                  </a:lnTo>
                  <a:lnTo>
                    <a:pt x="143257" y="33677"/>
                  </a:lnTo>
                  <a:cubicBezTo>
                    <a:pt x="143257" y="33658"/>
                    <a:pt x="143257" y="33620"/>
                    <a:pt x="143238" y="33582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9"/>
            <p:cNvSpPr/>
            <p:nvPr/>
          </p:nvSpPr>
          <p:spPr>
            <a:xfrm>
              <a:off x="3779450" y="2626625"/>
              <a:ext cx="3591950" cy="2072150"/>
            </a:xfrm>
            <a:custGeom>
              <a:rect b="b" l="l" r="r" t="t"/>
              <a:pathLst>
                <a:path extrusionOk="0" fill="none" h="82886" w="143678">
                  <a:moveTo>
                    <a:pt x="1031" y="51193"/>
                  </a:moveTo>
                  <a:lnTo>
                    <a:pt x="55334" y="82218"/>
                  </a:lnTo>
                  <a:cubicBezTo>
                    <a:pt x="56517" y="82886"/>
                    <a:pt x="57968" y="82886"/>
                    <a:pt x="59150" y="82218"/>
                  </a:cubicBezTo>
                  <a:lnTo>
                    <a:pt x="142609" y="34536"/>
                  </a:lnTo>
                  <a:cubicBezTo>
                    <a:pt x="143677" y="33944"/>
                    <a:pt x="143677" y="32418"/>
                    <a:pt x="142609" y="31807"/>
                  </a:cubicBezTo>
                  <a:lnTo>
                    <a:pt x="87580" y="382"/>
                  </a:lnTo>
                  <a:cubicBezTo>
                    <a:pt x="86894" y="0"/>
                    <a:pt x="86073" y="0"/>
                    <a:pt x="85386" y="382"/>
                  </a:cubicBezTo>
                  <a:lnTo>
                    <a:pt x="1031" y="48579"/>
                  </a:lnTo>
                  <a:cubicBezTo>
                    <a:pt x="1" y="49151"/>
                    <a:pt x="1" y="50621"/>
                    <a:pt x="1031" y="5119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9"/>
            <p:cNvSpPr/>
            <p:nvPr/>
          </p:nvSpPr>
          <p:spPr>
            <a:xfrm>
              <a:off x="4237400" y="4186450"/>
              <a:ext cx="395925" cy="226125"/>
            </a:xfrm>
            <a:custGeom>
              <a:rect b="b" l="l" r="r" t="t"/>
              <a:pathLst>
                <a:path extrusionOk="0" fill="none" h="9045" w="15837">
                  <a:moveTo>
                    <a:pt x="0" y="0"/>
                  </a:moveTo>
                  <a:lnTo>
                    <a:pt x="15837" y="9044"/>
                  </a:ln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9"/>
            <p:cNvSpPr/>
            <p:nvPr/>
          </p:nvSpPr>
          <p:spPr>
            <a:xfrm>
              <a:off x="5480500" y="3594950"/>
              <a:ext cx="1017950" cy="610125"/>
            </a:xfrm>
            <a:custGeom>
              <a:rect b="b" l="l" r="r" t="t"/>
              <a:pathLst>
                <a:path extrusionOk="0" fill="none" h="24405" w="40718">
                  <a:moveTo>
                    <a:pt x="39745" y="9121"/>
                  </a:moveTo>
                  <a:cubicBezTo>
                    <a:pt x="40718" y="8548"/>
                    <a:pt x="40718" y="7137"/>
                    <a:pt x="39745" y="6583"/>
                  </a:cubicBezTo>
                  <a:lnTo>
                    <a:pt x="31044" y="1546"/>
                  </a:lnTo>
                  <a:lnTo>
                    <a:pt x="31044" y="1546"/>
                  </a:lnTo>
                  <a:lnTo>
                    <a:pt x="28888" y="268"/>
                  </a:lnTo>
                  <a:cubicBezTo>
                    <a:pt x="28430" y="0"/>
                    <a:pt x="27858" y="0"/>
                    <a:pt x="27400" y="268"/>
                  </a:cubicBezTo>
                  <a:lnTo>
                    <a:pt x="992" y="15360"/>
                  </a:lnTo>
                  <a:cubicBezTo>
                    <a:pt x="0" y="15914"/>
                    <a:pt x="0" y="17345"/>
                    <a:pt x="992" y="17898"/>
                  </a:cubicBezTo>
                  <a:lnTo>
                    <a:pt x="1717" y="18318"/>
                  </a:lnTo>
                  <a:lnTo>
                    <a:pt x="1717" y="18318"/>
                  </a:lnTo>
                  <a:lnTo>
                    <a:pt x="3568" y="19367"/>
                  </a:lnTo>
                  <a:lnTo>
                    <a:pt x="9750" y="22897"/>
                  </a:lnTo>
                  <a:lnTo>
                    <a:pt x="9750" y="22897"/>
                  </a:lnTo>
                  <a:lnTo>
                    <a:pt x="11944" y="24156"/>
                  </a:lnTo>
                  <a:cubicBezTo>
                    <a:pt x="12402" y="24404"/>
                    <a:pt x="12956" y="24404"/>
                    <a:pt x="13414" y="24156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9"/>
            <p:cNvSpPr/>
            <p:nvPr/>
          </p:nvSpPr>
          <p:spPr>
            <a:xfrm>
              <a:off x="5645525" y="3704650"/>
              <a:ext cx="731300" cy="417900"/>
            </a:xfrm>
            <a:custGeom>
              <a:rect b="b" l="l" r="r" t="t"/>
              <a:pathLst>
                <a:path extrusionOk="0" fill="none" h="16716" w="29252">
                  <a:moveTo>
                    <a:pt x="1" y="16715"/>
                  </a:moveTo>
                  <a:lnTo>
                    <a:pt x="29251" y="1"/>
                  </a:ln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9"/>
            <p:cNvSpPr/>
            <p:nvPr/>
          </p:nvSpPr>
          <p:spPr>
            <a:xfrm>
              <a:off x="6030475" y="3903100"/>
              <a:ext cx="149825" cy="85400"/>
            </a:xfrm>
            <a:custGeom>
              <a:rect b="b" l="l" r="r" t="t"/>
              <a:pathLst>
                <a:path extrusionOk="0" fill="none" h="3416" w="5993">
                  <a:moveTo>
                    <a:pt x="1" y="0"/>
                  </a:moveTo>
                  <a:lnTo>
                    <a:pt x="5992" y="3416"/>
                  </a:ln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9"/>
            <p:cNvSpPr/>
            <p:nvPr/>
          </p:nvSpPr>
          <p:spPr>
            <a:xfrm>
              <a:off x="4162500" y="2839850"/>
              <a:ext cx="2512450" cy="1423425"/>
            </a:xfrm>
            <a:custGeom>
              <a:rect b="b" l="l" r="r" t="t"/>
              <a:pathLst>
                <a:path extrusionOk="0" fill="none" h="56937" w="100498">
                  <a:moveTo>
                    <a:pt x="1" y="43122"/>
                  </a:moveTo>
                  <a:lnTo>
                    <a:pt x="24061" y="56936"/>
                  </a:lnTo>
                  <a:lnTo>
                    <a:pt x="100498" y="14215"/>
                  </a:lnTo>
                  <a:lnTo>
                    <a:pt x="75807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9"/>
            <p:cNvSpPr/>
            <p:nvPr/>
          </p:nvSpPr>
          <p:spPr>
            <a:xfrm>
              <a:off x="3813325" y="1926850"/>
              <a:ext cx="570050" cy="1814575"/>
            </a:xfrm>
            <a:custGeom>
              <a:rect b="b" l="l" r="r" t="t"/>
              <a:pathLst>
                <a:path extrusionOk="0" fill="none" h="72583" w="22802">
                  <a:moveTo>
                    <a:pt x="22802" y="0"/>
                  </a:moveTo>
                  <a:lnTo>
                    <a:pt x="1" y="72582"/>
                  </a:ln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9"/>
            <p:cNvSpPr/>
            <p:nvPr/>
          </p:nvSpPr>
          <p:spPr>
            <a:xfrm>
              <a:off x="4187300" y="1719825"/>
              <a:ext cx="571025" cy="1804550"/>
            </a:xfrm>
            <a:custGeom>
              <a:rect b="b" l="l" r="r" t="t"/>
              <a:pathLst>
                <a:path extrusionOk="0" fill="none" h="72182" w="22841">
                  <a:moveTo>
                    <a:pt x="22840" y="0"/>
                  </a:moveTo>
                  <a:lnTo>
                    <a:pt x="1" y="72181"/>
                  </a:ln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9"/>
            <p:cNvSpPr/>
            <p:nvPr/>
          </p:nvSpPr>
          <p:spPr>
            <a:xfrm>
              <a:off x="4684825" y="1439325"/>
              <a:ext cx="571500" cy="1804575"/>
            </a:xfrm>
            <a:custGeom>
              <a:rect b="b" l="l" r="r" t="t"/>
              <a:pathLst>
                <a:path extrusionOk="0" fill="none" h="72183" w="22860">
                  <a:moveTo>
                    <a:pt x="22859" y="1"/>
                  </a:moveTo>
                  <a:lnTo>
                    <a:pt x="1" y="72182"/>
                  </a:ln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9"/>
            <p:cNvSpPr/>
            <p:nvPr/>
          </p:nvSpPr>
          <p:spPr>
            <a:xfrm>
              <a:off x="4816475" y="1353000"/>
              <a:ext cx="571500" cy="1804550"/>
            </a:xfrm>
            <a:custGeom>
              <a:rect b="b" l="l" r="r" t="t"/>
              <a:pathLst>
                <a:path extrusionOk="0" fill="none" h="72182" w="22860">
                  <a:moveTo>
                    <a:pt x="22859" y="0"/>
                  </a:moveTo>
                  <a:lnTo>
                    <a:pt x="1" y="72182"/>
                  </a:ln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9"/>
            <p:cNvSpPr/>
            <p:nvPr/>
          </p:nvSpPr>
          <p:spPr>
            <a:xfrm>
              <a:off x="5069300" y="1209900"/>
              <a:ext cx="571500" cy="1804075"/>
            </a:xfrm>
            <a:custGeom>
              <a:rect b="b" l="l" r="r" t="t"/>
              <a:pathLst>
                <a:path extrusionOk="0" fill="none" h="72163" w="22860">
                  <a:moveTo>
                    <a:pt x="22859" y="0"/>
                  </a:moveTo>
                  <a:lnTo>
                    <a:pt x="1" y="72162"/>
                  </a:ln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9"/>
            <p:cNvSpPr/>
            <p:nvPr/>
          </p:nvSpPr>
          <p:spPr>
            <a:xfrm>
              <a:off x="5130825" y="1177925"/>
              <a:ext cx="571500" cy="1804575"/>
            </a:xfrm>
            <a:custGeom>
              <a:rect b="b" l="l" r="r" t="t"/>
              <a:pathLst>
                <a:path extrusionOk="0" fill="none" h="72183" w="22860">
                  <a:moveTo>
                    <a:pt x="22859" y="1"/>
                  </a:moveTo>
                  <a:lnTo>
                    <a:pt x="1" y="72182"/>
                  </a:ln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0" name="Google Shape;390;p29"/>
          <p:cNvGrpSpPr/>
          <p:nvPr/>
        </p:nvGrpSpPr>
        <p:grpSpPr>
          <a:xfrm>
            <a:off x="5306235" y="2130983"/>
            <a:ext cx="848046" cy="1296827"/>
            <a:chOff x="5120600" y="1098675"/>
            <a:chExt cx="2324050" cy="3552950"/>
          </a:xfrm>
        </p:grpSpPr>
        <p:sp>
          <p:nvSpPr>
            <p:cNvPr id="391" name="Google Shape;391;p29"/>
            <p:cNvSpPr/>
            <p:nvPr/>
          </p:nvSpPr>
          <p:spPr>
            <a:xfrm>
              <a:off x="5120600" y="1249900"/>
              <a:ext cx="1298650" cy="3250925"/>
            </a:xfrm>
            <a:custGeom>
              <a:rect b="b" l="l" r="r" t="t"/>
              <a:pathLst>
                <a:path extrusionOk="0" fill="none" h="130037" w="51946">
                  <a:moveTo>
                    <a:pt x="51945" y="262"/>
                  </a:moveTo>
                  <a:lnTo>
                    <a:pt x="41731" y="262"/>
                  </a:lnTo>
                  <a:lnTo>
                    <a:pt x="41731" y="314"/>
                  </a:lnTo>
                  <a:cubicBezTo>
                    <a:pt x="31900" y="0"/>
                    <a:pt x="22016" y="6241"/>
                    <a:pt x="14555" y="19175"/>
                  </a:cubicBezTo>
                  <a:cubicBezTo>
                    <a:pt x="0" y="44380"/>
                    <a:pt x="0" y="85640"/>
                    <a:pt x="14555" y="110863"/>
                  </a:cubicBezTo>
                  <a:cubicBezTo>
                    <a:pt x="22016" y="123762"/>
                    <a:pt x="31900" y="130037"/>
                    <a:pt x="41731" y="129706"/>
                  </a:cubicBezTo>
                  <a:lnTo>
                    <a:pt x="41731" y="129758"/>
                  </a:lnTo>
                  <a:lnTo>
                    <a:pt x="51945" y="129758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9"/>
            <p:cNvSpPr/>
            <p:nvPr/>
          </p:nvSpPr>
          <p:spPr>
            <a:xfrm>
              <a:off x="6370425" y="1471275"/>
              <a:ext cx="898150" cy="2823000"/>
            </a:xfrm>
            <a:custGeom>
              <a:rect b="b" l="l" r="r" t="t"/>
              <a:pathLst>
                <a:path extrusionOk="0" fill="none" h="112920" w="35926">
                  <a:moveTo>
                    <a:pt x="19959" y="17048"/>
                  </a:moveTo>
                  <a:cubicBezTo>
                    <a:pt x="32021" y="38715"/>
                    <a:pt x="32021" y="74188"/>
                    <a:pt x="19959" y="95872"/>
                  </a:cubicBezTo>
                  <a:cubicBezTo>
                    <a:pt x="14433" y="105825"/>
                    <a:pt x="7286" y="111142"/>
                    <a:pt x="0" y="111961"/>
                  </a:cubicBezTo>
                  <a:cubicBezTo>
                    <a:pt x="8576" y="112920"/>
                    <a:pt x="17344" y="107603"/>
                    <a:pt x="23863" y="95872"/>
                  </a:cubicBezTo>
                  <a:cubicBezTo>
                    <a:pt x="35926" y="74188"/>
                    <a:pt x="35926" y="38715"/>
                    <a:pt x="23863" y="17048"/>
                  </a:cubicBezTo>
                  <a:cubicBezTo>
                    <a:pt x="17344" y="5317"/>
                    <a:pt x="8576" y="0"/>
                    <a:pt x="0" y="959"/>
                  </a:cubicBezTo>
                  <a:cubicBezTo>
                    <a:pt x="7286" y="1778"/>
                    <a:pt x="14433" y="7095"/>
                    <a:pt x="19959" y="1704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9"/>
            <p:cNvSpPr/>
            <p:nvPr/>
          </p:nvSpPr>
          <p:spPr>
            <a:xfrm>
              <a:off x="5392950" y="1098675"/>
              <a:ext cx="2051700" cy="3552950"/>
            </a:xfrm>
            <a:custGeom>
              <a:rect b="b" l="l" r="r" t="t"/>
              <a:pathLst>
                <a:path extrusionOk="0" fill="none" h="142118" w="82068">
                  <a:moveTo>
                    <a:pt x="67512" y="116912"/>
                  </a:moveTo>
                  <a:cubicBezTo>
                    <a:pt x="82067" y="91689"/>
                    <a:pt x="82067" y="50429"/>
                    <a:pt x="67512" y="25206"/>
                  </a:cubicBezTo>
                  <a:cubicBezTo>
                    <a:pt x="52957" y="1"/>
                    <a:pt x="29146" y="1"/>
                    <a:pt x="14573" y="25206"/>
                  </a:cubicBezTo>
                  <a:cubicBezTo>
                    <a:pt x="1" y="50429"/>
                    <a:pt x="18" y="91689"/>
                    <a:pt x="14573" y="116894"/>
                  </a:cubicBezTo>
                  <a:cubicBezTo>
                    <a:pt x="29128" y="142117"/>
                    <a:pt x="52957" y="142117"/>
                    <a:pt x="67512" y="116912"/>
                  </a:cubicBezTo>
                  <a:close/>
                  <a:moveTo>
                    <a:pt x="19140" y="110724"/>
                  </a:moveTo>
                  <a:cubicBezTo>
                    <a:pt x="7078" y="89074"/>
                    <a:pt x="7078" y="53637"/>
                    <a:pt x="19140" y="31987"/>
                  </a:cubicBezTo>
                  <a:cubicBezTo>
                    <a:pt x="31185" y="10337"/>
                    <a:pt x="50918" y="10337"/>
                    <a:pt x="62962" y="31987"/>
                  </a:cubicBezTo>
                  <a:cubicBezTo>
                    <a:pt x="75025" y="53637"/>
                    <a:pt x="75025" y="89074"/>
                    <a:pt x="62962" y="110724"/>
                  </a:cubicBezTo>
                  <a:cubicBezTo>
                    <a:pt x="50918" y="132391"/>
                    <a:pt x="31185" y="132391"/>
                    <a:pt x="19140" y="1107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9"/>
            <p:cNvSpPr/>
            <p:nvPr/>
          </p:nvSpPr>
          <p:spPr>
            <a:xfrm>
              <a:off x="6071475" y="1900075"/>
              <a:ext cx="790100" cy="2010275"/>
            </a:xfrm>
            <a:custGeom>
              <a:rect b="b" l="l" r="r" t="t"/>
              <a:pathLst>
                <a:path extrusionOk="0" fill="none" h="80411" w="31604">
                  <a:moveTo>
                    <a:pt x="13527" y="1"/>
                  </a:moveTo>
                  <a:lnTo>
                    <a:pt x="18687" y="1"/>
                  </a:lnTo>
                  <a:lnTo>
                    <a:pt x="18687" y="3905"/>
                  </a:lnTo>
                  <a:cubicBezTo>
                    <a:pt x="19523" y="4132"/>
                    <a:pt x="20343" y="4411"/>
                    <a:pt x="21127" y="4777"/>
                  </a:cubicBezTo>
                  <a:cubicBezTo>
                    <a:pt x="21981" y="5195"/>
                    <a:pt x="22783" y="5666"/>
                    <a:pt x="23567" y="6224"/>
                  </a:cubicBezTo>
                  <a:cubicBezTo>
                    <a:pt x="24387" y="6816"/>
                    <a:pt x="25154" y="7479"/>
                    <a:pt x="25868" y="8228"/>
                  </a:cubicBezTo>
                  <a:cubicBezTo>
                    <a:pt x="26618" y="9030"/>
                    <a:pt x="27298" y="9919"/>
                    <a:pt x="27873" y="10860"/>
                  </a:cubicBezTo>
                  <a:cubicBezTo>
                    <a:pt x="28518" y="11906"/>
                    <a:pt x="29058" y="13004"/>
                    <a:pt x="29494" y="14155"/>
                  </a:cubicBezTo>
                  <a:cubicBezTo>
                    <a:pt x="29982" y="15462"/>
                    <a:pt x="30331" y="16804"/>
                    <a:pt x="30557" y="18181"/>
                  </a:cubicBezTo>
                  <a:cubicBezTo>
                    <a:pt x="30819" y="19768"/>
                    <a:pt x="30941" y="21371"/>
                    <a:pt x="30941" y="22975"/>
                  </a:cubicBezTo>
                  <a:cubicBezTo>
                    <a:pt x="30941" y="25520"/>
                    <a:pt x="30435" y="27699"/>
                    <a:pt x="29442" y="29477"/>
                  </a:cubicBezTo>
                  <a:cubicBezTo>
                    <a:pt x="28431" y="31272"/>
                    <a:pt x="27210" y="32161"/>
                    <a:pt x="25781" y="32161"/>
                  </a:cubicBezTo>
                  <a:cubicBezTo>
                    <a:pt x="24352" y="32161"/>
                    <a:pt x="23132" y="31272"/>
                    <a:pt x="22138" y="29477"/>
                  </a:cubicBezTo>
                  <a:cubicBezTo>
                    <a:pt x="21127" y="27699"/>
                    <a:pt x="20621" y="25520"/>
                    <a:pt x="20621" y="22975"/>
                  </a:cubicBezTo>
                  <a:cubicBezTo>
                    <a:pt x="20604" y="21389"/>
                    <a:pt x="20848" y="19803"/>
                    <a:pt x="21354" y="18286"/>
                  </a:cubicBezTo>
                  <a:cubicBezTo>
                    <a:pt x="21824" y="16857"/>
                    <a:pt x="22469" y="15741"/>
                    <a:pt x="23271" y="14939"/>
                  </a:cubicBezTo>
                  <a:cubicBezTo>
                    <a:pt x="22103" y="13702"/>
                    <a:pt x="20569" y="12952"/>
                    <a:pt x="18687" y="12725"/>
                  </a:cubicBezTo>
                  <a:lnTo>
                    <a:pt x="18687" y="33660"/>
                  </a:lnTo>
                  <a:lnTo>
                    <a:pt x="19994" y="34532"/>
                  </a:lnTo>
                  <a:cubicBezTo>
                    <a:pt x="21057" y="35247"/>
                    <a:pt x="21877" y="35787"/>
                    <a:pt x="22417" y="36170"/>
                  </a:cubicBezTo>
                  <a:cubicBezTo>
                    <a:pt x="22975" y="36554"/>
                    <a:pt x="23724" y="37129"/>
                    <a:pt x="24683" y="37931"/>
                  </a:cubicBezTo>
                  <a:cubicBezTo>
                    <a:pt x="25502" y="38576"/>
                    <a:pt x="26252" y="39308"/>
                    <a:pt x="26914" y="40110"/>
                  </a:cubicBezTo>
                  <a:cubicBezTo>
                    <a:pt x="27577" y="40947"/>
                    <a:pt x="28169" y="41818"/>
                    <a:pt x="28744" y="42725"/>
                  </a:cubicBezTo>
                  <a:cubicBezTo>
                    <a:pt x="29407" y="43753"/>
                    <a:pt x="29930" y="44869"/>
                    <a:pt x="30296" y="46036"/>
                  </a:cubicBezTo>
                  <a:cubicBezTo>
                    <a:pt x="30679" y="47379"/>
                    <a:pt x="30993" y="48721"/>
                    <a:pt x="31202" y="50098"/>
                  </a:cubicBezTo>
                  <a:cubicBezTo>
                    <a:pt x="31464" y="51754"/>
                    <a:pt x="31603" y="53445"/>
                    <a:pt x="31586" y="55153"/>
                  </a:cubicBezTo>
                  <a:cubicBezTo>
                    <a:pt x="31603" y="57820"/>
                    <a:pt x="31289" y="60504"/>
                    <a:pt x="30644" y="63102"/>
                  </a:cubicBezTo>
                  <a:cubicBezTo>
                    <a:pt x="30104" y="65385"/>
                    <a:pt x="29215" y="67581"/>
                    <a:pt x="28030" y="69621"/>
                  </a:cubicBezTo>
                  <a:cubicBezTo>
                    <a:pt x="26966" y="71399"/>
                    <a:pt x="25572" y="72985"/>
                    <a:pt x="23951" y="74275"/>
                  </a:cubicBezTo>
                  <a:cubicBezTo>
                    <a:pt x="22417" y="75478"/>
                    <a:pt x="20621" y="76314"/>
                    <a:pt x="18704" y="76715"/>
                  </a:cubicBezTo>
                  <a:lnTo>
                    <a:pt x="18704" y="80411"/>
                  </a:lnTo>
                  <a:lnTo>
                    <a:pt x="13544" y="80411"/>
                  </a:lnTo>
                  <a:lnTo>
                    <a:pt x="13544" y="76680"/>
                  </a:lnTo>
                  <a:cubicBezTo>
                    <a:pt x="12655" y="76506"/>
                    <a:pt x="11784" y="76245"/>
                    <a:pt x="10947" y="75896"/>
                  </a:cubicBezTo>
                  <a:cubicBezTo>
                    <a:pt x="10023" y="75530"/>
                    <a:pt x="9134" y="75077"/>
                    <a:pt x="8298" y="74536"/>
                  </a:cubicBezTo>
                  <a:cubicBezTo>
                    <a:pt x="7391" y="73961"/>
                    <a:pt x="6537" y="73316"/>
                    <a:pt x="5753" y="72584"/>
                  </a:cubicBezTo>
                  <a:cubicBezTo>
                    <a:pt x="4899" y="71782"/>
                    <a:pt x="4149" y="70893"/>
                    <a:pt x="3504" y="69917"/>
                  </a:cubicBezTo>
                  <a:cubicBezTo>
                    <a:pt x="2772" y="68871"/>
                    <a:pt x="2162" y="67738"/>
                    <a:pt x="1656" y="66553"/>
                  </a:cubicBezTo>
                  <a:cubicBezTo>
                    <a:pt x="1098" y="65228"/>
                    <a:pt x="698" y="63834"/>
                    <a:pt x="436" y="62422"/>
                  </a:cubicBezTo>
                  <a:cubicBezTo>
                    <a:pt x="140" y="60783"/>
                    <a:pt x="0" y="59110"/>
                    <a:pt x="0" y="57436"/>
                  </a:cubicBezTo>
                  <a:cubicBezTo>
                    <a:pt x="0" y="54891"/>
                    <a:pt x="506" y="52730"/>
                    <a:pt x="1517" y="50935"/>
                  </a:cubicBezTo>
                  <a:cubicBezTo>
                    <a:pt x="2510" y="49139"/>
                    <a:pt x="3731" y="48250"/>
                    <a:pt x="5160" y="48250"/>
                  </a:cubicBezTo>
                  <a:cubicBezTo>
                    <a:pt x="6589" y="48250"/>
                    <a:pt x="7810" y="49139"/>
                    <a:pt x="8821" y="50935"/>
                  </a:cubicBezTo>
                  <a:cubicBezTo>
                    <a:pt x="9832" y="52730"/>
                    <a:pt x="10320" y="54891"/>
                    <a:pt x="10320" y="57436"/>
                  </a:cubicBezTo>
                  <a:cubicBezTo>
                    <a:pt x="10337" y="58988"/>
                    <a:pt x="10110" y="60522"/>
                    <a:pt x="9657" y="61986"/>
                  </a:cubicBezTo>
                  <a:cubicBezTo>
                    <a:pt x="9204" y="63380"/>
                    <a:pt x="8611" y="64479"/>
                    <a:pt x="7844" y="65315"/>
                  </a:cubicBezTo>
                  <a:cubicBezTo>
                    <a:pt x="9309" y="66797"/>
                    <a:pt x="11209" y="67616"/>
                    <a:pt x="13544" y="67756"/>
                  </a:cubicBezTo>
                  <a:lnTo>
                    <a:pt x="13544" y="46751"/>
                  </a:lnTo>
                  <a:lnTo>
                    <a:pt x="12237" y="45897"/>
                  </a:lnTo>
                  <a:cubicBezTo>
                    <a:pt x="11174" y="45182"/>
                    <a:pt x="10372" y="44642"/>
                    <a:pt x="9814" y="44258"/>
                  </a:cubicBezTo>
                  <a:cubicBezTo>
                    <a:pt x="9274" y="43875"/>
                    <a:pt x="8507" y="43282"/>
                    <a:pt x="7565" y="42498"/>
                  </a:cubicBezTo>
                  <a:cubicBezTo>
                    <a:pt x="6746" y="41836"/>
                    <a:pt x="5997" y="41121"/>
                    <a:pt x="5317" y="40319"/>
                  </a:cubicBezTo>
                  <a:cubicBezTo>
                    <a:pt x="4672" y="39465"/>
                    <a:pt x="4062" y="38593"/>
                    <a:pt x="3504" y="37704"/>
                  </a:cubicBezTo>
                  <a:cubicBezTo>
                    <a:pt x="2842" y="36676"/>
                    <a:pt x="2319" y="35560"/>
                    <a:pt x="1953" y="34375"/>
                  </a:cubicBezTo>
                  <a:cubicBezTo>
                    <a:pt x="1552" y="33050"/>
                    <a:pt x="1238" y="31708"/>
                    <a:pt x="1029" y="30331"/>
                  </a:cubicBezTo>
                  <a:cubicBezTo>
                    <a:pt x="767" y="28658"/>
                    <a:pt x="628" y="26967"/>
                    <a:pt x="645" y="25276"/>
                  </a:cubicBezTo>
                  <a:cubicBezTo>
                    <a:pt x="628" y="22539"/>
                    <a:pt x="924" y="19803"/>
                    <a:pt x="1569" y="17118"/>
                  </a:cubicBezTo>
                  <a:cubicBezTo>
                    <a:pt x="2075" y="14800"/>
                    <a:pt x="2946" y="12569"/>
                    <a:pt x="4114" y="10512"/>
                  </a:cubicBezTo>
                  <a:cubicBezTo>
                    <a:pt x="5143" y="8699"/>
                    <a:pt x="6537" y="7130"/>
                    <a:pt x="8193" y="5875"/>
                  </a:cubicBezTo>
                  <a:cubicBezTo>
                    <a:pt x="9762" y="4672"/>
                    <a:pt x="11592" y="3905"/>
                    <a:pt x="13544" y="3592"/>
                  </a:cubicBezTo>
                  <a:close/>
                  <a:moveTo>
                    <a:pt x="13527" y="13562"/>
                  </a:moveTo>
                  <a:cubicBezTo>
                    <a:pt x="12586" y="14190"/>
                    <a:pt x="11906" y="15096"/>
                    <a:pt x="11557" y="16159"/>
                  </a:cubicBezTo>
                  <a:cubicBezTo>
                    <a:pt x="11139" y="17327"/>
                    <a:pt x="10930" y="18826"/>
                    <a:pt x="10930" y="20674"/>
                  </a:cubicBezTo>
                  <a:cubicBezTo>
                    <a:pt x="10930" y="24091"/>
                    <a:pt x="11784" y="26914"/>
                    <a:pt x="13510" y="29146"/>
                  </a:cubicBezTo>
                  <a:close/>
                  <a:moveTo>
                    <a:pt x="18687" y="51248"/>
                  </a:moveTo>
                  <a:lnTo>
                    <a:pt x="18687" y="66536"/>
                  </a:lnTo>
                  <a:cubicBezTo>
                    <a:pt x="20395" y="65280"/>
                    <a:pt x="21266" y="63014"/>
                    <a:pt x="21266" y="59720"/>
                  </a:cubicBezTo>
                  <a:cubicBezTo>
                    <a:pt x="21266" y="56321"/>
                    <a:pt x="20395" y="53497"/>
                    <a:pt x="18669" y="51266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5" name="Google Shape;395;p29"/>
          <p:cNvSpPr txBox="1"/>
          <p:nvPr>
            <p:ph idx="1" type="subTitle"/>
          </p:nvPr>
        </p:nvSpPr>
        <p:spPr>
          <a:xfrm>
            <a:off x="759475" y="1968725"/>
            <a:ext cx="4181400" cy="6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secure and efficient transaction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6" name="Google Shape;39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3575" y="2651525"/>
            <a:ext cx="2103900" cy="210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8"/>
          <p:cNvSpPr txBox="1"/>
          <p:nvPr>
            <p:ph type="title"/>
          </p:nvPr>
        </p:nvSpPr>
        <p:spPr>
          <a:xfrm>
            <a:off x="1353300" y="2880700"/>
            <a:ext cx="6742200" cy="5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Pay Less ! Transact More !</a:t>
            </a:r>
            <a:endParaRPr sz="2900"/>
          </a:p>
        </p:txBody>
      </p:sp>
      <p:pic>
        <p:nvPicPr>
          <p:cNvPr id="491" name="Google Shape;49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8150" y="1129500"/>
            <a:ext cx="2107701" cy="2107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Google Shape;401;p30"/>
          <p:cNvPicPr preferRelativeResize="0"/>
          <p:nvPr/>
        </p:nvPicPr>
        <p:blipFill rotWithShape="1">
          <a:blip r:embed="rId3">
            <a:alphaModFix/>
          </a:blip>
          <a:srcRect b="0" l="24583" r="24760" t="0"/>
          <a:stretch/>
        </p:blipFill>
        <p:spPr>
          <a:xfrm>
            <a:off x="1104038" y="1170100"/>
            <a:ext cx="3315725" cy="3682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30"/>
          <p:cNvPicPr preferRelativeResize="0"/>
          <p:nvPr/>
        </p:nvPicPr>
        <p:blipFill rotWithShape="1">
          <a:blip r:embed="rId4">
            <a:alphaModFix/>
          </a:blip>
          <a:srcRect b="0" l="24800" r="27368" t="0"/>
          <a:stretch/>
        </p:blipFill>
        <p:spPr>
          <a:xfrm>
            <a:off x="4697238" y="1170100"/>
            <a:ext cx="3130810" cy="3682049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30"/>
          <p:cNvSpPr txBox="1"/>
          <p:nvPr>
            <p:ph idx="4" type="title"/>
          </p:nvPr>
        </p:nvSpPr>
        <p:spPr>
          <a:xfrm>
            <a:off x="5608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1"/>
          <p:cNvSpPr txBox="1"/>
          <p:nvPr>
            <p:ph type="title"/>
          </p:nvPr>
        </p:nvSpPr>
        <p:spPr>
          <a:xfrm>
            <a:off x="560825" y="1524625"/>
            <a:ext cx="38586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Scenario</a:t>
            </a:r>
            <a:endParaRPr/>
          </a:p>
        </p:txBody>
      </p:sp>
      <p:sp>
        <p:nvSpPr>
          <p:cNvPr id="409" name="Google Shape;409;p31"/>
          <p:cNvSpPr txBox="1"/>
          <p:nvPr>
            <p:ph idx="3" type="subTitle"/>
          </p:nvPr>
        </p:nvSpPr>
        <p:spPr>
          <a:xfrm>
            <a:off x="560825" y="2082325"/>
            <a:ext cx="3858600" cy="23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Monthly / Yearly subscription</a:t>
            </a:r>
            <a:endParaRPr b="1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Pre-paid (User has to trust the merchant</a:t>
            </a:r>
            <a:r>
              <a:rPr lang="en" sz="1300"/>
              <a:t>)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Post-paid (Merchant has to trust the user)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1"/>
          <p:cNvSpPr txBox="1"/>
          <p:nvPr>
            <p:ph idx="4" type="title"/>
          </p:nvPr>
        </p:nvSpPr>
        <p:spPr>
          <a:xfrm>
            <a:off x="5608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411" name="Google Shape;411;p31"/>
          <p:cNvSpPr txBox="1"/>
          <p:nvPr/>
        </p:nvSpPr>
        <p:spPr>
          <a:xfrm>
            <a:off x="4921550" y="2082325"/>
            <a:ext cx="3763500" cy="16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ed Hat Text"/>
              <a:buChar char="●"/>
            </a:pPr>
            <a:r>
              <a:rPr b="1" lang="en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Advertisement</a:t>
            </a:r>
            <a:endParaRPr b="1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○"/>
            </a:pPr>
            <a:r>
              <a:rPr lang="en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Not user friendly</a:t>
            </a:r>
            <a:endParaRPr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○"/>
            </a:pPr>
            <a:r>
              <a:rPr lang="en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Users are irritated resulting in users losing interest</a:t>
            </a:r>
            <a:endParaRPr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○"/>
            </a:pPr>
            <a:r>
              <a:rPr lang="en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Waste of valuable time</a:t>
            </a:r>
            <a:endParaRPr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○"/>
            </a:pPr>
            <a:r>
              <a:rPr lang="en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Privacy concerns </a:t>
            </a:r>
            <a:endParaRPr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2"/>
          <p:cNvSpPr txBox="1"/>
          <p:nvPr>
            <p:ph idx="1" type="subTitle"/>
          </p:nvPr>
        </p:nvSpPr>
        <p:spPr>
          <a:xfrm>
            <a:off x="654150" y="1569150"/>
            <a:ext cx="3858600" cy="23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credit based micropayment scheme that utilizes chain of hash tokens to facilitate </a:t>
            </a:r>
            <a:r>
              <a:rPr b="1" lang="en"/>
              <a:t>secure</a:t>
            </a:r>
            <a:r>
              <a:rPr lang="en"/>
              <a:t> and </a:t>
            </a:r>
            <a:r>
              <a:rPr b="1" lang="en"/>
              <a:t>efficient</a:t>
            </a:r>
            <a:r>
              <a:rPr lang="en"/>
              <a:t> micropayments. Our scheme distributes amount based on last hash value received.</a:t>
            </a:r>
            <a:endParaRPr/>
          </a:p>
        </p:txBody>
      </p:sp>
      <p:sp>
        <p:nvSpPr>
          <p:cNvPr id="417" name="Google Shape;417;p32"/>
          <p:cNvSpPr txBox="1"/>
          <p:nvPr>
            <p:ph idx="4" type="title"/>
          </p:nvPr>
        </p:nvSpPr>
        <p:spPr>
          <a:xfrm>
            <a:off x="5608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 Micropayments</a:t>
            </a:r>
            <a:endParaRPr/>
          </a:p>
        </p:txBody>
      </p:sp>
      <p:sp>
        <p:nvSpPr>
          <p:cNvPr id="418" name="Google Shape;418;p32"/>
          <p:cNvSpPr txBox="1"/>
          <p:nvPr/>
        </p:nvSpPr>
        <p:spPr>
          <a:xfrm>
            <a:off x="4969800" y="1853750"/>
            <a:ext cx="3615300" cy="9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Target Users (web3):  </a:t>
            </a:r>
            <a:endParaRPr b="1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●"/>
            </a:pPr>
            <a:r>
              <a:rPr b="1" lang="en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Online gamers</a:t>
            </a:r>
            <a:endParaRPr b="1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●"/>
            </a:pPr>
            <a:r>
              <a:rPr b="1" lang="en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Digital Content consumers</a:t>
            </a:r>
            <a:endParaRPr b="1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○"/>
            </a:pPr>
            <a:r>
              <a:rPr lang="en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Audio</a:t>
            </a:r>
            <a:endParaRPr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○"/>
            </a:pPr>
            <a:r>
              <a:rPr lang="en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Video</a:t>
            </a:r>
            <a:endParaRPr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○"/>
            </a:pPr>
            <a:r>
              <a:rPr lang="en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Article</a:t>
            </a:r>
            <a:endParaRPr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○"/>
            </a:pPr>
            <a:r>
              <a:rPr lang="en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News and so on……</a:t>
            </a:r>
            <a:endParaRPr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419" name="Google Shape;419;p32"/>
          <p:cNvSpPr txBox="1"/>
          <p:nvPr/>
        </p:nvSpPr>
        <p:spPr>
          <a:xfrm>
            <a:off x="821500" y="4567225"/>
            <a:ext cx="8258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Paper: Rivest, R. L., &amp; Shamir, A. (1996, April). PayWord and MicroMint: Two simple micropayment schemes. </a:t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3"/>
          <p:cNvSpPr txBox="1"/>
          <p:nvPr>
            <p:ph idx="4"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chain ?</a:t>
            </a:r>
            <a:endParaRPr/>
          </a:p>
        </p:txBody>
      </p:sp>
      <p:pic>
        <p:nvPicPr>
          <p:cNvPr id="425" name="Google Shape;42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5675" y="2028613"/>
            <a:ext cx="5667375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4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Micropayment Scheme</a:t>
            </a:r>
            <a:endParaRPr/>
          </a:p>
        </p:txBody>
      </p:sp>
      <p:pic>
        <p:nvPicPr>
          <p:cNvPr id="431" name="Google Shape;43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400" y="1704550"/>
            <a:ext cx="4121924" cy="2983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4749" y="1704550"/>
            <a:ext cx="4121926" cy="2983971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34"/>
          <p:cNvSpPr txBox="1"/>
          <p:nvPr/>
        </p:nvSpPr>
        <p:spPr>
          <a:xfrm>
            <a:off x="1869475" y="4710200"/>
            <a:ext cx="10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Payment</a:t>
            </a:r>
            <a:endParaRPr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434" name="Google Shape;434;p34"/>
          <p:cNvSpPr txBox="1"/>
          <p:nvPr/>
        </p:nvSpPr>
        <p:spPr>
          <a:xfrm>
            <a:off x="6409825" y="4710200"/>
            <a:ext cx="139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Redemption</a:t>
            </a:r>
            <a:endParaRPr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5"/>
          <p:cNvSpPr txBox="1"/>
          <p:nvPr>
            <p:ph type="title"/>
          </p:nvPr>
        </p:nvSpPr>
        <p:spPr>
          <a:xfrm>
            <a:off x="1285150" y="2099525"/>
            <a:ext cx="3210600" cy="3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rPr lang="en"/>
              <a:t>Unforgeability</a:t>
            </a:r>
            <a:endParaRPr/>
          </a:p>
        </p:txBody>
      </p:sp>
      <p:sp>
        <p:nvSpPr>
          <p:cNvPr id="440" name="Google Shape;440;p35"/>
          <p:cNvSpPr txBox="1"/>
          <p:nvPr>
            <p:ph idx="3" type="title"/>
          </p:nvPr>
        </p:nvSpPr>
        <p:spPr>
          <a:xfrm>
            <a:off x="560825" y="1149100"/>
            <a:ext cx="38586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rPr lang="en"/>
              <a:t>Technical Merits</a:t>
            </a:r>
            <a:endParaRPr/>
          </a:p>
        </p:txBody>
      </p:sp>
      <p:sp>
        <p:nvSpPr>
          <p:cNvPr id="441" name="Google Shape;441;p35"/>
          <p:cNvSpPr txBox="1"/>
          <p:nvPr>
            <p:ph idx="7" type="title"/>
          </p:nvPr>
        </p:nvSpPr>
        <p:spPr>
          <a:xfrm>
            <a:off x="1285150" y="2952350"/>
            <a:ext cx="3210600" cy="3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rPr lang="en"/>
              <a:t>Efficient Tokenization</a:t>
            </a:r>
            <a:endParaRPr/>
          </a:p>
        </p:txBody>
      </p:sp>
      <p:sp>
        <p:nvSpPr>
          <p:cNvPr id="442" name="Google Shape;442;p35"/>
          <p:cNvSpPr txBox="1"/>
          <p:nvPr>
            <p:ph idx="16" type="title"/>
          </p:nvPr>
        </p:nvSpPr>
        <p:spPr>
          <a:xfrm>
            <a:off x="1285150" y="3805175"/>
            <a:ext cx="3210600" cy="3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rPr lang="en"/>
              <a:t>No Replay Attacks</a:t>
            </a:r>
            <a:endParaRPr/>
          </a:p>
        </p:txBody>
      </p:sp>
      <p:sp>
        <p:nvSpPr>
          <p:cNvPr id="443" name="Google Shape;443;p35"/>
          <p:cNvSpPr/>
          <p:nvPr/>
        </p:nvSpPr>
        <p:spPr>
          <a:xfrm>
            <a:off x="784003" y="2155125"/>
            <a:ext cx="354351" cy="2228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Audiowide"/>
              </a:rPr>
              <a:t>01</a:t>
            </a:r>
          </a:p>
        </p:txBody>
      </p:sp>
      <p:sp>
        <p:nvSpPr>
          <p:cNvPr id="444" name="Google Shape;444;p35"/>
          <p:cNvSpPr/>
          <p:nvPr/>
        </p:nvSpPr>
        <p:spPr>
          <a:xfrm>
            <a:off x="726646" y="3003675"/>
            <a:ext cx="482278" cy="2228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Audiowide"/>
              </a:rPr>
              <a:t>02</a:t>
            </a:r>
          </a:p>
        </p:txBody>
      </p:sp>
      <p:sp>
        <p:nvSpPr>
          <p:cNvPr id="445" name="Google Shape;445;p35"/>
          <p:cNvSpPr/>
          <p:nvPr/>
        </p:nvSpPr>
        <p:spPr>
          <a:xfrm>
            <a:off x="718388" y="3856500"/>
            <a:ext cx="469065" cy="2228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Audiowide"/>
              </a:rPr>
              <a:t>03</a:t>
            </a:r>
          </a:p>
        </p:txBody>
      </p:sp>
      <p:cxnSp>
        <p:nvCxnSpPr>
          <p:cNvPr id="446" name="Google Shape;446;p35"/>
          <p:cNvCxnSpPr/>
          <p:nvPr/>
        </p:nvCxnSpPr>
        <p:spPr>
          <a:xfrm flipH="1" rot="-5400000">
            <a:off x="7621350" y="477825"/>
            <a:ext cx="820200" cy="820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lt2">
                <a:alpha val="50000"/>
              </a:schemeClr>
            </a:outerShdw>
          </a:effectLst>
        </p:spPr>
      </p:cxnSp>
      <p:cxnSp>
        <p:nvCxnSpPr>
          <p:cNvPr id="447" name="Google Shape;447;p35"/>
          <p:cNvCxnSpPr/>
          <p:nvPr/>
        </p:nvCxnSpPr>
        <p:spPr>
          <a:xfrm>
            <a:off x="8441550" y="355775"/>
            <a:ext cx="1371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dk2">
                <a:alpha val="50000"/>
              </a:schemeClr>
            </a:outerShdw>
          </a:effectLst>
        </p:spPr>
      </p:cxnSp>
      <p:sp>
        <p:nvSpPr>
          <p:cNvPr id="448" name="Google Shape;448;p35"/>
          <p:cNvSpPr txBox="1"/>
          <p:nvPr>
            <p:ph idx="3" type="title"/>
          </p:nvPr>
        </p:nvSpPr>
        <p:spPr>
          <a:xfrm>
            <a:off x="4895175" y="1143475"/>
            <a:ext cx="38586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rPr lang="en"/>
              <a:t>Aptos Usage</a:t>
            </a:r>
            <a:endParaRPr/>
          </a:p>
        </p:txBody>
      </p:sp>
      <p:sp>
        <p:nvSpPr>
          <p:cNvPr id="449" name="Google Shape;449;p35"/>
          <p:cNvSpPr txBox="1"/>
          <p:nvPr>
            <p:ph type="title"/>
          </p:nvPr>
        </p:nvSpPr>
        <p:spPr>
          <a:xfrm>
            <a:off x="5519575" y="2347475"/>
            <a:ext cx="3210600" cy="3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rPr lang="en"/>
              <a:t>Programmatic Payment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rPr lang="en"/>
              <a:t>Using Resource Account</a:t>
            </a:r>
            <a:endParaRPr/>
          </a:p>
        </p:txBody>
      </p:sp>
      <p:sp>
        <p:nvSpPr>
          <p:cNvPr id="450" name="Google Shape;450;p35"/>
          <p:cNvSpPr txBox="1"/>
          <p:nvPr>
            <p:ph idx="7" type="title"/>
          </p:nvPr>
        </p:nvSpPr>
        <p:spPr>
          <a:xfrm>
            <a:off x="5519575" y="3352700"/>
            <a:ext cx="3210600" cy="3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rPr lang="en"/>
              <a:t>Aptos Coin</a:t>
            </a:r>
            <a:endParaRPr/>
          </a:p>
        </p:txBody>
      </p:sp>
      <p:sp>
        <p:nvSpPr>
          <p:cNvPr id="451" name="Google Shape;451;p35"/>
          <p:cNvSpPr/>
          <p:nvPr/>
        </p:nvSpPr>
        <p:spPr>
          <a:xfrm>
            <a:off x="5018428" y="2174475"/>
            <a:ext cx="354351" cy="2228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Audiowide"/>
              </a:rPr>
              <a:t>01</a:t>
            </a:r>
          </a:p>
        </p:txBody>
      </p:sp>
      <p:sp>
        <p:nvSpPr>
          <p:cNvPr id="452" name="Google Shape;452;p35"/>
          <p:cNvSpPr/>
          <p:nvPr/>
        </p:nvSpPr>
        <p:spPr>
          <a:xfrm>
            <a:off x="4961071" y="3404025"/>
            <a:ext cx="482278" cy="2228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Audiowide"/>
              </a:rPr>
              <a:t>02</a:t>
            </a:r>
          </a:p>
        </p:txBody>
      </p:sp>
      <p:pic>
        <p:nvPicPr>
          <p:cNvPr id="453" name="Google Shape;45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7850" y="3990825"/>
            <a:ext cx="1048725" cy="104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6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459" name="Google Shape;459;p36"/>
          <p:cNvSpPr txBox="1"/>
          <p:nvPr/>
        </p:nvSpPr>
        <p:spPr>
          <a:xfrm>
            <a:off x="713375" y="1400975"/>
            <a:ext cx="19293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Jan </a:t>
            </a:r>
            <a:endParaRPr b="1" sz="2200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460" name="Google Shape;460;p36"/>
          <p:cNvSpPr txBox="1"/>
          <p:nvPr/>
        </p:nvSpPr>
        <p:spPr>
          <a:xfrm>
            <a:off x="713375" y="1730075"/>
            <a:ext cx="19293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Hash Verification Refinement, Integration Completion</a:t>
            </a:r>
            <a:endParaRPr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461" name="Google Shape;461;p36"/>
          <p:cNvCxnSpPr>
            <a:stCxn id="462" idx="6"/>
            <a:endCxn id="463" idx="2"/>
          </p:cNvCxnSpPr>
          <p:nvPr/>
        </p:nvCxnSpPr>
        <p:spPr>
          <a:xfrm>
            <a:off x="983000" y="1216825"/>
            <a:ext cx="1765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85725" rotWithShape="0" algn="bl">
              <a:schemeClr val="dk2">
                <a:alpha val="50000"/>
              </a:schemeClr>
            </a:outerShdw>
          </a:effectLst>
        </p:spPr>
      </p:cxnSp>
      <p:sp>
        <p:nvSpPr>
          <p:cNvPr id="464" name="Google Shape;464;p36"/>
          <p:cNvSpPr txBox="1"/>
          <p:nvPr/>
        </p:nvSpPr>
        <p:spPr>
          <a:xfrm>
            <a:off x="2642663" y="1400975"/>
            <a:ext cx="19293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Mar </a:t>
            </a:r>
            <a:endParaRPr b="1" sz="2200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465" name="Google Shape;465;p36"/>
          <p:cNvSpPr txBox="1"/>
          <p:nvPr/>
        </p:nvSpPr>
        <p:spPr>
          <a:xfrm>
            <a:off x="2642666" y="1730075"/>
            <a:ext cx="19293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Token Transfer Implementation, Optimization</a:t>
            </a:r>
            <a:endParaRPr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466" name="Google Shape;466;p36"/>
          <p:cNvSpPr txBox="1"/>
          <p:nvPr/>
        </p:nvSpPr>
        <p:spPr>
          <a:xfrm>
            <a:off x="4571963" y="1400975"/>
            <a:ext cx="19293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May</a:t>
            </a:r>
            <a:endParaRPr b="1" sz="2200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467" name="Google Shape;467;p36"/>
          <p:cNvSpPr txBox="1"/>
          <p:nvPr/>
        </p:nvSpPr>
        <p:spPr>
          <a:xfrm>
            <a:off x="4571969" y="1730075"/>
            <a:ext cx="19293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Browser Extension Development, Seamless Integration</a:t>
            </a:r>
            <a:endParaRPr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468" name="Google Shape;468;p36"/>
          <p:cNvSpPr txBox="1"/>
          <p:nvPr/>
        </p:nvSpPr>
        <p:spPr>
          <a:xfrm>
            <a:off x="6501263" y="1400975"/>
            <a:ext cx="19293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Jul</a:t>
            </a:r>
            <a:endParaRPr b="1" sz="2200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469" name="Google Shape;469;p36"/>
          <p:cNvSpPr txBox="1"/>
          <p:nvPr/>
        </p:nvSpPr>
        <p:spPr>
          <a:xfrm>
            <a:off x="6501272" y="1730075"/>
            <a:ext cx="19293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Documentation, API Development</a:t>
            </a:r>
            <a:endParaRPr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462" name="Google Shape;462;p36"/>
          <p:cNvSpPr/>
          <p:nvPr/>
        </p:nvSpPr>
        <p:spPr>
          <a:xfrm>
            <a:off x="821000" y="1135825"/>
            <a:ext cx="162000" cy="1620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6"/>
          <p:cNvSpPr/>
          <p:nvPr/>
        </p:nvSpPr>
        <p:spPr>
          <a:xfrm>
            <a:off x="2748250" y="1135825"/>
            <a:ext cx="162000" cy="1620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36"/>
          <p:cNvSpPr/>
          <p:nvPr/>
        </p:nvSpPr>
        <p:spPr>
          <a:xfrm>
            <a:off x="4675500" y="1135825"/>
            <a:ext cx="162000" cy="1620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36"/>
          <p:cNvSpPr/>
          <p:nvPr/>
        </p:nvSpPr>
        <p:spPr>
          <a:xfrm>
            <a:off x="6602750" y="1135825"/>
            <a:ext cx="162000" cy="1620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2" name="Google Shape;472;p36"/>
          <p:cNvCxnSpPr>
            <a:stCxn id="463" idx="6"/>
            <a:endCxn id="470" idx="2"/>
          </p:cNvCxnSpPr>
          <p:nvPr/>
        </p:nvCxnSpPr>
        <p:spPr>
          <a:xfrm>
            <a:off x="2910250" y="1216825"/>
            <a:ext cx="1765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85725" rotWithShape="0" algn="bl" dir="5400000" dist="19050">
              <a:schemeClr val="dk2">
                <a:alpha val="50000"/>
              </a:schemeClr>
            </a:outerShdw>
          </a:effectLst>
        </p:spPr>
      </p:cxnSp>
      <p:cxnSp>
        <p:nvCxnSpPr>
          <p:cNvPr id="473" name="Google Shape;473;p36"/>
          <p:cNvCxnSpPr>
            <a:stCxn id="470" idx="6"/>
            <a:endCxn id="471" idx="2"/>
          </p:cNvCxnSpPr>
          <p:nvPr/>
        </p:nvCxnSpPr>
        <p:spPr>
          <a:xfrm>
            <a:off x="4837500" y="1216825"/>
            <a:ext cx="1765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85725" rotWithShape="0" algn="bl" dir="5400000" dist="19050">
              <a:schemeClr val="dk2">
                <a:alpha val="50000"/>
              </a:schemeClr>
            </a:outerShdw>
          </a:effectLst>
        </p:spPr>
      </p:cxnSp>
      <p:cxnSp>
        <p:nvCxnSpPr>
          <p:cNvPr id="474" name="Google Shape;474;p36"/>
          <p:cNvCxnSpPr>
            <a:stCxn id="471" idx="6"/>
          </p:cNvCxnSpPr>
          <p:nvPr/>
        </p:nvCxnSpPr>
        <p:spPr>
          <a:xfrm>
            <a:off x="6764750" y="1216825"/>
            <a:ext cx="157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85725" rotWithShape="0" algn="bl" dir="5400000" dist="19050">
              <a:schemeClr val="dk2">
                <a:alpha val="50000"/>
              </a:schemeClr>
            </a:outerShdw>
          </a:effectLst>
        </p:spPr>
      </p:cxnSp>
      <p:sp>
        <p:nvSpPr>
          <p:cNvPr id="475" name="Google Shape;475;p36"/>
          <p:cNvSpPr txBox="1"/>
          <p:nvPr/>
        </p:nvSpPr>
        <p:spPr>
          <a:xfrm>
            <a:off x="531875" y="3834450"/>
            <a:ext cx="6529500" cy="9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●"/>
            </a:pPr>
            <a:r>
              <a:rPr lang="en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Gaming Platforms for renting and in-game purchases</a:t>
            </a:r>
            <a:endParaRPr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●"/>
            </a:pPr>
            <a:r>
              <a:rPr lang="en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Video creating platforms (e.g. chingari.io) for more efficient create</a:t>
            </a:r>
            <a:r>
              <a:rPr lang="en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, </a:t>
            </a:r>
            <a:r>
              <a:rPr lang="en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engage and earn incentivised program</a:t>
            </a:r>
            <a:endParaRPr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476" name="Google Shape;476;p36"/>
          <p:cNvSpPr txBox="1"/>
          <p:nvPr>
            <p:ph type="title"/>
          </p:nvPr>
        </p:nvSpPr>
        <p:spPr>
          <a:xfrm>
            <a:off x="760475" y="330595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</a:t>
            </a:r>
            <a:endParaRPr/>
          </a:p>
        </p:txBody>
      </p:sp>
      <p:pic>
        <p:nvPicPr>
          <p:cNvPr id="477" name="Google Shape;47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9817" y="4722975"/>
            <a:ext cx="1101759" cy="32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53525" y="4078000"/>
            <a:ext cx="1261825" cy="53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53525" y="3546647"/>
            <a:ext cx="1261825" cy="423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7"/>
          <p:cNvSpPr txBox="1"/>
          <p:nvPr>
            <p:ph type="title"/>
          </p:nvPr>
        </p:nvSpPr>
        <p:spPr>
          <a:xfrm>
            <a:off x="1200900" y="2194900"/>
            <a:ext cx="6742200" cy="5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Demo Video</a:t>
            </a:r>
            <a:endParaRPr sz="2900"/>
          </a:p>
        </p:txBody>
      </p:sp>
      <p:sp>
        <p:nvSpPr>
          <p:cNvPr id="485" name="Google Shape;485;p37"/>
          <p:cNvSpPr txBox="1"/>
          <p:nvPr/>
        </p:nvSpPr>
        <p:spPr>
          <a:xfrm>
            <a:off x="733575" y="2828450"/>
            <a:ext cx="840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ed Hat Text"/>
                <a:ea typeface="Red Hat Text"/>
                <a:cs typeface="Red Hat Text"/>
                <a:sym typeface="Red Hat Text"/>
                <a:hlinkClick r:id="rId3"/>
              </a:rPr>
              <a:t>https://drive.google.com/drive/folders/18ieceR6LGy7IjMHSYE5rCxZVbr93bU9S?usp=sharing</a:t>
            </a:r>
            <a:r>
              <a:rPr lang="en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 </a:t>
            </a:r>
            <a:endParaRPr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eb3 Architecture Thesis by Slidesgo">
  <a:themeElements>
    <a:clrScheme name="Simple Light">
      <a:dk1>
        <a:srgbClr val="FFFFFF"/>
      </a:dk1>
      <a:lt1>
        <a:srgbClr val="FADD5C"/>
      </a:lt1>
      <a:dk2>
        <a:srgbClr val="40A895"/>
      </a:dk2>
      <a:lt2>
        <a:srgbClr val="D55D7A"/>
      </a:lt2>
      <a:accent1>
        <a:srgbClr val="1E71D8"/>
      </a:accent1>
      <a:accent2>
        <a:srgbClr val="031D41"/>
      </a:accent2>
      <a:accent3>
        <a:srgbClr val="000000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