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160" y="360"/>
            <a:ext cx="121878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112760" y="1401840"/>
            <a:ext cx="9965880" cy="40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latin typeface="Futura Md BT"/>
              </a:rPr>
              <a:t>Track your favorite tv-series and movies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-3886200" y="-914400"/>
            <a:ext cx="121917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71000" y="3200400"/>
            <a:ext cx="102866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Watchlist of favorite tv-series and movies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Info on favorite tv-series and movies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* Release notifications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* Recommendations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000" y="1825560"/>
            <a:ext cx="102099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Futura Md BT"/>
              </a:rPr>
              <a:t>Features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71000" y="3200400"/>
            <a:ext cx="102866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React</a:t>
            </a: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NodeJS</a:t>
            </a: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MongoDB</a:t>
            </a: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Futura Bk BT"/>
              </a:rPr>
              <a:t>IMDb API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43000" y="1825560"/>
            <a:ext cx="102099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Futura Md BT"/>
              </a:rPr>
              <a:t>Tools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2020-04-13T17:46:25Z</dcterms:created>
  <dc:creator>Namai</dc:creator>
  <dc:description/>
  <dc:language>en-US</dc:language>
  <cp:lastModifiedBy/>
  <dcterms:modified xsi:type="dcterms:W3CDTF">2021-02-17T13:17:21Z</dcterms:modified>
  <cp:revision>253</cp:revision>
  <dc:subject/>
  <dc:title>„PowerPoint“ pateiktis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Plačiaekranė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