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p:sldMasterIdLst>
    <p:sldMasterId id="2147483648" r:id="rId1"/>
  </p:sldMasterIdLst>
  <p:notesMasterIdLst>
    <p:notesMasterId r:id="rId3"/>
  </p:notesMasterIdLst>
  <p:sldIdLst>
    <p:sldId id="265" r:id="rId2"/>
  </p:sldIdLst>
  <p:sldSz cx="9144000" cy="6858000" type="screen4x3"/>
  <p:notesSz cx="6858000" cy="9144000"/>
  <p:embeddedFontLst>
    <p:embeddedFont>
      <p:font typeface="Castellar" panose="020A0402060406010301" pitchFamily="18" charset="0"/>
      <p:regular r:id="rId4"/>
    </p:embeddedFont>
    <p:embeddedFont>
      <p:font typeface="Times" panose="02020603050405020304" pitchFamily="18" charset="0"/>
      <p:regular r:id="rId5"/>
      <p:bold r:id="rId6"/>
      <p:italic r:id="rId7"/>
      <p:boldItalic r:id="rId8"/>
    </p:embeddedFont>
  </p:embeddedFontLst>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1C1C"/>
    <a:srgbClr val="CFC6AD"/>
    <a:srgbClr val="E6E6E6"/>
    <a:srgbClr val="ECCFB5"/>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8" autoAdjust="0"/>
    <p:restoredTop sz="94693" autoAdjust="0"/>
  </p:normalViewPr>
  <p:slideViewPr>
    <p:cSldViewPr>
      <p:cViewPr varScale="1">
        <p:scale>
          <a:sx n="78" d="100"/>
          <a:sy n="78" d="100"/>
        </p:scale>
        <p:origin x="114" y="228"/>
      </p:cViewPr>
      <p:guideLst>
        <p:guide orient="horz" pos="2160"/>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heme" Target="theme/theme1.xml"/><Relationship Id="rId5" Type="http://schemas.openxmlformats.org/officeDocument/2006/relationships/font" Target="fonts/font2.fntdata"/><Relationship Id="rId10" Type="http://schemas.openxmlformats.org/officeDocument/2006/relationships/viewProps" Target="viewProps.xml"/><Relationship Id="rId4" Type="http://schemas.openxmlformats.org/officeDocument/2006/relationships/font" Target="fonts/font1.fntdata"/><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atin typeface="Arial" panose="020B0604020202020204" pitchFamily="34" charset="0"/>
              </a:defRPr>
            </a:lvl1pPr>
          </a:lstStyle>
          <a:p>
            <a:pPr>
              <a:defRPr/>
            </a:pPr>
            <a:endParaRPr lang="en-GB" altLang="en-US"/>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Arial" panose="020B0604020202020204" pitchFamily="34" charset="0"/>
              </a:defRPr>
            </a:lvl1pPr>
          </a:lstStyle>
          <a:p>
            <a:pPr>
              <a:defRPr/>
            </a:pPr>
            <a:endParaRPr lang="en-GB" altLang="en-US"/>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noProof="0"/>
              <a:t>Click to edit Master text styles</a:t>
            </a:r>
          </a:p>
          <a:p>
            <a:pPr lvl="1"/>
            <a:r>
              <a:rPr lang="en-GB" altLang="en-US" noProof="0"/>
              <a:t>Second level</a:t>
            </a:r>
          </a:p>
          <a:p>
            <a:pPr lvl="2"/>
            <a:r>
              <a:rPr lang="en-GB" altLang="en-US" noProof="0"/>
              <a:t>Third level</a:t>
            </a:r>
          </a:p>
          <a:p>
            <a:pPr lvl="3"/>
            <a:r>
              <a:rPr lang="en-GB" altLang="en-US" noProof="0"/>
              <a:t>Fourth level</a:t>
            </a:r>
          </a:p>
          <a:p>
            <a:pPr lvl="4"/>
            <a:r>
              <a:rPr lang="en-GB" alt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Arial" panose="020B0604020202020204" pitchFamily="34" charset="0"/>
              </a:defRPr>
            </a:lvl1pPr>
          </a:lstStyle>
          <a:p>
            <a:pPr>
              <a:defRPr/>
            </a:pPr>
            <a:endParaRPr lang="en-GB" alt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atin typeface="Arial" panose="020B0604020202020204" pitchFamily="34" charset="0"/>
              </a:defRPr>
            </a:lvl1pPr>
          </a:lstStyle>
          <a:p>
            <a:pPr>
              <a:defRPr/>
            </a:pPr>
            <a:fld id="{EA6BB80B-FB36-45C9-B45F-AD90709F2BFD}" type="slidenum">
              <a:rPr lang="en-GB" altLang="en-US"/>
              <a:pPr>
                <a:defRPr/>
              </a:pPr>
              <a:t>‹№›</a:t>
            </a:fld>
            <a:endParaRPr lang="en-GB" altLang="en-US"/>
          </a:p>
        </p:txBody>
      </p:sp>
    </p:spTree>
    <p:extLst>
      <p:ext uri="{BB962C8B-B14F-4D97-AF65-F5344CB8AC3E}">
        <p14:creationId xmlns:p14="http://schemas.microsoft.com/office/powerpoint/2010/main" val="19710282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073DC1D0-18E7-4B8E-A7A0-6A564F29887F}" type="slidenum">
              <a:rPr lang="en-GB" altLang="en-US" sz="1200">
                <a:latin typeface="Arial" panose="020B0604020202020204" pitchFamily="34" charset="0"/>
              </a:rPr>
              <a:pPr/>
              <a:t>1</a:t>
            </a:fld>
            <a:endParaRPr lang="en-GB" altLang="en-US" sz="1200">
              <a:latin typeface="Arial" panose="020B0604020202020204" pitchFamily="34" charset="0"/>
            </a:endParaRPr>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GB" altLang="en-US"/>
          </a:p>
        </p:txBody>
      </p:sp>
    </p:spTree>
    <p:extLst>
      <p:ext uri="{BB962C8B-B14F-4D97-AF65-F5344CB8AC3E}">
        <p14:creationId xmlns:p14="http://schemas.microsoft.com/office/powerpoint/2010/main" val="355337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3E71C539-9550-4966-A5F3-2F6D50786557}" type="slidenum">
              <a:rPr lang="en-US" altLang="en-US"/>
              <a:pPr>
                <a:defRPr/>
              </a:pPr>
              <a:t>‹№›</a:t>
            </a:fld>
            <a:endParaRPr lang="en-US" altLang="en-US"/>
          </a:p>
        </p:txBody>
      </p:sp>
    </p:spTree>
    <p:extLst>
      <p:ext uri="{BB962C8B-B14F-4D97-AF65-F5344CB8AC3E}">
        <p14:creationId xmlns:p14="http://schemas.microsoft.com/office/powerpoint/2010/main" val="248557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8701F702-DEE5-4EF5-BA1B-16AA53185A1E}" type="slidenum">
              <a:rPr lang="en-US" altLang="en-US"/>
              <a:pPr>
                <a:defRPr/>
              </a:pPr>
              <a:t>‹№›</a:t>
            </a:fld>
            <a:endParaRPr lang="en-US" altLang="en-US"/>
          </a:p>
        </p:txBody>
      </p:sp>
    </p:spTree>
    <p:extLst>
      <p:ext uri="{BB962C8B-B14F-4D97-AF65-F5344CB8AC3E}">
        <p14:creationId xmlns:p14="http://schemas.microsoft.com/office/powerpoint/2010/main" val="446283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A2CF5F55-78CB-455B-85D5-F1F8E213A3E2}" type="slidenum">
              <a:rPr lang="en-US" altLang="en-US"/>
              <a:pPr>
                <a:defRPr/>
              </a:pPr>
              <a:t>‹№›</a:t>
            </a:fld>
            <a:endParaRPr lang="en-US" altLang="en-US"/>
          </a:p>
        </p:txBody>
      </p:sp>
    </p:spTree>
    <p:extLst>
      <p:ext uri="{BB962C8B-B14F-4D97-AF65-F5344CB8AC3E}">
        <p14:creationId xmlns:p14="http://schemas.microsoft.com/office/powerpoint/2010/main" val="4172280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7B271429-579B-422D-B179-C70D6C577ED6}" type="slidenum">
              <a:rPr lang="en-US" altLang="en-US"/>
              <a:pPr>
                <a:defRPr/>
              </a:pPr>
              <a:t>‹№›</a:t>
            </a:fld>
            <a:endParaRPr lang="en-US" altLang="en-US"/>
          </a:p>
        </p:txBody>
      </p:sp>
    </p:spTree>
    <p:extLst>
      <p:ext uri="{BB962C8B-B14F-4D97-AF65-F5344CB8AC3E}">
        <p14:creationId xmlns:p14="http://schemas.microsoft.com/office/powerpoint/2010/main" val="2670615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51A0D4B2-5D1C-4B78-AB7C-28EF4EF9F8D9}" type="slidenum">
              <a:rPr lang="en-US" altLang="en-US"/>
              <a:pPr>
                <a:defRPr/>
              </a:pPr>
              <a:t>‹№›</a:t>
            </a:fld>
            <a:endParaRPr lang="en-US" altLang="en-US"/>
          </a:p>
        </p:txBody>
      </p:sp>
    </p:spTree>
    <p:extLst>
      <p:ext uri="{BB962C8B-B14F-4D97-AF65-F5344CB8AC3E}">
        <p14:creationId xmlns:p14="http://schemas.microsoft.com/office/powerpoint/2010/main" val="3633264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3536841B-97C6-49A1-A2B4-B7AD8D4C193E}" type="slidenum">
              <a:rPr lang="en-US" altLang="en-US"/>
              <a:pPr>
                <a:defRPr/>
              </a:pPr>
              <a:t>‹№›</a:t>
            </a:fld>
            <a:endParaRPr lang="en-US" altLang="en-US"/>
          </a:p>
        </p:txBody>
      </p:sp>
    </p:spTree>
    <p:extLst>
      <p:ext uri="{BB962C8B-B14F-4D97-AF65-F5344CB8AC3E}">
        <p14:creationId xmlns:p14="http://schemas.microsoft.com/office/powerpoint/2010/main" val="3394773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FEE21A61-AC2F-4167-9F13-305C99800DE9}" type="slidenum">
              <a:rPr lang="en-US" altLang="en-US"/>
              <a:pPr>
                <a:defRPr/>
              </a:pPr>
              <a:t>‹№›</a:t>
            </a:fld>
            <a:endParaRPr lang="en-US" altLang="en-US"/>
          </a:p>
        </p:txBody>
      </p:sp>
    </p:spTree>
    <p:extLst>
      <p:ext uri="{BB962C8B-B14F-4D97-AF65-F5344CB8AC3E}">
        <p14:creationId xmlns:p14="http://schemas.microsoft.com/office/powerpoint/2010/main" val="2198016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D74FD70C-3295-4326-B0C6-F7A6B20A5888}" type="slidenum">
              <a:rPr lang="en-US" altLang="en-US"/>
              <a:pPr>
                <a:defRPr/>
              </a:pPr>
              <a:t>‹№›</a:t>
            </a:fld>
            <a:endParaRPr lang="en-US" altLang="en-US"/>
          </a:p>
        </p:txBody>
      </p:sp>
    </p:spTree>
    <p:extLst>
      <p:ext uri="{BB962C8B-B14F-4D97-AF65-F5344CB8AC3E}">
        <p14:creationId xmlns:p14="http://schemas.microsoft.com/office/powerpoint/2010/main" val="1383986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68630F76-9924-47D9-86B4-546DB9187934}" type="slidenum">
              <a:rPr lang="en-US" altLang="en-US"/>
              <a:pPr>
                <a:defRPr/>
              </a:pPr>
              <a:t>‹№›</a:t>
            </a:fld>
            <a:endParaRPr lang="en-US" altLang="en-US"/>
          </a:p>
        </p:txBody>
      </p:sp>
    </p:spTree>
    <p:extLst>
      <p:ext uri="{BB962C8B-B14F-4D97-AF65-F5344CB8AC3E}">
        <p14:creationId xmlns:p14="http://schemas.microsoft.com/office/powerpoint/2010/main" val="3426628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F38CD588-0FD9-4C33-B8C8-D1499D6EB6A4}" type="slidenum">
              <a:rPr lang="en-US" altLang="en-US"/>
              <a:pPr>
                <a:defRPr/>
              </a:pPr>
              <a:t>‹№›</a:t>
            </a:fld>
            <a:endParaRPr lang="en-US" altLang="en-US"/>
          </a:p>
        </p:txBody>
      </p:sp>
    </p:spTree>
    <p:extLst>
      <p:ext uri="{BB962C8B-B14F-4D97-AF65-F5344CB8AC3E}">
        <p14:creationId xmlns:p14="http://schemas.microsoft.com/office/powerpoint/2010/main" val="1756367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DE5ACC6B-69E0-48F6-AC45-63F5F5196D16}" type="slidenum">
              <a:rPr lang="en-US" altLang="en-US"/>
              <a:pPr>
                <a:defRPr/>
              </a:pPr>
              <a:t>‹№›</a:t>
            </a:fld>
            <a:endParaRPr lang="en-US" altLang="en-US"/>
          </a:p>
        </p:txBody>
      </p:sp>
    </p:spTree>
    <p:extLst>
      <p:ext uri="{BB962C8B-B14F-4D97-AF65-F5344CB8AC3E}">
        <p14:creationId xmlns:p14="http://schemas.microsoft.com/office/powerpoint/2010/main" val="2994632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400" smtClean="0">
                <a:latin typeface="+mn-lt"/>
              </a:defRPr>
            </a:lvl1pPr>
          </a:lstStyle>
          <a:p>
            <a:pPr>
              <a:defRPr/>
            </a:pPr>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400" smtClean="0">
                <a:latin typeface="+mn-lt"/>
              </a:defRPr>
            </a:lvl1pPr>
          </a:lstStyle>
          <a:p>
            <a:pPr>
              <a:defRPr/>
            </a:pPr>
            <a:endParaRPr lang="en-US"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400" smtClean="0">
                <a:latin typeface="+mn-lt"/>
              </a:defRPr>
            </a:lvl1pPr>
          </a:lstStyle>
          <a:p>
            <a:pPr>
              <a:defRPr/>
            </a:pPr>
            <a:fld id="{04158A72-670A-46F2-BE9A-EFB861C74C9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pitchFamily="34" charset="-128"/>
        </a:defRPr>
      </a:lvl2pPr>
      <a:lvl3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pitchFamily="34" charset="-128"/>
        </a:defRPr>
      </a:lvl3pPr>
      <a:lvl4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pitchFamily="34" charset="-128"/>
        </a:defRPr>
      </a:lvl4pPr>
      <a:lvl5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pitchFamily="34" charset="-128"/>
        </a:defRPr>
      </a:lvl5pPr>
      <a:lvl6pPr marL="457200" algn="ctr" rtl="0" fontAlgn="base">
        <a:spcBef>
          <a:spcPct val="0"/>
        </a:spcBef>
        <a:spcAft>
          <a:spcPct val="0"/>
        </a:spcAft>
        <a:defRPr sz="4400">
          <a:solidFill>
            <a:schemeClr val="tx2"/>
          </a:solidFill>
          <a:latin typeface="Arial" panose="020B0604020202020204" pitchFamily="34" charset="0"/>
          <a:ea typeface="MS PGothic" panose="020B0600070205080204" pitchFamily="34" charset="-128"/>
        </a:defRPr>
      </a:lvl6pPr>
      <a:lvl7pPr marL="914400" algn="ctr" rtl="0" fontAlgn="base">
        <a:spcBef>
          <a:spcPct val="0"/>
        </a:spcBef>
        <a:spcAft>
          <a:spcPct val="0"/>
        </a:spcAft>
        <a:defRPr sz="4400">
          <a:solidFill>
            <a:schemeClr val="tx2"/>
          </a:solidFill>
          <a:latin typeface="Arial" panose="020B0604020202020204" pitchFamily="34" charset="0"/>
          <a:ea typeface="MS PGothic" panose="020B0600070205080204" pitchFamily="34" charset="-128"/>
        </a:defRPr>
      </a:lvl7pPr>
      <a:lvl8pPr marL="1371600" algn="ctr" rtl="0" fontAlgn="base">
        <a:spcBef>
          <a:spcPct val="0"/>
        </a:spcBef>
        <a:spcAft>
          <a:spcPct val="0"/>
        </a:spcAft>
        <a:defRPr sz="4400">
          <a:solidFill>
            <a:schemeClr val="tx2"/>
          </a:solidFill>
          <a:latin typeface="Arial" panose="020B0604020202020204" pitchFamily="34" charset="0"/>
          <a:ea typeface="MS PGothic" panose="020B0600070205080204" pitchFamily="34" charset="-128"/>
        </a:defRPr>
      </a:lvl8pPr>
      <a:lvl9pPr marL="1828800" algn="ctr" rtl="0" fontAlgn="base">
        <a:spcBef>
          <a:spcPct val="0"/>
        </a:spcBef>
        <a:spcAft>
          <a:spcPct val="0"/>
        </a:spcAft>
        <a:defRPr sz="4400">
          <a:solidFill>
            <a:schemeClr val="tx2"/>
          </a:solidFill>
          <a:latin typeface="Arial" panose="020B0604020202020204" pitchFamily="34" charset="0"/>
          <a:ea typeface="MS PGothic" panose="020B0600070205080204" pitchFamily="34" charset="-128"/>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9" descr="newspape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84138"/>
            <a:ext cx="9393238" cy="702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Text Box 3"/>
          <p:cNvSpPr txBox="1">
            <a:spLocks noChangeArrowheads="1"/>
          </p:cNvSpPr>
          <p:nvPr/>
        </p:nvSpPr>
        <p:spPr bwMode="auto">
          <a:xfrm>
            <a:off x="609600" y="2309813"/>
            <a:ext cx="8102600" cy="70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4000" b="1">
                <a:solidFill>
                  <a:srgbClr val="4C4C4C"/>
                </a:solidFill>
              </a:rPr>
              <a:t>INSERT YOUR HEADLINE HERE</a:t>
            </a:r>
            <a:endParaRPr lang="en-US" altLang="en-US" sz="4000" b="1"/>
          </a:p>
        </p:txBody>
      </p:sp>
      <p:sp>
        <p:nvSpPr>
          <p:cNvPr id="7172" name="Rectangle 4"/>
          <p:cNvSpPr>
            <a:spLocks noChangeArrowheads="1"/>
          </p:cNvSpPr>
          <p:nvPr/>
        </p:nvSpPr>
        <p:spPr bwMode="auto">
          <a:xfrm>
            <a:off x="685800" y="3048000"/>
            <a:ext cx="3733800" cy="3581400"/>
          </a:xfrm>
          <a:prstGeom prst="rect">
            <a:avLst/>
          </a:prstGeom>
          <a:solidFill>
            <a:srgbClr val="CFC6AD"/>
          </a:solidFill>
          <a:ln w="9525">
            <a:solidFill>
              <a:schemeClr val="tx1"/>
            </a:solidFill>
            <a:miter lim="800000"/>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GB" altLang="en-US"/>
          </a:p>
        </p:txBody>
      </p:sp>
      <p:sp>
        <p:nvSpPr>
          <p:cNvPr id="7173" name="Text Box 5"/>
          <p:cNvSpPr txBox="1">
            <a:spLocks noChangeArrowheads="1"/>
          </p:cNvSpPr>
          <p:nvPr/>
        </p:nvSpPr>
        <p:spPr bwMode="auto">
          <a:xfrm>
            <a:off x="4800600" y="2971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endParaRPr lang="en-GB" altLang="en-US">
              <a:latin typeface="Arial" panose="020B0604020202020204" pitchFamily="34" charset="0"/>
            </a:endParaRPr>
          </a:p>
        </p:txBody>
      </p:sp>
      <p:sp>
        <p:nvSpPr>
          <p:cNvPr id="7174" name="Text Box 6"/>
          <p:cNvSpPr txBox="1">
            <a:spLocks noChangeArrowheads="1"/>
          </p:cNvSpPr>
          <p:nvPr/>
        </p:nvSpPr>
        <p:spPr bwMode="auto">
          <a:xfrm>
            <a:off x="4648200" y="2971800"/>
            <a:ext cx="2133600" cy="3744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b="1">
                <a:solidFill>
                  <a:srgbClr val="4C4C4C"/>
                </a:solidFill>
              </a:rPr>
              <a:t>Lorem ipsum</a:t>
            </a:r>
            <a:r>
              <a:rPr lang="en-US" altLang="en-US" sz="1200">
                <a:solidFill>
                  <a:srgbClr val="4C4C4C"/>
                </a:solidFill>
              </a:rPr>
              <a:t> </a:t>
            </a:r>
          </a:p>
          <a:p>
            <a:pPr>
              <a:spcBef>
                <a:spcPct val="50000"/>
              </a:spcBef>
            </a:pPr>
            <a:r>
              <a:rPr lang="en-US" altLang="en-US" sz="1200">
                <a:solidFill>
                  <a:srgbClr val="4C4C4C"/>
                </a:solidFill>
              </a:rPr>
              <a:t>In libris graecis appetere mea. At vim odio lorem omnes, pri id iuvaret partiendo. Vivendo menandri et sed. Lorem volumus blandit cu has.Sit cu alia porro fuisset. </a:t>
            </a:r>
          </a:p>
          <a:p>
            <a:pPr>
              <a:spcBef>
                <a:spcPct val="50000"/>
              </a:spcBef>
            </a:pPr>
            <a:r>
              <a:rPr lang="en-US" altLang="en-US" sz="1200">
                <a:solidFill>
                  <a:srgbClr val="4C4C4C"/>
                </a:solidFill>
              </a:rPr>
              <a:t>Ea pro natum invidunt repudiandae, his et facilisis vituperatoribus. Mei eu ubique altera senserit, consul eripuit accusata has ne. Ignota verterem te nam, eu cibo causae menandri vim. Sit rebum erant dolorem et, sed odio error ad.Vel molestie corrumpit deterruisset ad, mollis ceteros ad sea.</a:t>
            </a:r>
            <a:endParaRPr lang="en-US" altLang="en-US" b="1">
              <a:solidFill>
                <a:srgbClr val="4383B4"/>
              </a:solidFill>
              <a:latin typeface="Arial" panose="020B0604020202020204" pitchFamily="34" charset="0"/>
            </a:endParaRPr>
          </a:p>
        </p:txBody>
      </p:sp>
      <p:sp>
        <p:nvSpPr>
          <p:cNvPr id="7175" name="Text Box 7"/>
          <p:cNvSpPr txBox="1">
            <a:spLocks noChangeArrowheads="1"/>
          </p:cNvSpPr>
          <p:nvPr/>
        </p:nvSpPr>
        <p:spPr bwMode="auto">
          <a:xfrm>
            <a:off x="6705600" y="3036888"/>
            <a:ext cx="2133600" cy="3287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a:solidFill>
                  <a:srgbClr val="4C4C4C"/>
                </a:solidFill>
              </a:rPr>
              <a:t>In libris graecis appetere mea. At vim odio lorem omnes, pri id iuvaret partiendo. Vivendo menandri et sed. Lorem volumus blandit cu has.Sit cu alia porro fuisset. </a:t>
            </a:r>
          </a:p>
          <a:p>
            <a:pPr>
              <a:spcBef>
                <a:spcPct val="50000"/>
              </a:spcBef>
            </a:pPr>
            <a:r>
              <a:rPr lang="en-US" altLang="en-US" sz="1200">
                <a:solidFill>
                  <a:srgbClr val="4C4C4C"/>
                </a:solidFill>
              </a:rPr>
              <a:t>Ea pro natum invidunt repudiandae, his et facilisis vituperatoribus. Mei eu ubique altera senserit, consul eripuit accusata has ne. Ignota verterem te nam, eu cibo causae menandri vim. Sit rebum erant dolorem et, sed odio error ad.Vel molestie corrumpit deterruisset ad, mollis ceteros ad sea.</a:t>
            </a:r>
          </a:p>
        </p:txBody>
      </p:sp>
      <p:pic>
        <p:nvPicPr>
          <p:cNvPr id="7176" name="Picture 8" descr="shad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350" y="3187700"/>
            <a:ext cx="3168650"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7" name="Text Box 10"/>
          <p:cNvSpPr txBox="1">
            <a:spLocks noChangeArrowheads="1"/>
          </p:cNvSpPr>
          <p:nvPr/>
        </p:nvSpPr>
        <p:spPr bwMode="auto">
          <a:xfrm>
            <a:off x="2222500" y="950913"/>
            <a:ext cx="47005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3600" b="1">
                <a:solidFill>
                  <a:srgbClr val="1C1C1C"/>
                </a:solidFill>
                <a:latin typeface="Castellar" panose="020A0402060406010301" pitchFamily="18" charset="0"/>
              </a:rPr>
              <a:t>YOUR TITLE HERE</a:t>
            </a:r>
          </a:p>
        </p:txBody>
      </p:sp>
      <p:sp>
        <p:nvSpPr>
          <p:cNvPr id="7178" name="Text Box 11"/>
          <p:cNvSpPr txBox="1">
            <a:spLocks noChangeArrowheads="1"/>
          </p:cNvSpPr>
          <p:nvPr/>
        </p:nvSpPr>
        <p:spPr bwMode="auto">
          <a:xfrm>
            <a:off x="3041650" y="1835150"/>
            <a:ext cx="3062288"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1600" b="1">
                <a:solidFill>
                  <a:srgbClr val="4C4C4C"/>
                </a:solidFill>
              </a:rPr>
              <a:t>YOUR CATCH PHRASE HERE</a:t>
            </a:r>
          </a:p>
        </p:txBody>
      </p:sp>
      <p:sp>
        <p:nvSpPr>
          <p:cNvPr id="7179" name="Text Box 12"/>
          <p:cNvSpPr txBox="1">
            <a:spLocks noChangeArrowheads="1"/>
          </p:cNvSpPr>
          <p:nvPr/>
        </p:nvSpPr>
        <p:spPr bwMode="auto">
          <a:xfrm>
            <a:off x="7559675" y="1865313"/>
            <a:ext cx="963613" cy="274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1200" b="1">
                <a:solidFill>
                  <a:srgbClr val="4C4C4C"/>
                </a:solidFill>
              </a:rPr>
              <a:t>- Since 1802</a:t>
            </a: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panose="02020603050405020304" pitchFamily="18" charset="0"/>
            <a:ea typeface="MS PGothic"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panose="02020603050405020304" pitchFamily="18" charset="0"/>
            <a:ea typeface="MS PGothic" panose="020B0600070205080204" pitchFamily="3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197</Words>
  <Application>Microsoft Office PowerPoint</Application>
  <PresentationFormat>Екран (4:3)</PresentationFormat>
  <Paragraphs>10</Paragraphs>
  <Slides>1</Slides>
  <Notes>1</Notes>
  <HiddenSlides>0</HiddenSlides>
  <MMClips>0</MMClips>
  <ScaleCrop>false</ScaleCrop>
  <HeadingPairs>
    <vt:vector size="6" baseType="variant">
      <vt:variant>
        <vt:lpstr>Використані шрифти</vt:lpstr>
      </vt:variant>
      <vt:variant>
        <vt:i4>3</vt:i4>
      </vt:variant>
      <vt:variant>
        <vt:lpstr>Тема</vt:lpstr>
      </vt:variant>
      <vt:variant>
        <vt:i4>1</vt:i4>
      </vt:variant>
      <vt:variant>
        <vt:lpstr>Заголовки слайдів</vt:lpstr>
      </vt:variant>
      <vt:variant>
        <vt:i4>1</vt:i4>
      </vt:variant>
    </vt:vector>
  </HeadingPairs>
  <TitlesOfParts>
    <vt:vector size="5" baseType="lpstr">
      <vt:lpstr>Castellar</vt:lpstr>
      <vt:lpstr>Times</vt:lpstr>
      <vt:lpstr>Arial</vt:lpstr>
      <vt:lpstr>Blank Presentation</vt:lpstr>
      <vt:lpstr>Презентація PowerPoint</vt:lpstr>
    </vt:vector>
  </TitlesOfParts>
  <Company>Presentation Magazine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Editable Newspapers Template</dc:title>
  <dc:creator>Presentation Magazine</dc:creator>
  <cp:lastModifiedBy>Палихов Антон</cp:lastModifiedBy>
  <cp:revision>19</cp:revision>
  <dcterms:created xsi:type="dcterms:W3CDTF">2007-10-10T08:29:48Z</dcterms:created>
  <dcterms:modified xsi:type="dcterms:W3CDTF">2019-04-06T02:36:30Z</dcterms:modified>
</cp:coreProperties>
</file>