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sldIdLst>
    <p:sldId id="264" r:id="rId2"/>
    <p:sldId id="257" r:id="rId3"/>
    <p:sldId id="265" r:id="rId4"/>
    <p:sldId id="263" r:id="rId5"/>
    <p:sldId id="259" r:id="rId6"/>
    <p:sldId id="266" r:id="rId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93" autoAdjust="0"/>
  </p:normalViewPr>
  <p:slideViewPr>
    <p:cSldViewPr>
      <p:cViewPr varScale="1">
        <p:scale>
          <a:sx n="37" d="100"/>
          <a:sy n="37" d="100"/>
        </p:scale>
        <p:origin x="1392" y="42"/>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43822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1A75CFD-94EE-4139-B851-D63F9453975B}" type="slidenum">
              <a:rPr lang="en-GB" altLang="en-US" sz="1200">
                <a:latin typeface="Arial" panose="020B0604020202020204" pitchFamily="34" charset="0"/>
              </a:rPr>
              <a:pPr/>
              <a:t>2</a:t>
            </a:fld>
            <a:endParaRPr lang="en-GB" altLang="en-US" sz="120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0214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3</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55337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900A26A-958B-4E52-8101-AEB32C9EC3A8}" type="slidenum">
              <a:rPr lang="en-GB" altLang="en-US" sz="1200">
                <a:latin typeface="Arial" panose="020B0604020202020204" pitchFamily="34" charset="0"/>
              </a:rPr>
              <a:pPr/>
              <a:t>4</a:t>
            </a:fld>
            <a:endParaRPr lang="en-GB" altLang="en-US" sz="120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259639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D68790F-5875-4778-8AC8-B3772ECCCC41}" type="slidenum">
              <a:rPr lang="en-GB" altLang="en-US" sz="1200">
                <a:latin typeface="Arial" panose="020B0604020202020204" pitchFamily="34" charset="0"/>
              </a:rPr>
              <a:pPr/>
              <a:t>5</a:t>
            </a:fld>
            <a:endParaRPr lang="en-GB" altLang="en-US" sz="120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16742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A82F8BB-832A-42F5-8286-32117086DA22}" type="slidenum">
              <a:rPr lang="en-GB" altLang="en-US" sz="1200">
                <a:latin typeface="Arial" panose="020B0604020202020204" pitchFamily="34" charset="0"/>
              </a:rPr>
              <a:pPr/>
              <a:t>6</a:t>
            </a:fld>
            <a:endParaRPr lang="en-GB" altLang="en-US" sz="120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36991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000"/>
            <a:ext cx="79454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latin typeface="Arial" panose="020B0604020202020204" pitchFamily="34" charset="0"/>
              </a:rPr>
              <a:t>INSERT YOUR HEADLINE HERE</a:t>
            </a:r>
            <a:endParaRPr lang="en-US" altLang="en-US" sz="4000" b="1">
              <a:latin typeface="Arial" panose="020B0604020202020204" pitchFamily="34" charset="0"/>
            </a:endParaRPr>
          </a:p>
        </p:txBody>
      </p:sp>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4648200" y="2971800"/>
            <a:ext cx="2133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a:solidFill>
                  <a:srgbClr val="FF6666"/>
                </a:solidFill>
                <a:latin typeface="Arial" panose="020B0604020202020204" pitchFamily="34" charset="0"/>
              </a:rPr>
              <a:t>Lorem Ipsum</a:t>
            </a:r>
            <a:r>
              <a:rPr lang="en-US" altLang="en-US" sz="1200">
                <a:solidFill>
                  <a:srgbClr val="4C4C4C"/>
                </a:solidFill>
                <a:latin typeface="Arial" panose="020B0604020202020204" pitchFamily="34" charset="0"/>
              </a:rPr>
              <a:t> 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a:t>
            </a:r>
          </a:p>
        </p:txBody>
      </p:sp>
      <p:sp>
        <p:nvSpPr>
          <p:cNvPr id="3079" name="Text Box 7"/>
          <p:cNvSpPr txBox="1">
            <a:spLocks noChangeArrowheads="1"/>
          </p:cNvSpPr>
          <p:nvPr/>
        </p:nvSpPr>
        <p:spPr bwMode="auto">
          <a:xfrm>
            <a:off x="6705600" y="2971800"/>
            <a:ext cx="2133600" cy="319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Ea pro natum invidunt repudiandae, his et facilisis vituperatoribus. </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701675" y="692150"/>
            <a:ext cx="7769225"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6800" b="1">
                <a:solidFill>
                  <a:srgbClr val="4C4C4C"/>
                </a:solidFill>
              </a:rPr>
              <a:t>THE DAILY NEWS</a:t>
            </a:r>
          </a:p>
        </p:txBody>
      </p:sp>
      <p:sp>
        <p:nvSpPr>
          <p:cNvPr id="3082" name="Text Box 11"/>
          <p:cNvSpPr txBox="1">
            <a:spLocks noChangeArrowheads="1"/>
          </p:cNvSpPr>
          <p:nvPr/>
        </p:nvSpPr>
        <p:spPr bwMode="auto">
          <a:xfrm>
            <a:off x="663575" y="1893888"/>
            <a:ext cx="162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www.dailynews.com</a:t>
            </a:r>
          </a:p>
        </p:txBody>
      </p:sp>
      <p:sp>
        <p:nvSpPr>
          <p:cNvPr id="3083" name="Text Box 12"/>
          <p:cNvSpPr txBox="1">
            <a:spLocks noChangeArrowheads="1"/>
          </p:cNvSpPr>
          <p:nvPr/>
        </p:nvSpPr>
        <p:spPr bwMode="auto">
          <a:xfrm>
            <a:off x="3095625" y="1885950"/>
            <a:ext cx="3509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a:solidFill>
                  <a:srgbClr val="4C4C4C"/>
                </a:solidFill>
                <a:latin typeface="Arial Black" panose="020B0A04020102020204" pitchFamily="34" charset="0"/>
              </a:rPr>
              <a:t>THE WORLD’S FAVOURITE NEWSPAPER</a:t>
            </a:r>
          </a:p>
        </p:txBody>
      </p:sp>
      <p:sp>
        <p:nvSpPr>
          <p:cNvPr id="3084" name="Text Box 13"/>
          <p:cNvSpPr txBox="1">
            <a:spLocks noChangeArrowheads="1"/>
          </p:cNvSpPr>
          <p:nvPr/>
        </p:nvSpPr>
        <p:spPr bwMode="auto">
          <a:xfrm>
            <a:off x="7567613" y="1903413"/>
            <a:ext cx="10366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 Since 1879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5124"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5125"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5126"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5127"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28"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7172"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7175"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6"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222500" y="950913"/>
            <a:ext cx="4700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a:solidFill>
                  <a:srgbClr val="1C1C1C"/>
                </a:solidFill>
                <a:latin typeface="Castellar" panose="020A0402060406010301" pitchFamily="18" charset="0"/>
              </a:rPr>
              <a:t>YOUR TITLE HERE</a:t>
            </a:r>
          </a:p>
        </p:txBody>
      </p:sp>
      <p:sp>
        <p:nvSpPr>
          <p:cNvPr id="7178" name="Text Box 11"/>
          <p:cNvSpPr txBox="1">
            <a:spLocks noChangeArrowheads="1"/>
          </p:cNvSpPr>
          <p:nvPr/>
        </p:nvSpPr>
        <p:spPr bwMode="auto">
          <a:xfrm>
            <a:off x="3041650" y="1835150"/>
            <a:ext cx="30622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solidFill>
                  <a:srgbClr val="4C4C4C"/>
                </a:solidFill>
              </a:rPr>
              <a:t>YOUR CATCH PHRASE HERE</a:t>
            </a:r>
          </a:p>
        </p:txBody>
      </p:sp>
      <p:sp>
        <p:nvSpPr>
          <p:cNvPr id="7179"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a:solidFill>
                  <a:srgbClr val="4C4C4C"/>
                </a:solidFill>
              </a:rPr>
              <a:t>- Since 1802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71512"/>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800" b="1">
                <a:solidFill>
                  <a:schemeClr val="bg1"/>
                </a:solidFill>
                <a:latin typeface="Arial Black" panose="020B0A04020102020204" pitchFamily="34" charset="0"/>
              </a:rPr>
              <a:t>INSERT YOUR HEADLINE HERE</a:t>
            </a:r>
            <a:endParaRPr lang="en-US" altLang="en-US" sz="4000" b="1"/>
          </a:p>
        </p:txBody>
      </p:sp>
      <p:sp>
        <p:nvSpPr>
          <p:cNvPr id="9220" name="Rectangle 4"/>
          <p:cNvSpPr>
            <a:spLocks noChangeArrowheads="1"/>
          </p:cNvSpPr>
          <p:nvPr/>
        </p:nvSpPr>
        <p:spPr bwMode="auto">
          <a:xfrm>
            <a:off x="228600" y="3429000"/>
            <a:ext cx="4191000" cy="32893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Lorem ipsum</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57588"/>
            <a:ext cx="291147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94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CELEBRITY NEWS AND GOSSIP</a:t>
            </a:r>
          </a:p>
        </p:txBody>
      </p:sp>
      <p:sp>
        <p:nvSpPr>
          <p:cNvPr id="9226" name="Text Box 12"/>
          <p:cNvSpPr txBox="1">
            <a:spLocks noChangeArrowheads="1"/>
          </p:cNvSpPr>
          <p:nvPr/>
        </p:nvSpPr>
        <p:spPr bwMode="auto">
          <a:xfrm>
            <a:off x="6804025" y="2168525"/>
            <a:ext cx="2033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WORLD EXCLUSIVES</a:t>
            </a: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3404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a:solidFill>
                  <a:schemeClr val="bg1"/>
                </a:solidFill>
                <a:latin typeface="Tahoma" panose="020B0604030504040204" pitchFamily="34" charset="0"/>
              </a:rPr>
              <a:t>SUN SHINE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newspaperpage"/>
          <p:cNvPicPr>
            <a:picLocks noChangeAspect="1" noChangeArrowheads="1"/>
          </p:cNvPicPr>
          <p:nvPr/>
        </p:nvPicPr>
        <p:blipFill>
          <a:blip r:embed="rId3">
            <a:extLst>
              <a:ext uri="{28A0092B-C50C-407E-A947-70E740481C1C}">
                <a14:useLocalDpi xmlns:a14="http://schemas.microsoft.com/office/drawing/2010/main" val="0"/>
              </a:ext>
            </a:extLst>
          </a:blip>
          <a:srcRect b="-25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5"/>
          <p:cNvSpPr>
            <a:spLocks noChangeShapeType="1"/>
          </p:cNvSpPr>
          <p:nvPr/>
        </p:nvSpPr>
        <p:spPr bwMode="auto">
          <a:xfrm>
            <a:off x="304800" y="457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6"/>
          <p:cNvSpPr>
            <a:spLocks noChangeShapeType="1"/>
          </p:cNvSpPr>
          <p:nvPr/>
        </p:nvSpPr>
        <p:spPr bwMode="auto">
          <a:xfrm>
            <a:off x="304800" y="4953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7"/>
          <p:cNvSpPr>
            <a:spLocks noChangeShapeType="1"/>
          </p:cNvSpPr>
          <p:nvPr/>
        </p:nvSpPr>
        <p:spPr bwMode="auto">
          <a:xfrm>
            <a:off x="304800" y="10668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0" name="Text Box 8"/>
          <p:cNvSpPr txBox="1">
            <a:spLocks noChangeArrowheads="1"/>
          </p:cNvSpPr>
          <p:nvPr/>
        </p:nvSpPr>
        <p:spPr bwMode="auto">
          <a:xfrm>
            <a:off x="7696200" y="533400"/>
            <a:ext cx="118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solidFill>
                  <a:srgbClr val="4C4C4C"/>
                </a:solidFill>
                <a:latin typeface="Arial Black" panose="020B0A04020102020204" pitchFamily="34" charset="0"/>
              </a:rPr>
              <a:t>NEWS</a:t>
            </a:r>
            <a:endParaRPr lang="en-US" altLang="en-US"/>
          </a:p>
        </p:txBody>
      </p:sp>
      <p:sp>
        <p:nvSpPr>
          <p:cNvPr id="11271" name="Line 9"/>
          <p:cNvSpPr>
            <a:spLocks noChangeShapeType="1"/>
          </p:cNvSpPr>
          <p:nvPr/>
        </p:nvSpPr>
        <p:spPr bwMode="auto">
          <a:xfrm>
            <a:off x="4572000" y="12192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2" name="Text Box 11"/>
          <p:cNvSpPr>
            <a:spLocks noGrp="1" noChangeArrowheads="1"/>
          </p:cNvSpPr>
          <p:nvPr>
            <p:ph type="title"/>
          </p:nvPr>
        </p:nvSpPr>
        <p:spPr>
          <a:xfrm>
            <a:off x="304800" y="838200"/>
            <a:ext cx="4267200" cy="1219200"/>
          </a:xfrm>
          <a:noFill/>
        </p:spPr>
        <p:txBody>
          <a:bodyPr/>
          <a:lstStyle/>
          <a:p>
            <a:pPr algn="l">
              <a:spcBef>
                <a:spcPct val="50000"/>
              </a:spcBef>
            </a:pPr>
            <a:r>
              <a:rPr lang="en-US" altLang="en-US" sz="3200" b="1">
                <a:solidFill>
                  <a:srgbClr val="4C4C4C"/>
                </a:solidFill>
              </a:rPr>
              <a:t>ARTICLE HEADLINE</a:t>
            </a:r>
            <a:endParaRPr lang="en-US" altLang="en-US" sz="2400">
              <a:solidFill>
                <a:srgbClr val="4C4C4C"/>
              </a:solidFill>
              <a:latin typeface="Times" panose="02020603050405020304" pitchFamily="18" charset="0"/>
            </a:endParaRPr>
          </a:p>
        </p:txBody>
      </p:sp>
      <p:sp>
        <p:nvSpPr>
          <p:cNvPr id="11273" name="Rectangle 12"/>
          <p:cNvSpPr>
            <a:spLocks noChangeArrowheads="1"/>
          </p:cNvSpPr>
          <p:nvPr/>
        </p:nvSpPr>
        <p:spPr bwMode="auto">
          <a:xfrm>
            <a:off x="425450" y="1765300"/>
            <a:ext cx="3841750" cy="36861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pic>
        <p:nvPicPr>
          <p:cNvPr id="11274" name="Picture 13"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259138"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4"/>
          <p:cNvSpPr txBox="1">
            <a:spLocks noChangeArrowheads="1"/>
          </p:cNvSpPr>
          <p:nvPr/>
        </p:nvSpPr>
        <p:spPr bwMode="auto">
          <a:xfrm>
            <a:off x="4648200" y="1143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WOW NEWS</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11276" name="Text Box 15"/>
          <p:cNvSpPr txBox="1">
            <a:spLocks noChangeArrowheads="1"/>
          </p:cNvSpPr>
          <p:nvPr/>
        </p:nvSpPr>
        <p:spPr bwMode="auto">
          <a:xfrm>
            <a:off x="6781800" y="1219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sp>
        <p:nvSpPr>
          <p:cNvPr id="11277" name="Line 16"/>
          <p:cNvSpPr>
            <a:spLocks noChangeShapeType="1"/>
          </p:cNvSpPr>
          <p:nvPr/>
        </p:nvSpPr>
        <p:spPr bwMode="auto">
          <a:xfrm>
            <a:off x="4724400" y="42672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20"/>
          <p:cNvSpPr>
            <a:spLocks noGrp="1" noChangeArrowheads="1"/>
          </p:cNvSpPr>
          <p:nvPr>
            <p:ph type="body" idx="1"/>
          </p:nvPr>
        </p:nvSpPr>
        <p:spPr>
          <a:xfrm>
            <a:off x="4648200" y="4343400"/>
            <a:ext cx="4191000" cy="1447800"/>
          </a:xfrm>
          <a:noFill/>
        </p:spPr>
        <p:txBody>
          <a:bodyPr/>
          <a:lstStyle/>
          <a:p>
            <a:pPr>
              <a:spcBef>
                <a:spcPct val="0"/>
              </a:spcBef>
              <a:buFontTx/>
              <a:buNone/>
            </a:pPr>
            <a:r>
              <a:rPr lang="en-US" altLang="en-US" b="1">
                <a:solidFill>
                  <a:srgbClr val="4C4C4C"/>
                </a:solidFill>
              </a:rPr>
              <a:t>ARTICLE HEADLINE</a:t>
            </a:r>
          </a:p>
        </p:txBody>
      </p:sp>
      <p:sp>
        <p:nvSpPr>
          <p:cNvPr id="11279" name="Rectangle 21"/>
          <p:cNvSpPr>
            <a:spLocks noChangeArrowheads="1"/>
          </p:cNvSpPr>
          <p:nvPr/>
        </p:nvSpPr>
        <p:spPr bwMode="auto">
          <a:xfrm>
            <a:off x="4724400" y="4953000"/>
            <a:ext cx="396240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p>
        </p:txBody>
      </p:sp>
      <p:sp>
        <p:nvSpPr>
          <p:cNvPr id="11280" name="Text Box 22"/>
          <p:cNvSpPr txBox="1">
            <a:spLocks noChangeArrowheads="1"/>
          </p:cNvSpPr>
          <p:nvPr/>
        </p:nvSpPr>
        <p:spPr bwMode="auto">
          <a:xfrm>
            <a:off x="304800" y="609600"/>
            <a:ext cx="3276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a:solidFill>
                  <a:srgbClr val="4C4C4C"/>
                </a:solidFill>
                <a:latin typeface="Arial" panose="020B0604020202020204" pitchFamily="34" charset="0"/>
              </a:rPr>
              <a:t>Date today 00/00/00</a:t>
            </a:r>
            <a:endParaRPr lang="en-US" altLang="en-US" sz="1600"/>
          </a:p>
        </p:txBody>
      </p:sp>
      <p:sp>
        <p:nvSpPr>
          <p:cNvPr id="11281" name="Rectangle 23"/>
          <p:cNvSpPr>
            <a:spLocks noChangeArrowheads="1"/>
          </p:cNvSpPr>
          <p:nvPr/>
        </p:nvSpPr>
        <p:spPr bwMode="auto">
          <a:xfrm>
            <a:off x="381000" y="5608638"/>
            <a:ext cx="39624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endParaRPr lang="en-US" altLang="en-US" sz="1200">
              <a:solidFill>
                <a:srgbClr val="4C4C4C"/>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13315" name="Rectangle 3"/>
          <p:cNvSpPr>
            <a:spLocks noGrp="1" noChangeArrowheads="1"/>
          </p:cNvSpPr>
          <p:nvPr>
            <p:ph type="title"/>
          </p:nvPr>
        </p:nvSpPr>
        <p:spPr/>
        <p:txBody>
          <a:bodyPr/>
          <a:lstStyle/>
          <a:p>
            <a:pPr eaLnBrk="1" hangingPunct="1"/>
            <a:r>
              <a:rPr lang="en-GB" altLang="en-US"/>
              <a:t>Use of templates</a:t>
            </a:r>
            <a:endParaRPr lang="en-US" altLang="en-US"/>
          </a:p>
        </p:txBody>
      </p:sp>
      <p:sp>
        <p:nvSpPr>
          <p:cNvPr id="13316"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13317"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latin typeface="Arial" panose="020B0604020202020204" pitchFamily="34" charset="0"/>
              <a:cs typeface="Arial" panose="020B0604020202020204" pitchFamily="34" charset="0"/>
            </a:endParaRPr>
          </a:p>
        </p:txBody>
      </p:sp>
      <p:sp>
        <p:nvSpPr>
          <p:cNvPr id="13318"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13319"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panose="02020603050405020304" pitchFamily="18" charset="0"/>
                <a:ea typeface="MS PGothic" panose="020B0600070205080204" pitchFamily="34" charset="-128"/>
              </a:defRPr>
            </a:lvl1pPr>
            <a:lvl2pPr>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13320"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140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latin typeface="Arial" panose="020B0604020202020204" pitchFamily="34" charset="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1099</Words>
  <Application>Microsoft Office PowerPoint</Application>
  <PresentationFormat>Екран (4:3)</PresentationFormat>
  <Paragraphs>66</Paragraphs>
  <Slides>6</Slides>
  <Notes>6</Notes>
  <HiddenSlides>0</HiddenSlides>
  <MMClips>0</MMClips>
  <ScaleCrop>false</ScaleCrop>
  <HeadingPairs>
    <vt:vector size="6" baseType="variant">
      <vt:variant>
        <vt:lpstr>Використані шрифти</vt:lpstr>
      </vt:variant>
      <vt:variant>
        <vt:i4>6</vt:i4>
      </vt:variant>
      <vt:variant>
        <vt:lpstr>Тема</vt:lpstr>
      </vt:variant>
      <vt:variant>
        <vt:i4>1</vt:i4>
      </vt:variant>
      <vt:variant>
        <vt:lpstr>Заголовки слайдів</vt:lpstr>
      </vt:variant>
      <vt:variant>
        <vt:i4>6</vt:i4>
      </vt:variant>
    </vt:vector>
  </HeadingPairs>
  <TitlesOfParts>
    <vt:vector size="13" baseType="lpstr">
      <vt:lpstr>Arial</vt:lpstr>
      <vt:lpstr>Arial Black</vt:lpstr>
      <vt:lpstr>Castellar</vt:lpstr>
      <vt:lpstr>Tahoma</vt:lpstr>
      <vt:lpstr>Times</vt:lpstr>
      <vt:lpstr>Wingdings</vt:lpstr>
      <vt:lpstr>Blank Presentation</vt:lpstr>
      <vt:lpstr>Презентація PowerPoint</vt:lpstr>
      <vt:lpstr>Презентація PowerPoint</vt:lpstr>
      <vt:lpstr>Презентація PowerPoint</vt:lpstr>
      <vt:lpstr>Презентація PowerPoint</vt:lpstr>
      <vt:lpstr>ARTICLE HEADLINE</vt:lpstr>
      <vt:lpstr>Use of templates</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Палихов Антон</cp:lastModifiedBy>
  <cp:revision>17</cp:revision>
  <dcterms:created xsi:type="dcterms:W3CDTF">2007-10-10T08:29:48Z</dcterms:created>
  <dcterms:modified xsi:type="dcterms:W3CDTF">2019-04-05T11:11:08Z</dcterms:modified>
</cp:coreProperties>
</file>