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9" r:id="rId5"/>
    <p:sldId id="267" r:id="rId6"/>
    <p:sldId id="268" r:id="rId7"/>
    <p:sldId id="263" r:id="rId8"/>
    <p:sldId id="264" r:id="rId9"/>
    <p:sldId id="265" r:id="rId10"/>
    <p:sldId id="266" r:id="rId1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p:scale>
          <a:sx n="75" d="100"/>
          <a:sy n="75" d="100"/>
        </p:scale>
        <p:origin x="1272" y="54"/>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10</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702617" y="1192213"/>
            <a:ext cx="1570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ru-RU" altLang="en-US" sz="1400" b="1" dirty="0">
                <a:solidFill>
                  <a:srgbClr val="1C1C1C"/>
                </a:solidFill>
              </a:rPr>
              <a:t>Среда, 18.07.1468</a:t>
            </a:r>
            <a:endParaRPr lang="en-GB" altLang="en-US" sz="1400" b="1" dirty="0">
              <a:solidFill>
                <a:srgbClr val="1C1C1C"/>
              </a:solidFill>
            </a:endParaRP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ru-RU" altLang="en-US" sz="1200" b="1" dirty="0" err="1">
                <a:solidFill>
                  <a:srgbClr val="1C1C1C"/>
                </a:solidFill>
              </a:rPr>
              <a:t>Осн</a:t>
            </a:r>
            <a:r>
              <a:rPr lang="en-GB" altLang="en-US" sz="1200" b="1" dirty="0">
                <a:solidFill>
                  <a:srgbClr val="1C1C1C"/>
                </a:solidFill>
              </a:rPr>
              <a:t>. 1</a:t>
            </a:r>
            <a:r>
              <a:rPr lang="ru-RU" altLang="en-US" sz="1200" b="1" dirty="0">
                <a:solidFill>
                  <a:srgbClr val="1C1C1C"/>
                </a:solidFill>
              </a:rPr>
              <a:t>343</a:t>
            </a:r>
            <a:endParaRPr lang="en-GB" altLang="en-US" sz="1200" b="1" dirty="0">
              <a:solidFill>
                <a:srgbClr val="1C1C1C"/>
              </a:solidFill>
            </a:endParaRPr>
          </a:p>
        </p:txBody>
      </p:sp>
      <p:sp>
        <p:nvSpPr>
          <p:cNvPr id="3079" name="TextBox 12"/>
          <p:cNvSpPr txBox="1">
            <a:spLocks noChangeArrowheads="1"/>
          </p:cNvSpPr>
          <p:nvPr/>
        </p:nvSpPr>
        <p:spPr bwMode="auto">
          <a:xfrm>
            <a:off x="7218363" y="1217613"/>
            <a:ext cx="16970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ru-RU" altLang="en-US" sz="1200" b="1" dirty="0">
                <a:solidFill>
                  <a:srgbClr val="1C1C1C"/>
                </a:solidFill>
              </a:rPr>
              <a:t>Цена</a:t>
            </a:r>
            <a:r>
              <a:rPr lang="en-GB" altLang="en-US" sz="1200" b="1" dirty="0">
                <a:solidFill>
                  <a:srgbClr val="1C1C1C"/>
                </a:solidFill>
              </a:rPr>
              <a:t>   </a:t>
            </a:r>
            <a:r>
              <a:rPr lang="ru-RU" altLang="en-US" sz="1200" b="1" dirty="0">
                <a:solidFill>
                  <a:srgbClr val="1C1C1C"/>
                </a:solidFill>
              </a:rPr>
              <a:t>5 империалов</a:t>
            </a:r>
            <a:endParaRPr lang="en-GB" altLang="en-US" sz="1400" b="1" dirty="0">
              <a:solidFill>
                <a:srgbClr val="1C1C1C"/>
              </a:solidFill>
            </a:endParaRPr>
          </a:p>
        </p:txBody>
      </p:sp>
      <p:sp>
        <p:nvSpPr>
          <p:cNvPr id="3080" name="TextBox 13"/>
          <p:cNvSpPr txBox="1">
            <a:spLocks noChangeArrowheads="1"/>
          </p:cNvSpPr>
          <p:nvPr/>
        </p:nvSpPr>
        <p:spPr bwMode="auto">
          <a:xfrm>
            <a:off x="0" y="1647825"/>
            <a:ext cx="913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ru-RU" altLang="en-US" sz="4800" b="1" dirty="0">
                <a:solidFill>
                  <a:srgbClr val="1C1C1C"/>
                </a:solidFill>
              </a:rPr>
              <a:t>КУЛЬТИСТЫ В ФРИХОЛДЕ</a:t>
            </a:r>
            <a:endParaRPr lang="en-GB" altLang="en-US" sz="4800" b="1" dirty="0">
              <a:solidFill>
                <a:srgbClr val="1C1C1C"/>
              </a:solidFill>
            </a:endParaRPr>
          </a:p>
        </p:txBody>
      </p:sp>
      <p:sp>
        <p:nvSpPr>
          <p:cNvPr id="3081" name="TextBox 15"/>
          <p:cNvSpPr txBox="1">
            <a:spLocks noChangeArrowheads="1"/>
          </p:cNvSpPr>
          <p:nvPr/>
        </p:nvSpPr>
        <p:spPr bwMode="auto">
          <a:xfrm>
            <a:off x="131763" y="2603500"/>
            <a:ext cx="16970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dirty="0">
                <a:solidFill>
                  <a:srgbClr val="1C1C1C"/>
                </a:solidFill>
              </a:rPr>
              <a:t>Lorem ipsum </a:t>
            </a:r>
            <a:r>
              <a:rPr lang="en-GB" altLang="en-US" sz="1800" b="1" dirty="0" err="1">
                <a:solidFill>
                  <a:srgbClr val="1C1C1C"/>
                </a:solidFill>
              </a:rPr>
              <a:t>dolor</a:t>
            </a:r>
            <a:r>
              <a:rPr lang="en-GB" altLang="en-US" sz="1800" b="1" dirty="0">
                <a:solidFill>
                  <a:srgbClr val="1C1C1C"/>
                </a:solidFill>
              </a:rPr>
              <a:t> sit </a:t>
            </a:r>
            <a:r>
              <a:rPr lang="en-GB" altLang="en-US" sz="1800" b="1" dirty="0" err="1">
                <a:solidFill>
                  <a:srgbClr val="1C1C1C"/>
                </a:solidFill>
              </a:rPr>
              <a:t>amet</a:t>
            </a:r>
            <a:r>
              <a:rPr lang="en-GB" altLang="en-US" sz="1800" b="1" dirty="0">
                <a:solidFill>
                  <a:srgbClr val="1C1C1C"/>
                </a:solidFill>
              </a:rPr>
              <a:t>, </a:t>
            </a:r>
            <a:r>
              <a:rPr lang="en-GB" altLang="en-US" sz="1800" b="1" dirty="0" err="1">
                <a:solidFill>
                  <a:srgbClr val="1C1C1C"/>
                </a:solidFill>
              </a:rPr>
              <a:t>consectetuer</a:t>
            </a:r>
            <a:r>
              <a:rPr lang="en-GB" altLang="en-US" sz="1800" b="1" dirty="0">
                <a:solidFill>
                  <a:srgbClr val="1C1C1C"/>
                </a:solidFill>
              </a:rPr>
              <a:t> </a:t>
            </a:r>
            <a:r>
              <a:rPr lang="en-GB" altLang="en-US" sz="1800" b="1" dirty="0" err="1">
                <a:solidFill>
                  <a:srgbClr val="1C1C1C"/>
                </a:solidFill>
              </a:rPr>
              <a:t>adipiscing</a:t>
            </a:r>
            <a:r>
              <a:rPr lang="en-GB" altLang="en-US" sz="1800" b="1" dirty="0">
                <a:solidFill>
                  <a:srgbClr val="1C1C1C"/>
                </a:solidFill>
              </a:rPr>
              <a:t> </a:t>
            </a:r>
            <a:r>
              <a:rPr lang="en-GB" altLang="en-US" sz="1800" b="1" dirty="0" err="1">
                <a:solidFill>
                  <a:srgbClr val="1C1C1C"/>
                </a:solidFill>
              </a:rPr>
              <a:t>elit</a:t>
            </a:r>
            <a:r>
              <a:rPr lang="en-GB" altLang="en-US" sz="1800" b="1" dirty="0">
                <a:solidFill>
                  <a:srgbClr val="1C1C1C"/>
                </a:solidFill>
              </a:rPr>
              <a:t>. </a:t>
            </a:r>
            <a:r>
              <a:rPr lang="en-GB" altLang="en-US" sz="1100" dirty="0" err="1">
                <a:solidFill>
                  <a:srgbClr val="1C1C1C"/>
                </a:solidFill>
              </a:rPr>
              <a:t>Aenean</a:t>
            </a:r>
            <a:r>
              <a:rPr lang="en-GB" altLang="en-US" sz="1100" dirty="0">
                <a:solidFill>
                  <a:srgbClr val="1C1C1C"/>
                </a:solidFill>
              </a:rPr>
              <a:t> </a:t>
            </a:r>
            <a:r>
              <a:rPr lang="en-GB" altLang="en-US" sz="1100" dirty="0" err="1">
                <a:solidFill>
                  <a:srgbClr val="1C1C1C"/>
                </a:solidFill>
              </a:rPr>
              <a:t>commodo</a:t>
            </a:r>
            <a:r>
              <a:rPr lang="en-GB" altLang="en-US" sz="1100" dirty="0">
                <a:solidFill>
                  <a:srgbClr val="1C1C1C"/>
                </a:solidFill>
              </a:rPr>
              <a:t> ligula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dolor</a:t>
            </a:r>
            <a:r>
              <a:rPr lang="en-GB" altLang="en-US" sz="1100" dirty="0">
                <a:solidFill>
                  <a:srgbClr val="1C1C1C"/>
                </a:solidFill>
              </a:rPr>
              <a:t>. </a:t>
            </a:r>
            <a:r>
              <a:rPr lang="en-GB" altLang="en-US" sz="1100" dirty="0" err="1">
                <a:solidFill>
                  <a:srgbClr val="1C1C1C"/>
                </a:solidFill>
              </a:rPr>
              <a:t>Aenean</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Cum </a:t>
            </a:r>
            <a:r>
              <a:rPr lang="en-GB" altLang="en-US" sz="1100" dirty="0" err="1">
                <a:solidFill>
                  <a:srgbClr val="1C1C1C"/>
                </a:solidFill>
              </a:rPr>
              <a:t>sociis</a:t>
            </a:r>
            <a:r>
              <a:rPr lang="en-GB" altLang="en-US" sz="1100" dirty="0">
                <a:solidFill>
                  <a:srgbClr val="1C1C1C"/>
                </a:solidFill>
              </a:rPr>
              <a:t> </a:t>
            </a:r>
            <a:r>
              <a:rPr lang="en-GB" altLang="en-US" sz="1100" dirty="0" err="1">
                <a:solidFill>
                  <a:srgbClr val="1C1C1C"/>
                </a:solidFill>
              </a:rPr>
              <a:t>natoque</a:t>
            </a:r>
            <a:r>
              <a:rPr lang="en-GB" altLang="en-US" sz="1100" dirty="0">
                <a:solidFill>
                  <a:srgbClr val="1C1C1C"/>
                </a:solidFill>
              </a:rPr>
              <a:t> </a:t>
            </a:r>
            <a:r>
              <a:rPr lang="en-GB" altLang="en-US" sz="1100" dirty="0" err="1">
                <a:solidFill>
                  <a:srgbClr val="1C1C1C"/>
                </a:solidFill>
              </a:rPr>
              <a:t>penatibus</a:t>
            </a:r>
            <a:r>
              <a:rPr lang="en-GB" altLang="en-US" sz="1100" dirty="0">
                <a:solidFill>
                  <a:srgbClr val="1C1C1C"/>
                </a:solidFill>
              </a:rPr>
              <a:t> et </a:t>
            </a:r>
            <a:r>
              <a:rPr lang="en-GB" altLang="en-US" sz="1100" dirty="0" err="1">
                <a:solidFill>
                  <a:srgbClr val="1C1C1C"/>
                </a:solidFill>
              </a:rPr>
              <a:t>magnis</a:t>
            </a:r>
            <a:r>
              <a:rPr lang="en-GB" altLang="en-US" sz="1100" dirty="0">
                <a:solidFill>
                  <a:srgbClr val="1C1C1C"/>
                </a:solidFill>
              </a:rPr>
              <a:t> dis parturient </a:t>
            </a:r>
            <a:r>
              <a:rPr lang="en-GB" altLang="en-US" sz="1100" dirty="0" err="1">
                <a:solidFill>
                  <a:srgbClr val="1C1C1C"/>
                </a:solidFill>
              </a:rPr>
              <a:t>montes</a:t>
            </a:r>
            <a:r>
              <a:rPr lang="en-GB" altLang="en-US" sz="1100" dirty="0">
                <a:solidFill>
                  <a:srgbClr val="1C1C1C"/>
                </a:solidFill>
              </a:rPr>
              <a:t>, </a:t>
            </a:r>
            <a:r>
              <a:rPr lang="en-GB" altLang="en-US" sz="1100" dirty="0" err="1">
                <a:solidFill>
                  <a:srgbClr val="1C1C1C"/>
                </a:solidFill>
              </a:rPr>
              <a:t>nascetur</a:t>
            </a:r>
            <a:r>
              <a:rPr lang="en-GB" altLang="en-US" sz="1100" dirty="0">
                <a:solidFill>
                  <a:srgbClr val="1C1C1C"/>
                </a:solidFill>
              </a:rPr>
              <a:t> </a:t>
            </a:r>
            <a:r>
              <a:rPr lang="en-GB" altLang="en-US" sz="1100" dirty="0" err="1">
                <a:solidFill>
                  <a:srgbClr val="1C1C1C"/>
                </a:solidFill>
              </a:rPr>
              <a:t>ridiculus</a:t>
            </a:r>
            <a:r>
              <a:rPr lang="en-GB" altLang="en-US" sz="1100" dirty="0">
                <a:solidFill>
                  <a:srgbClr val="1C1C1C"/>
                </a:solidFill>
              </a:rPr>
              <a:t> mus. </a:t>
            </a:r>
            <a:r>
              <a:rPr lang="en-GB" altLang="en-US" sz="1100" dirty="0" err="1">
                <a:solidFill>
                  <a:srgbClr val="1C1C1C"/>
                </a:solidFill>
              </a:rPr>
              <a:t>Donec</a:t>
            </a:r>
            <a:r>
              <a:rPr lang="en-GB" altLang="en-US" sz="1100" dirty="0">
                <a:solidFill>
                  <a:srgbClr val="1C1C1C"/>
                </a:solidFill>
              </a:rPr>
              <a:t> quam </a:t>
            </a:r>
            <a:r>
              <a:rPr lang="en-GB" altLang="en-US" sz="1100" dirty="0" err="1">
                <a:solidFill>
                  <a:srgbClr val="1C1C1C"/>
                </a:solidFill>
              </a:rPr>
              <a:t>felis</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pellentesque</a:t>
            </a:r>
            <a:r>
              <a:rPr lang="en-GB" altLang="en-US" sz="1100" dirty="0">
                <a:solidFill>
                  <a:srgbClr val="1C1C1C"/>
                </a:solidFill>
              </a:rPr>
              <a:t> </a:t>
            </a:r>
            <a:r>
              <a:rPr lang="en-GB" altLang="en-US" sz="1100" dirty="0" err="1">
                <a:solidFill>
                  <a:srgbClr val="1C1C1C"/>
                </a:solidFill>
              </a:rPr>
              <a:t>eu</a:t>
            </a:r>
            <a:r>
              <a:rPr lang="en-GB" altLang="en-US" sz="1100" dirty="0">
                <a:solidFill>
                  <a:srgbClr val="1C1C1C"/>
                </a:solidFill>
              </a:rPr>
              <a:t>, </a:t>
            </a:r>
            <a:r>
              <a:rPr lang="en-GB" altLang="en-US" sz="1100" dirty="0" err="1">
                <a:solidFill>
                  <a:srgbClr val="1C1C1C"/>
                </a:solidFill>
              </a:rPr>
              <a:t>pretium</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sem. </a:t>
            </a:r>
            <a:r>
              <a:rPr lang="en-GB" altLang="en-US" sz="1100" dirty="0" err="1">
                <a:solidFill>
                  <a:srgbClr val="1C1C1C"/>
                </a:solidFill>
              </a:rPr>
              <a:t>Nulla</a:t>
            </a:r>
            <a:r>
              <a:rPr lang="en-GB" altLang="en-US" sz="1100" dirty="0">
                <a:solidFill>
                  <a:srgbClr val="1C1C1C"/>
                </a:solidFill>
              </a:rPr>
              <a:t> </a:t>
            </a:r>
            <a:r>
              <a:rPr lang="en-GB" altLang="en-US" sz="1100" dirty="0" err="1">
                <a:solidFill>
                  <a:srgbClr val="1C1C1C"/>
                </a:solidFill>
              </a:rPr>
              <a:t>consequat</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a:t>
            </a:r>
            <a:r>
              <a:rPr lang="en-GB" altLang="en-US" sz="1100" dirty="0" err="1">
                <a:solidFill>
                  <a:srgbClr val="1C1C1C"/>
                </a:solidFill>
              </a:rPr>
              <a:t>enim</a:t>
            </a:r>
            <a:r>
              <a:rPr lang="en-GB" altLang="en-US" sz="1100" dirty="0">
                <a:solidFill>
                  <a:srgbClr val="1C1C1C"/>
                </a:solidFill>
              </a:rPr>
              <a:t>.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pede</a:t>
            </a:r>
            <a:r>
              <a:rPr lang="en-GB" altLang="en-US" sz="1100" dirty="0">
                <a:solidFill>
                  <a:srgbClr val="1C1C1C"/>
                </a:solidFill>
              </a:rPr>
              <a:t> </a:t>
            </a:r>
            <a:r>
              <a:rPr lang="en-GB" altLang="en-US" sz="1100" dirty="0" err="1">
                <a:solidFill>
                  <a:srgbClr val="1C1C1C"/>
                </a:solidFill>
              </a:rPr>
              <a:t>justo</a:t>
            </a:r>
            <a:r>
              <a:rPr lang="en-GB" altLang="en-US" sz="1100" dirty="0">
                <a:solidFill>
                  <a:srgbClr val="1C1C1C"/>
                </a:solidFill>
              </a:rPr>
              <a:t>, </a:t>
            </a:r>
            <a:r>
              <a:rPr lang="en-GB" altLang="en-US" sz="1100" dirty="0" err="1">
                <a:solidFill>
                  <a:srgbClr val="1C1C1C"/>
                </a:solidFill>
              </a:rPr>
              <a:t>fringilla</a:t>
            </a:r>
            <a:r>
              <a:rPr lang="en-GB" altLang="en-US" sz="1100" dirty="0">
                <a:solidFill>
                  <a:srgbClr val="1C1C1C"/>
                </a:solidFill>
              </a:rPr>
              <a:t>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aliquet</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vulputate</a:t>
            </a:r>
            <a:r>
              <a:rPr lang="en-GB" altLang="en-US" sz="1100" dirty="0">
                <a:solidFill>
                  <a:srgbClr val="1C1C1C"/>
                </a:solidFill>
              </a:rPr>
              <a:t>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arcu</a:t>
            </a:r>
            <a:r>
              <a:rPr lang="en-GB" altLang="en-US" sz="1100" dirty="0">
                <a:solidFill>
                  <a:srgbClr val="1C1C1C"/>
                </a:solidFill>
              </a:rPr>
              <a:t>.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augue</a:t>
            </a:r>
            <a:r>
              <a:rPr lang="en-GB" altLang="en-US" sz="1100" dirty="0">
                <a:solidFill>
                  <a:srgbClr val="1C1C1C"/>
                </a:solidFill>
              </a:rPr>
              <a:t>. </a:t>
            </a:r>
            <a:r>
              <a:rPr lang="en-GB" altLang="en-US" sz="1100" dirty="0" err="1">
                <a:solidFill>
                  <a:srgbClr val="1C1C1C"/>
                </a:solidFill>
              </a:rPr>
              <a:t>Curabitur</a:t>
            </a:r>
            <a:r>
              <a:rPr lang="en-GB" altLang="en-US" sz="1100" dirty="0">
                <a:solidFill>
                  <a:srgbClr val="1C1C1C"/>
                </a:solidFill>
              </a:rPr>
              <a:t> </a:t>
            </a:r>
            <a:r>
              <a:rPr lang="en-GB" altLang="en-US" sz="1100" dirty="0" err="1">
                <a:solidFill>
                  <a:srgbClr val="1C1C1C"/>
                </a:solidFill>
              </a:rPr>
              <a:t>ullamcorper</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Nam </a:t>
            </a:r>
            <a:r>
              <a:rPr lang="en-GB" altLang="en-US" sz="1100" dirty="0" err="1">
                <a:solidFill>
                  <a:srgbClr val="1C1C1C"/>
                </a:solidFill>
              </a:rPr>
              <a:t>eget</a:t>
            </a:r>
            <a:r>
              <a:rPr lang="en-GB" altLang="en-US" sz="1100" dirty="0">
                <a:solidFill>
                  <a:srgbClr val="1C1C1C"/>
                </a:solidFill>
              </a:rPr>
              <a:t> dui.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rhoncus</a:t>
            </a:r>
            <a:r>
              <a:rPr lang="en-GB" altLang="en-US" sz="1100" dirty="0">
                <a:solidFill>
                  <a:srgbClr val="1C1C1C"/>
                </a:solidFill>
              </a:rPr>
              <a:t>. </a:t>
            </a:r>
          </a:p>
        </p:txBody>
      </p:sp>
      <p:sp>
        <p:nvSpPr>
          <p:cNvPr id="3082" name="TextBox 16"/>
          <p:cNvSpPr txBox="1">
            <a:spLocks noChangeArrowheads="1"/>
          </p:cNvSpPr>
          <p:nvPr/>
        </p:nvSpPr>
        <p:spPr bwMode="auto">
          <a:xfrm>
            <a:off x="1974850" y="2628900"/>
            <a:ext cx="158908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Donec vitae sapien ut libero venenatis faucibus. Nullam quis ante.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dirty="0">
                <a:solidFill>
                  <a:srgbClr val="1C1C1C"/>
                </a:solidFill>
              </a:rPr>
              <a:t>Member of the </a:t>
            </a:r>
            <a:r>
              <a:rPr lang="en-GB" altLang="en-US" sz="800" b="1" dirty="0" err="1">
                <a:solidFill>
                  <a:srgbClr val="1C1C1C"/>
                </a:solidFill>
              </a:rPr>
              <a:t>Asscoiated</a:t>
            </a:r>
            <a:r>
              <a:rPr lang="en-GB" altLang="en-US" sz="800" b="1" dirty="0">
                <a:solidFill>
                  <a:srgbClr val="1C1C1C"/>
                </a:solidFill>
              </a:rPr>
              <a:t> Press . </a:t>
            </a:r>
            <a:r>
              <a:rPr lang="en-GB" altLang="en-US" sz="700" dirty="0" err="1">
                <a:solidFill>
                  <a:srgbClr val="1C1C1C"/>
                </a:solidFill>
              </a:rPr>
              <a:t>Aenean</a:t>
            </a:r>
            <a:r>
              <a:rPr lang="en-GB" altLang="en-US" sz="700" dirty="0">
                <a:solidFill>
                  <a:srgbClr val="1C1C1C"/>
                </a:solidFill>
              </a:rPr>
              <a:t> </a:t>
            </a:r>
            <a:r>
              <a:rPr lang="en-GB" altLang="en-US" sz="700" dirty="0" err="1">
                <a:solidFill>
                  <a:srgbClr val="1C1C1C"/>
                </a:solidFill>
              </a:rPr>
              <a:t>commodo</a:t>
            </a:r>
            <a:r>
              <a:rPr lang="en-GB" altLang="en-US" sz="700" dirty="0">
                <a:solidFill>
                  <a:srgbClr val="1C1C1C"/>
                </a:solidFill>
              </a:rPr>
              <a:t> ligula </a:t>
            </a:r>
            <a:r>
              <a:rPr lang="en-GB" altLang="en-US" sz="700" dirty="0" err="1">
                <a:solidFill>
                  <a:srgbClr val="1C1C1C"/>
                </a:solidFill>
              </a:rPr>
              <a:t>eget</a:t>
            </a:r>
            <a:r>
              <a:rPr lang="en-GB" altLang="en-US" sz="700" dirty="0">
                <a:solidFill>
                  <a:srgbClr val="1C1C1C"/>
                </a:solidFill>
              </a:rPr>
              <a:t> </a:t>
            </a:r>
            <a:r>
              <a:rPr lang="en-GB" altLang="en-US" sz="700" dirty="0" err="1">
                <a:solidFill>
                  <a:srgbClr val="1C1C1C"/>
                </a:solidFill>
              </a:rPr>
              <a:t>dolor</a:t>
            </a:r>
            <a:r>
              <a:rPr lang="en-GB" altLang="en-US" sz="700" dirty="0">
                <a:solidFill>
                  <a:srgbClr val="1C1C1C"/>
                </a:solidFill>
              </a:rPr>
              <a:t>. </a:t>
            </a:r>
            <a:r>
              <a:rPr lang="en-GB" altLang="en-US" sz="700" dirty="0" err="1">
                <a:solidFill>
                  <a:srgbClr val="1C1C1C"/>
                </a:solidFill>
              </a:rPr>
              <a:t>Aenean</a:t>
            </a:r>
            <a:r>
              <a:rPr lang="en-GB" altLang="en-US" sz="700" dirty="0">
                <a:solidFill>
                  <a:srgbClr val="1C1C1C"/>
                </a:solidFill>
              </a:rPr>
              <a:t>. </a:t>
            </a:r>
            <a:r>
              <a:rPr lang="en-GB" altLang="en-US" sz="700" dirty="0" err="1">
                <a:solidFill>
                  <a:srgbClr val="1C1C1C"/>
                </a:solidFill>
              </a:rPr>
              <a:t>Aenean</a:t>
            </a:r>
            <a:r>
              <a:rPr lang="en-GB" altLang="en-US" sz="700" dirty="0">
                <a:solidFill>
                  <a:srgbClr val="1C1C1C"/>
                </a:solidFill>
              </a:rPr>
              <a:t> </a:t>
            </a:r>
            <a:r>
              <a:rPr lang="en-GB" altLang="en-US" sz="700" dirty="0" err="1">
                <a:solidFill>
                  <a:srgbClr val="1C1C1C"/>
                </a:solidFill>
              </a:rPr>
              <a:t>commodo</a:t>
            </a:r>
            <a:r>
              <a:rPr lang="en-GB" altLang="en-US" sz="700" dirty="0">
                <a:solidFill>
                  <a:srgbClr val="1C1C1C"/>
                </a:solidFill>
              </a:rPr>
              <a:t> ligula </a:t>
            </a:r>
            <a:r>
              <a:rPr lang="en-GB" altLang="en-US" sz="700" dirty="0" err="1">
                <a:solidFill>
                  <a:srgbClr val="1C1C1C"/>
                </a:solidFill>
              </a:rPr>
              <a:t>eget</a:t>
            </a:r>
            <a:r>
              <a:rPr lang="en-GB" altLang="en-US" sz="700" dirty="0">
                <a:solidFill>
                  <a:srgbClr val="1C1C1C"/>
                </a:solidFill>
              </a:rPr>
              <a:t> </a:t>
            </a:r>
            <a:r>
              <a:rPr lang="en-GB" altLang="en-US" sz="700" dirty="0" err="1">
                <a:solidFill>
                  <a:srgbClr val="1C1C1C"/>
                </a:solidFill>
              </a:rPr>
              <a:t>dolor</a:t>
            </a:r>
            <a:r>
              <a:rPr lang="en-GB" altLang="en-US" sz="700" dirty="0">
                <a:solidFill>
                  <a:srgbClr val="1C1C1C"/>
                </a:solidFill>
              </a:rPr>
              <a:t>. </a:t>
            </a:r>
            <a:r>
              <a:rPr lang="en-GB" altLang="en-US" sz="700" dirty="0" err="1">
                <a:solidFill>
                  <a:srgbClr val="1C1C1C"/>
                </a:solidFill>
              </a:rPr>
              <a:t>Aenhswse</a:t>
            </a:r>
            <a:r>
              <a:rPr lang="en-GB" altLang="en-US" sz="700" dirty="0">
                <a:solidFill>
                  <a:srgbClr val="1C1C1C"/>
                </a:solidFill>
              </a:rPr>
              <a:t>. </a:t>
            </a:r>
            <a:r>
              <a:rPr lang="en-GB" altLang="en-US" sz="700" dirty="0" err="1">
                <a:solidFill>
                  <a:srgbClr val="1C1C1C"/>
                </a:solidFill>
              </a:rPr>
              <a:t>Cejhciebce</a:t>
            </a:r>
            <a:r>
              <a:rPr lang="en-GB" altLang="en-US" sz="700" dirty="0">
                <a:solidFill>
                  <a:srgbClr val="1C1C1C"/>
                </a:solidFill>
              </a:rPr>
              <a:t> </a:t>
            </a:r>
            <a:r>
              <a:rPr lang="en-GB" altLang="en-US" sz="700" dirty="0" err="1">
                <a:solidFill>
                  <a:srgbClr val="1C1C1C"/>
                </a:solidFill>
              </a:rPr>
              <a:t>fcdcdcd</a:t>
            </a:r>
            <a:r>
              <a:rPr lang="en-GB" altLang="en-US" sz="700" dirty="0">
                <a:solidFill>
                  <a:srgbClr val="1C1C1C"/>
                </a:solidFill>
              </a:rPr>
              <a:t>.</a:t>
            </a:r>
            <a:endParaRPr lang="en-GB" altLang="en-US" sz="700" dirty="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3530455" y="862013"/>
            <a:ext cx="19021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ru-RU" altLang="en-US" sz="1400" b="1" dirty="0">
                <a:solidFill>
                  <a:srgbClr val="1C1C1C"/>
                </a:solidFill>
              </a:rPr>
              <a:t>Еженедельная газета</a:t>
            </a:r>
            <a:endParaRPr lang="en-GB" altLang="en-US" sz="1400" b="1" dirty="0">
              <a:solidFill>
                <a:srgbClr val="1C1C1C"/>
              </a:solidFill>
            </a:endParaRP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a:t>USE OF TEMPLATES</a:t>
            </a:r>
            <a:endParaRPr lang="en-US" altLang="en-US" sz="5400" b="1"/>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1" name="Text Box 7"/>
          <p:cNvSpPr txBox="1">
            <a:spLocks noChangeArrowheads="1"/>
          </p:cNvSpPr>
          <p:nvPr/>
        </p:nvSpPr>
        <p:spPr bwMode="auto">
          <a:xfrm>
            <a:off x="0" y="5519738"/>
            <a:ext cx="9144000" cy="990600"/>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lvl="1" algn="ctr" eaLnBrk="1" hangingPunct="1">
              <a:lnSpc>
                <a:spcPct val="90000"/>
              </a:lnSpc>
              <a:buClr>
                <a:schemeClr val="accent1"/>
              </a:buClr>
              <a:buFontTx/>
              <a:buNone/>
            </a:pPr>
            <a:r>
              <a:rPr lang="en-GB" altLang="en-US" sz="1600" b="1">
                <a:solidFill>
                  <a:srgbClr val="1C1C1C"/>
                </a:solidFill>
              </a:rPr>
              <a:t>You can find many more free PowerPoint templates</a:t>
            </a:r>
          </a:p>
          <a:p>
            <a:pPr lvl="1" algn="ctr" eaLnBrk="1" hangingPunct="1">
              <a:lnSpc>
                <a:spcPct val="90000"/>
              </a:lnSpc>
              <a:buClr>
                <a:schemeClr val="accent1"/>
              </a:buClr>
              <a:buFontTx/>
              <a:buNone/>
            </a:pPr>
            <a:r>
              <a:rPr lang="en-GB" altLang="en-US" sz="1600" b="1">
                <a:solidFill>
                  <a:srgbClr val="1C1C1C"/>
                </a:solidFill>
              </a:rPr>
              <a:t>on the Presentation Magazine website</a:t>
            </a:r>
          </a:p>
          <a:p>
            <a:pPr lvl="1" algn="ctr" eaLnBrk="1" hangingPunct="1">
              <a:lnSpc>
                <a:spcPct val="90000"/>
              </a:lnSpc>
              <a:buClr>
                <a:schemeClr val="accent1"/>
              </a:buClr>
              <a:buFontTx/>
              <a:buNone/>
            </a:pPr>
            <a:r>
              <a:rPr lang="en-GB" altLang="en-US" sz="2400" b="1">
                <a:solidFill>
                  <a:srgbClr val="FF0000"/>
                </a:solidFill>
                <a:hlinkClick r:id="rId3"/>
              </a:rPr>
              <a:t>www.presentationmagazine.com</a:t>
            </a:r>
            <a:endParaRPr lang="en-US" altLang="en-US" sz="2400" b="1">
              <a:solidFill>
                <a:srgbClr val="FF0000"/>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a:t>EXAMPLE OF A BULLET POINT SLIDE 1</a:t>
            </a:r>
            <a:endParaRPr lang="en-US" altLang="en-US" sz="3600" b="1"/>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a:t>Bullet point</a:t>
            </a:r>
          </a:p>
          <a:p>
            <a:pPr eaLnBrk="1" hangingPunct="1"/>
            <a:r>
              <a:rPr lang="en-US" altLang="en-US" sz="2400" b="1"/>
              <a:t>Bullet point</a:t>
            </a:r>
          </a:p>
          <a:p>
            <a:pPr lvl="1" eaLnBrk="1" hangingPunct="1"/>
            <a:r>
              <a:rPr lang="en-US" altLang="en-US" sz="2000" b="1"/>
              <a:t>Sub Bullet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a:t>Bullet point</a:t>
            </a:r>
          </a:p>
          <a:p>
            <a:pPr algn="ctr" eaLnBrk="1" hangingPunct="1"/>
            <a:r>
              <a:rPr lang="en-US" altLang="en-US" sz="2400" b="1"/>
              <a:t>Bullet point</a:t>
            </a:r>
          </a:p>
          <a:p>
            <a:pPr lvl="1" algn="ctr" eaLnBrk="1" hangingPunct="1"/>
            <a:r>
              <a:rPr lang="en-US" altLang="en-US" sz="2000" b="1"/>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80" r:id="rId4" imgW="5499069" imgH="4170025" progId="Excel.Chart.8">
                  <p:embed/>
                </p:oleObj>
              </mc:Choice>
              <mc:Fallback>
                <p:oleObj r:id="rId4" imgW="5499069" imgH="4170025"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0"/>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1058</Words>
  <Application>Microsoft Office PowerPoint</Application>
  <PresentationFormat>Екран (4:3)</PresentationFormat>
  <Paragraphs>111</Paragraphs>
  <Slides>10</Slides>
  <Notes>10</Notes>
  <HiddenSlides>0</HiddenSlides>
  <MMClips>0</MMClips>
  <ScaleCrop>false</ScaleCrop>
  <HeadingPairs>
    <vt:vector size="8" baseType="variant">
      <vt:variant>
        <vt:lpstr>Використані шрифти</vt:lpstr>
      </vt:variant>
      <vt:variant>
        <vt:i4>3</vt:i4>
      </vt:variant>
      <vt:variant>
        <vt:lpstr>Тема</vt:lpstr>
      </vt:variant>
      <vt:variant>
        <vt:i4>1</vt:i4>
      </vt:variant>
      <vt:variant>
        <vt:lpstr>Вбудовані сервери OLE</vt:lpstr>
      </vt:variant>
      <vt:variant>
        <vt:i4>1</vt:i4>
      </vt:variant>
      <vt:variant>
        <vt:lpstr>Заголовки слайдів</vt:lpstr>
      </vt:variant>
      <vt:variant>
        <vt:i4>10</vt:i4>
      </vt:variant>
    </vt:vector>
  </HeadingPairs>
  <TitlesOfParts>
    <vt:vector size="15" baseType="lpstr">
      <vt:lpstr>Arial</vt:lpstr>
      <vt:lpstr>Times New Roman</vt:lpstr>
      <vt:lpstr>Wingdings</vt:lpstr>
      <vt:lpstr>Default Design</vt:lpstr>
      <vt:lpstr>Microsoft Excel Chart</vt:lpstr>
      <vt:lpstr>Презентація PowerPoint</vt:lpstr>
      <vt:lpstr>Презентація PowerPoint</vt:lpstr>
      <vt:lpstr>EXAMPLE OF A BULLET POINT SLIDE 1</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USE OF TEMPLATES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Антон Палихов</cp:lastModifiedBy>
  <cp:revision>81</cp:revision>
  <dcterms:created xsi:type="dcterms:W3CDTF">2009-11-03T13:35:13Z</dcterms:created>
  <dcterms:modified xsi:type="dcterms:W3CDTF">2016-07-26T17:20:20Z</dcterms:modified>
</cp:coreProperties>
</file>