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F9E5-E31B-48A8-B0CC-1F852AABE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310776E-6072-4D5C-9F7D-0265B9814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AABD60-81E2-472C-8ACF-8A8D2697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35B393E-C4B7-43A4-9BAF-096E7848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F52AB8A-F98B-4B1A-B652-F5C185A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3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085DD-993B-4D0F-B639-FCAE544E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7B8341A-9E02-41E3-B05D-F69069FB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D86EB0F-DFED-4137-9D8C-2A6D905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00FD68-008E-4F5A-A426-8F8B4531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FB3F3DC-8CAB-442E-8F68-78F72BD2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8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5D96129-0A91-488A-80A2-453DDA55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1117014-DBA0-4BD6-B00D-364294B1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44E1C95-E257-4B1E-8904-6B93DB09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C0F353F-DA48-497A-BBE7-7AAC5CDE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1F63DB2-874A-43E5-A4D1-875A6A29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50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70CA1-FA59-4C42-BDD1-DB38E202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4539E38-9A19-4118-9547-81614C78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332448A-4714-4640-9071-DD147956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37F7399-F36E-4721-9701-4DA4613B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F29B3F5-97D1-404F-AA12-8670B75D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5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E0FE5-EF79-444A-B2E0-319A2B5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250DDCE-679A-44ED-A9E0-5F611294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0B22469-93FF-40C4-96C8-0CDC5E19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EBD8DF9-4C98-4B5E-B35A-E1FCDACC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F5C86C-A63B-48C6-9EAF-28C90D5B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20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987CE-E36D-43E0-9F2D-88BF3D6E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FA5360A-94EF-4831-AB23-1C7E533F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9C4FB4A-1BC6-4B4C-89D9-F482A68E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6EE8E4E-8102-4CC1-AA2A-1659D97C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EE8E4FB-5C31-46FC-97A6-203D6DD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3442828-C016-4A6D-BC4C-479958CB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8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E4FB-9622-4FE7-90F4-DFFEEF6E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DDCAC09-4444-4E39-AC17-96EE219F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4150092-A9FA-4E83-94C9-9B47B81B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FE76D23F-D75C-4668-98F5-25A78ECB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2A6E72F-236D-4AD2-A261-B8A239C0F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4B1811EF-2695-427C-95D0-0DF65E7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10DAA8C-3601-4CA3-95BC-D96634C0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65E6CD7-FF8E-4435-9885-66B66C55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6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A213D-CC47-4679-8372-95309E7A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CB00559-B701-4092-A7B8-E83F8E68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3B10A59-1E0E-4666-BDEE-AEFC9F7A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6759091-F0E9-44AE-AFD4-587A1DAE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7B2EDB9-04C3-4BC0-AB65-CF65539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990C7CDC-6C93-41A8-B757-91501AE0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1CA7C41-1540-4E7E-8841-5A8C5D2C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6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E49BF-98D1-4A6C-8B18-E8A28091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1A3841-1074-4D81-9907-61CCFF6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26881FC-A5CA-4D63-ADC9-349538B2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A5903B3-33F6-4E1F-91F8-94AAAFB5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A950053-8629-44AB-BA80-14FC90C9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E8EE86-B903-49B2-8C34-7E014630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6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43F2E-E2C1-4B6E-9775-0FA859AF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A7F67F6-6E14-4FA1-9E22-C3B74C0FF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171E4B6-9FCB-47A1-842D-4D220A977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797C20-1DA0-45CD-99BD-27C65382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EB6DF12-F55D-4F57-B669-E9FC7061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A78E804-B1EF-4A6A-BD33-66B21B5F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3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6A8C02A-D9F0-4503-9982-9A535BC5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AE698999-4951-4E82-B68F-2B481BE4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BDF0B54-AFC5-45C9-AD48-4BA77E734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53DF-12B2-4B29-9734-D42275D6726F}" type="datetimeFigureOut">
              <a:rPr lang="ru-RU" smtClean="0"/>
              <a:t>05.04.2019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BA522E4-8A07-40BD-966B-364D1E4A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A40825A-D5D5-42E9-8275-10735EA9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FEE4-FBC4-46FF-AE05-578C9BA9810E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85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4D94E-EAAE-42F9-A136-8798A6CDB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C0704AC-D72C-4D3B-9A83-FAF79E27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53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Тема Office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Палихов Антон</dc:creator>
  <cp:lastModifiedBy>Палихов Антон</cp:lastModifiedBy>
  <cp:revision>1</cp:revision>
  <dcterms:created xsi:type="dcterms:W3CDTF">2019-04-05T11:45:05Z</dcterms:created>
  <dcterms:modified xsi:type="dcterms:W3CDTF">2019-04-05T11:45:05Z</dcterms:modified>
</cp:coreProperties>
</file>