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0" r:id="rId3"/>
    <p:sldId id="259" r:id="rId4"/>
    <p:sldId id="269" r:id="rId5"/>
    <p:sldId id="267" r:id="rId6"/>
    <p:sldId id="268" r:id="rId7"/>
    <p:sldId id="263" r:id="rId8"/>
    <p:sldId id="264" r:id="rId9"/>
    <p:sldId id="265" r:id="rId10"/>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6" autoAdjust="0"/>
    <p:restoredTop sz="94660"/>
  </p:normalViewPr>
  <p:slideViewPr>
    <p:cSldViewPr snapToGrid="0">
      <p:cViewPr varScale="1">
        <p:scale>
          <a:sx n="47" d="100"/>
          <a:sy n="47" d="100"/>
        </p:scale>
        <p:origin x="48" y="1104"/>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938" y="1192213"/>
            <a:ext cx="260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Wednesday, November 24, 1892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a:solidFill>
                  <a:srgbClr val="1C1C1C"/>
                </a:solidFill>
              </a:rPr>
              <a:t>Price   6d</a:t>
            </a:r>
            <a:endParaRPr lang="en-GB" altLang="en-US" sz="1400" b="1">
              <a:solidFill>
                <a:srgbClr val="1C1C1C"/>
              </a:solidFill>
            </a:endParaRPr>
          </a:p>
        </p:txBody>
      </p:sp>
      <p:sp>
        <p:nvSpPr>
          <p:cNvPr id="3080" name="TextBox 13"/>
          <p:cNvSpPr txBox="1">
            <a:spLocks noChangeArrowheads="1"/>
          </p:cNvSpPr>
          <p:nvPr/>
        </p:nvSpPr>
        <p:spPr bwMode="auto">
          <a:xfrm>
            <a:off x="0" y="1647825"/>
            <a:ext cx="91328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500" b="1">
                <a:solidFill>
                  <a:srgbClr val="1C1C1C"/>
                </a:solidFill>
              </a:rPr>
              <a:t>INSERT YOUR HEADLINE</a:t>
            </a:r>
          </a:p>
        </p:txBody>
      </p:sp>
      <p:sp>
        <p:nvSpPr>
          <p:cNvPr id="3081" name="TextBox 15"/>
          <p:cNvSpPr txBox="1">
            <a:spLocks noChangeArrowheads="1"/>
          </p:cNvSpPr>
          <p:nvPr/>
        </p:nvSpPr>
        <p:spPr bwMode="auto">
          <a:xfrm>
            <a:off x="131763" y="2603500"/>
            <a:ext cx="16970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p>
        </p:txBody>
      </p:sp>
      <p:sp>
        <p:nvSpPr>
          <p:cNvPr id="3082" name="TextBox 16"/>
          <p:cNvSpPr txBox="1">
            <a:spLocks noChangeArrowheads="1"/>
          </p:cNvSpPr>
          <p:nvPr/>
        </p:nvSpPr>
        <p:spPr bwMode="auto">
          <a:xfrm>
            <a:off x="1974850" y="2628900"/>
            <a:ext cx="158908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Donec vitae sapien ut libero venenatis faucibus. Nullam quis ante.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a:t>EXAMPLE OF A BULLET POINT SLIDE 1</a:t>
            </a:r>
            <a:endParaRPr lang="en-US" altLang="en-US" sz="3600" b="1"/>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a:t>Bullet point</a:t>
            </a:r>
          </a:p>
          <a:p>
            <a:pPr eaLnBrk="1" hangingPunct="1"/>
            <a:r>
              <a:rPr lang="en-US" altLang="en-US" sz="2400" b="1"/>
              <a:t>Bullet point</a:t>
            </a:r>
          </a:p>
          <a:p>
            <a:pPr lvl="1" eaLnBrk="1" hangingPunct="1"/>
            <a:r>
              <a:rPr lang="en-US" altLang="en-US" sz="2000" b="1"/>
              <a:t>Sub Bullet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a:t>Bullet point</a:t>
            </a:r>
          </a:p>
          <a:p>
            <a:pPr algn="ctr" eaLnBrk="1" hangingPunct="1"/>
            <a:r>
              <a:rPr lang="en-US" altLang="en-US" sz="2400" b="1"/>
              <a:t>Bullet point</a:t>
            </a:r>
          </a:p>
          <a:p>
            <a:pPr lvl="1" algn="ctr" eaLnBrk="1" hangingPunct="1"/>
            <a:r>
              <a:rPr lang="en-US" altLang="en-US" sz="2000" b="1"/>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80" r:id="rId4" imgW="5499069" imgH="4170025" progId="Excel.Chart.8">
                  <p:embed/>
                </p:oleObj>
              </mc:Choice>
              <mc:Fallback>
                <p:oleObj r:id="rId4" imgW="5499069" imgH="4170025"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1"/>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903</Words>
  <Application>Microsoft Office PowerPoint</Application>
  <PresentationFormat>Екран (4:3)</PresentationFormat>
  <Paragraphs>96</Paragraphs>
  <Slides>9</Slides>
  <Notes>9</Notes>
  <HiddenSlides>0</HiddenSlides>
  <MMClips>0</MMClips>
  <ScaleCrop>false</ScaleCrop>
  <HeadingPairs>
    <vt:vector size="8" baseType="variant">
      <vt:variant>
        <vt:lpstr>Використані шрифти</vt:lpstr>
      </vt:variant>
      <vt:variant>
        <vt:i4>3</vt:i4>
      </vt:variant>
      <vt:variant>
        <vt:lpstr>Тема</vt:lpstr>
      </vt:variant>
      <vt:variant>
        <vt:i4>1</vt:i4>
      </vt:variant>
      <vt:variant>
        <vt:lpstr>Вбудовані сервери OLE</vt:lpstr>
      </vt:variant>
      <vt:variant>
        <vt:i4>1</vt:i4>
      </vt:variant>
      <vt:variant>
        <vt:lpstr>Заголовки слайдів</vt:lpstr>
      </vt:variant>
      <vt:variant>
        <vt:i4>9</vt:i4>
      </vt:variant>
    </vt:vector>
  </HeadingPairs>
  <TitlesOfParts>
    <vt:vector size="14" baseType="lpstr">
      <vt:lpstr>Arial</vt:lpstr>
      <vt:lpstr>Times New Roman</vt:lpstr>
      <vt:lpstr>Wingdings</vt:lpstr>
      <vt:lpstr>Default Design</vt:lpstr>
      <vt:lpstr>Microsoft Excel Chart</vt:lpstr>
      <vt:lpstr>Презентація PowerPoint</vt:lpstr>
      <vt:lpstr>Презентація PowerPoint</vt:lpstr>
      <vt:lpstr>EXAMPLE OF A BULLET POINT SLIDE 1</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Палихов Антон</cp:lastModifiedBy>
  <cp:revision>81</cp:revision>
  <dcterms:created xsi:type="dcterms:W3CDTF">2009-11-03T13:35:13Z</dcterms:created>
  <dcterms:modified xsi:type="dcterms:W3CDTF">2019-04-06T02:38:03Z</dcterms:modified>
</cp:coreProperties>
</file>