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872" y="8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5103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 фотографі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60260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Назва та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4150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6399046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ка назв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56799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81175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колонки з малю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153627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95726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792423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 та вмі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191065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Назва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759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15510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38341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7591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23648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54927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і підпи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uk-UA"/>
              <a:t>Клацніть піктограму, щоб додати зображення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997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/>
              <a:t>Клацніть, щоб редагувати стиль зразка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/>
              <a:t>Клацніть, щоб відредагувати стилі зразків тексту</a:t>
            </a:r>
          </a:p>
          <a:p>
            <a:pPr lvl="1"/>
            <a:r>
              <a:rPr lang="uk-UA"/>
              <a:t>Другий рівень</a:t>
            </a:r>
          </a:p>
          <a:p>
            <a:pPr lvl="2"/>
            <a:r>
              <a:rPr lang="uk-UA"/>
              <a:t>Третій рівень</a:t>
            </a:r>
          </a:p>
          <a:p>
            <a:pPr lvl="3"/>
            <a:r>
              <a:rPr lang="uk-UA"/>
              <a:t>Четвертий рівень</a:t>
            </a:r>
          </a:p>
          <a:p>
            <a:pPr lvl="4"/>
            <a:r>
              <a:rPr lang="uk-UA"/>
              <a:t>П’ятий рівень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7/25/2022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‹№›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1942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eneracionxbox.com/dungeons-dragons-dark-alliance-para-xbox-game-pass/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creativecommons.org/licenses/by/3.0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068430A-FB5A-32D7-F5DE-753C7B5B406F}"/>
              </a:ext>
            </a:extLst>
          </p:cNvPr>
          <p:cNvSpPr txBox="1"/>
          <p:nvPr/>
        </p:nvSpPr>
        <p:spPr>
          <a:xfrm>
            <a:off x="3058311" y="2329336"/>
            <a:ext cx="6268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8000" dirty="0">
              <a:solidFill>
                <a:schemeClr val="bg1"/>
              </a:solidFill>
              <a:latin typeface="Cyrillic5e" panose="02000506040000020004" pitchFamily="2" charset="-52"/>
            </a:endParaRPr>
          </a:p>
        </p:txBody>
      </p:sp>
      <p:pic>
        <p:nvPicPr>
          <p:cNvPr id="7" name="Рисунок 6" descr="Зображення, що містить текст, особа&#10;&#10;Автоматично згенерований опис">
            <a:extLst>
              <a:ext uri="{FF2B5EF4-FFF2-40B4-BE49-F238E27FC236}">
                <a16:creationId xmlns:a16="http://schemas.microsoft.com/office/drawing/2014/main" id="{18E69C61-7724-26A5-EB22-56D6D4506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1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E7C788-7921-0BF1-08B3-9FB7DDB3B7ED}"/>
              </a:ext>
            </a:extLst>
          </p:cNvPr>
          <p:cNvSpPr txBox="1"/>
          <p:nvPr/>
        </p:nvSpPr>
        <p:spPr>
          <a:xfrm>
            <a:off x="0" y="7408403"/>
            <a:ext cx="121920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3" tooltip="https://generacionxbox.com/dungeons-dragons-dark-alliance-para-xbox-game-pass/"/>
              </a:rPr>
              <a:t>Це фото</a:t>
            </a:r>
            <a:r>
              <a:rPr lang="en-US" sz="900"/>
              <a:t>; автор: Невідомий автор; ліцензія: </a:t>
            </a:r>
            <a:r>
              <a:rPr lang="en-US" sz="900">
                <a:hlinkClick r:id="rId4" tooltip="https://creativecommons.org/licenses/by/3.0/"/>
              </a:rPr>
              <a:t>CC BY</a:t>
            </a:r>
            <a:endParaRPr lang="en-US" sz="90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1BA9B33-5246-A86F-75B4-986693144770}"/>
              </a:ext>
            </a:extLst>
          </p:cNvPr>
          <p:cNvSpPr txBox="1"/>
          <p:nvPr/>
        </p:nvSpPr>
        <p:spPr>
          <a:xfrm>
            <a:off x="158363" y="821230"/>
            <a:ext cx="11730361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1500" b="1" spc="50" dirty="0">
                <a:ln w="38100" cmpd="sng">
                  <a:solidFill>
                    <a:schemeClr val="accent1">
                      <a:lumMod val="50000"/>
                    </a:schemeClr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  <a:latin typeface="Cyrillic5e" panose="02000506040000020004" pitchFamily="2" charset="-52"/>
              </a:rPr>
              <a:t>Правила для создания персонажей пятого уровня</a:t>
            </a:r>
            <a:endParaRPr lang="en-US" sz="11500" b="1" spc="50" dirty="0">
              <a:ln w="38100" cmpd="sng">
                <a:solidFill>
                  <a:schemeClr val="accent1">
                    <a:lumMod val="50000"/>
                  </a:schemeClr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  <a:latin typeface="Cyrillic5e" panose="02000506040000020004" pitchFamily="2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563037951"/>
      </p:ext>
    </p:extLst>
  </p:cSld>
  <p:clrMapOvr>
    <a:masterClrMapping/>
  </p:clrMapOvr>
</p:sld>
</file>

<file path=ppt/theme/theme1.xml><?xml version="1.0" encoding="utf-8"?>
<a:theme xmlns:a="http://schemas.openxmlformats.org/drawingml/2006/main" name="Берлін">
  <a:themeElements>
    <a:clrScheme name="Теплий синій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Берлін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Берлі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</TotalTime>
  <Words>18</Words>
  <Application>Microsoft Office PowerPoint</Application>
  <PresentationFormat>Широкий екран</PresentationFormat>
  <Paragraphs>2</Paragraphs>
  <Slides>1</Slides>
  <Notes>0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1</vt:i4>
      </vt:variant>
    </vt:vector>
  </HeadingPairs>
  <TitlesOfParts>
    <vt:vector size="5" baseType="lpstr">
      <vt:lpstr>Arial</vt:lpstr>
      <vt:lpstr>Cyrillic5e</vt:lpstr>
      <vt:lpstr>Trebuchet MS</vt:lpstr>
      <vt:lpstr>Берлін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Anton Palikhov</dc:creator>
  <cp:lastModifiedBy>Anton Palikhov</cp:lastModifiedBy>
  <cp:revision>5</cp:revision>
  <dcterms:created xsi:type="dcterms:W3CDTF">2022-07-24T11:57:15Z</dcterms:created>
  <dcterms:modified xsi:type="dcterms:W3CDTF">2022-07-25T14:18:45Z</dcterms:modified>
</cp:coreProperties>
</file>