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30"/>
    <a:srgbClr val="FF0000"/>
    <a:srgbClr val="C00000"/>
    <a:srgbClr val="232323"/>
    <a:srgbClr val="080808"/>
    <a:srgbClr val="FFCC66"/>
    <a:srgbClr val="11111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6" autoAdjust="0"/>
    <p:restoredTop sz="94660"/>
  </p:normalViewPr>
  <p:slideViewPr>
    <p:cSldViewPr snapToGrid="0">
      <p:cViewPr varScale="1">
        <p:scale>
          <a:sx n="36" d="100"/>
          <a:sy n="36" d="100"/>
        </p:scale>
        <p:origin x="1452" y="60"/>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Палихов Антон" userId="4050d6280c872bd7" providerId="LiveId" clId="{98FA6F78-8EAD-44BC-97DC-1699FAB02DDB}"/>
    <pc:docChg chg="delSld">
      <pc:chgData name="Палихов Антон" userId="4050d6280c872bd7" providerId="LiveId" clId="{98FA6F78-8EAD-44BC-97DC-1699FAB02DDB}" dt="2019-10-06T00:25:39.593" v="0" actId="2696"/>
      <pc:docMkLst>
        <pc:docMk/>
      </pc:docMkLst>
      <pc:sldChg chg="del">
        <pc:chgData name="Палихов Антон" userId="4050d6280c872bd7" providerId="LiveId" clId="{98FA6F78-8EAD-44BC-97DC-1699FAB02DDB}" dt="2019-10-06T00:25:39.593" v="0" actId="2696"/>
        <pc:sldMkLst>
          <pc:docMk/>
          <pc:sldMk cId="0"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F2228EB-C901-405C-AAB5-0383BC919E6E}" type="slidenum">
              <a:rPr lang="en-GB" altLang="en-US"/>
              <a:pPr>
                <a:defRPr/>
              </a:pPr>
              <a:t>‹№›</a:t>
            </a:fld>
            <a:endParaRPr lang="en-GB" altLang="en-US"/>
          </a:p>
        </p:txBody>
      </p:sp>
    </p:spTree>
    <p:extLst>
      <p:ext uri="{BB962C8B-B14F-4D97-AF65-F5344CB8AC3E}">
        <p14:creationId xmlns:p14="http://schemas.microsoft.com/office/powerpoint/2010/main" val="60359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952306-FCAF-4DC4-8A75-1C5EA66B368E}" type="slidenum">
              <a:rPr lang="en-GB" altLang="en-US"/>
              <a:pPr>
                <a:spcBef>
                  <a:spcPct val="0"/>
                </a:spcBef>
              </a:pPr>
              <a:t>1</a:t>
            </a:fld>
            <a:endParaRPr lang="en-GB"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8635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1C1C1C"/>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1C1C1C"/>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8363B9-887F-4CDF-BA5C-B5CA5E761BB4}" type="slidenum">
              <a:rPr lang="en-GB" altLang="en-US"/>
              <a:pPr>
                <a:defRPr/>
              </a:pPr>
              <a:t>‹№›</a:t>
            </a:fld>
            <a:endParaRPr lang="en-GB" altLang="en-US"/>
          </a:p>
        </p:txBody>
      </p:sp>
    </p:spTree>
    <p:extLst>
      <p:ext uri="{BB962C8B-B14F-4D97-AF65-F5344CB8AC3E}">
        <p14:creationId xmlns:p14="http://schemas.microsoft.com/office/powerpoint/2010/main" val="106119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2FD5323-C817-43D5-8606-2901F58A3B72}" type="slidenum">
              <a:rPr lang="en-GB" altLang="en-US"/>
              <a:pPr>
                <a:defRPr/>
              </a:pPr>
              <a:t>‹№›</a:t>
            </a:fld>
            <a:endParaRPr lang="en-GB" altLang="en-US"/>
          </a:p>
        </p:txBody>
      </p:sp>
    </p:spTree>
    <p:extLst>
      <p:ext uri="{BB962C8B-B14F-4D97-AF65-F5344CB8AC3E}">
        <p14:creationId xmlns:p14="http://schemas.microsoft.com/office/powerpoint/2010/main" val="179607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E5F584A-D440-46B7-9BA1-4F40980C8647}" type="slidenum">
              <a:rPr lang="en-GB" altLang="en-US"/>
              <a:pPr>
                <a:defRPr/>
              </a:pPr>
              <a:t>‹№›</a:t>
            </a:fld>
            <a:endParaRPr lang="en-GB" altLang="en-US"/>
          </a:p>
        </p:txBody>
      </p:sp>
    </p:spTree>
    <p:extLst>
      <p:ext uri="{BB962C8B-B14F-4D97-AF65-F5344CB8AC3E}">
        <p14:creationId xmlns:p14="http://schemas.microsoft.com/office/powerpoint/2010/main" val="132798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C1CB1F5-B502-4BBF-88F9-B120E8205970}" type="slidenum">
              <a:rPr lang="en-GB" altLang="en-US"/>
              <a:pPr>
                <a:defRPr/>
              </a:pPr>
              <a:t>‹№›</a:t>
            </a:fld>
            <a:endParaRPr lang="en-GB" altLang="en-US"/>
          </a:p>
        </p:txBody>
      </p:sp>
    </p:spTree>
    <p:extLst>
      <p:ext uri="{BB962C8B-B14F-4D97-AF65-F5344CB8AC3E}">
        <p14:creationId xmlns:p14="http://schemas.microsoft.com/office/powerpoint/2010/main" val="82277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AE23525-D622-4389-BD5D-FBAF33F62ED4}" type="slidenum">
              <a:rPr lang="en-GB" altLang="en-US"/>
              <a:pPr>
                <a:defRPr/>
              </a:pPr>
              <a:t>‹№›</a:t>
            </a:fld>
            <a:endParaRPr lang="en-GB" altLang="en-US"/>
          </a:p>
        </p:txBody>
      </p:sp>
    </p:spTree>
    <p:extLst>
      <p:ext uri="{BB962C8B-B14F-4D97-AF65-F5344CB8AC3E}">
        <p14:creationId xmlns:p14="http://schemas.microsoft.com/office/powerpoint/2010/main" val="35110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B8E4D7B-68FB-43B9-BFDE-1364665D4837}" type="slidenum">
              <a:rPr lang="en-GB" altLang="en-US"/>
              <a:pPr>
                <a:defRPr/>
              </a:pPr>
              <a:t>‹№›</a:t>
            </a:fld>
            <a:endParaRPr lang="en-GB" altLang="en-US"/>
          </a:p>
        </p:txBody>
      </p:sp>
    </p:spTree>
    <p:extLst>
      <p:ext uri="{BB962C8B-B14F-4D97-AF65-F5344CB8AC3E}">
        <p14:creationId xmlns:p14="http://schemas.microsoft.com/office/powerpoint/2010/main" val="8995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306798A-B95C-4D2D-8EF8-C3842AB0FDA4}" type="slidenum">
              <a:rPr lang="en-GB" altLang="en-US"/>
              <a:pPr>
                <a:defRPr/>
              </a:pPr>
              <a:t>‹№›</a:t>
            </a:fld>
            <a:endParaRPr lang="en-GB" altLang="en-US"/>
          </a:p>
        </p:txBody>
      </p:sp>
    </p:spTree>
    <p:extLst>
      <p:ext uri="{BB962C8B-B14F-4D97-AF65-F5344CB8AC3E}">
        <p14:creationId xmlns:p14="http://schemas.microsoft.com/office/powerpoint/2010/main" val="224188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6B69CA7-AAB1-4A82-8C65-4825B6FCE493}" type="slidenum">
              <a:rPr lang="en-GB" altLang="en-US"/>
              <a:pPr>
                <a:defRPr/>
              </a:pPr>
              <a:t>‹№›</a:t>
            </a:fld>
            <a:endParaRPr lang="en-GB" altLang="en-US"/>
          </a:p>
        </p:txBody>
      </p:sp>
    </p:spTree>
    <p:extLst>
      <p:ext uri="{BB962C8B-B14F-4D97-AF65-F5344CB8AC3E}">
        <p14:creationId xmlns:p14="http://schemas.microsoft.com/office/powerpoint/2010/main" val="38731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DC9C5AB-CBD1-43F6-BA22-FBFCDD461D17}" type="slidenum">
              <a:rPr lang="en-GB" altLang="en-US"/>
              <a:pPr>
                <a:defRPr/>
              </a:pPr>
              <a:t>‹№›</a:t>
            </a:fld>
            <a:endParaRPr lang="en-GB" altLang="en-US"/>
          </a:p>
        </p:txBody>
      </p:sp>
    </p:spTree>
    <p:extLst>
      <p:ext uri="{BB962C8B-B14F-4D97-AF65-F5344CB8AC3E}">
        <p14:creationId xmlns:p14="http://schemas.microsoft.com/office/powerpoint/2010/main" val="2910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E4DB286-8EDA-4AA8-9875-1310824F4350}" type="slidenum">
              <a:rPr lang="en-GB" altLang="en-US"/>
              <a:pPr>
                <a:defRPr/>
              </a:pPr>
              <a:t>‹№›</a:t>
            </a:fld>
            <a:endParaRPr lang="en-GB" altLang="en-US"/>
          </a:p>
        </p:txBody>
      </p:sp>
    </p:spTree>
    <p:extLst>
      <p:ext uri="{BB962C8B-B14F-4D97-AF65-F5344CB8AC3E}">
        <p14:creationId xmlns:p14="http://schemas.microsoft.com/office/powerpoint/2010/main" val="150964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FAC3F8D-566D-4032-8A86-75146FBAB5AB}" type="slidenum">
              <a:rPr lang="en-GB" altLang="en-US"/>
              <a:pPr>
                <a:defRPr/>
              </a:pPr>
              <a:t>‹№›</a:t>
            </a:fld>
            <a:endParaRPr lang="en-GB" altLang="en-US"/>
          </a:p>
        </p:txBody>
      </p:sp>
    </p:spTree>
    <p:extLst>
      <p:ext uri="{BB962C8B-B14F-4D97-AF65-F5344CB8AC3E}">
        <p14:creationId xmlns:p14="http://schemas.microsoft.com/office/powerpoint/2010/main" val="30417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1B54BB2-0C1F-4D9F-B5CD-DAB209B17897}" type="slidenum">
              <a:rPr lang="en-GB" altLang="en-US"/>
              <a:pPr>
                <a:defRPr/>
              </a:pPr>
              <a:t>‹№›</a:t>
            </a:fld>
            <a:endParaRPr lang="en-GB" altLang="en-US"/>
          </a:p>
        </p:txBody>
      </p:sp>
    </p:spTree>
    <p:extLst>
      <p:ext uri="{BB962C8B-B14F-4D97-AF65-F5344CB8AC3E}">
        <p14:creationId xmlns:p14="http://schemas.microsoft.com/office/powerpoint/2010/main" val="169710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465BB8-95EE-4D56-ACD1-5904529358FB}" type="slidenum">
              <a:rPr lang="en-GB" altLang="en-US"/>
              <a:pPr>
                <a:defRPr/>
              </a:pPr>
              <a:t>‹№›</a:t>
            </a:fld>
            <a:endParaRPr lang="en-GB" altLang="en-US"/>
          </a:p>
        </p:txBody>
      </p:sp>
    </p:spTree>
    <p:extLst>
      <p:ext uri="{BB962C8B-B14F-4D97-AF65-F5344CB8AC3E}">
        <p14:creationId xmlns:p14="http://schemas.microsoft.com/office/powerpoint/2010/main" val="29976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303030"/>
                </a:solidFill>
              </a:defRPr>
            </a:lvl1pPr>
          </a:lstStyle>
          <a:p>
            <a:pPr>
              <a:defRPr/>
            </a:pPr>
            <a:fld id="{CFB905F2-D40F-47D3-90F3-A63F94FCA96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rgbClr val="303030"/>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2pPr>
      <a:lvl3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3pPr>
      <a:lvl4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4pPr>
      <a:lvl5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303030"/>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rgbClr val="303030"/>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rgbClr val="30303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155700"/>
            <a:ext cx="9144000"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509713"/>
            <a:ext cx="91440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46225"/>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77" name="TextBox 10"/>
          <p:cNvSpPr txBox="1">
            <a:spLocks noChangeArrowheads="1"/>
          </p:cNvSpPr>
          <p:nvPr/>
        </p:nvSpPr>
        <p:spPr bwMode="auto">
          <a:xfrm>
            <a:off x="3182938" y="1192213"/>
            <a:ext cx="2609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a:solidFill>
                  <a:srgbClr val="1C1C1C"/>
                </a:solidFill>
              </a:rPr>
              <a:t>Wednesday, November 24, 1892</a:t>
            </a:r>
          </a:p>
        </p:txBody>
      </p:sp>
      <p:sp>
        <p:nvSpPr>
          <p:cNvPr id="3078" name="TextBox 11"/>
          <p:cNvSpPr txBox="1">
            <a:spLocks noChangeArrowheads="1"/>
          </p:cNvSpPr>
          <p:nvPr/>
        </p:nvSpPr>
        <p:spPr bwMode="auto">
          <a:xfrm>
            <a:off x="131763" y="1222375"/>
            <a:ext cx="3768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200" b="1">
                <a:solidFill>
                  <a:srgbClr val="1C1C1C"/>
                </a:solidFill>
              </a:rPr>
              <a:t>Est. 1869</a:t>
            </a:r>
          </a:p>
        </p:txBody>
      </p:sp>
      <p:sp>
        <p:nvSpPr>
          <p:cNvPr id="3079" name="TextBox 12"/>
          <p:cNvSpPr txBox="1">
            <a:spLocks noChangeArrowheads="1"/>
          </p:cNvSpPr>
          <p:nvPr/>
        </p:nvSpPr>
        <p:spPr bwMode="auto">
          <a:xfrm>
            <a:off x="7772400" y="1217613"/>
            <a:ext cx="114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r" eaLnBrk="1" hangingPunct="1">
              <a:spcBef>
                <a:spcPct val="0"/>
              </a:spcBef>
              <a:buFontTx/>
              <a:buNone/>
            </a:pPr>
            <a:r>
              <a:rPr lang="en-GB" altLang="en-US" sz="1200" b="1">
                <a:solidFill>
                  <a:srgbClr val="1C1C1C"/>
                </a:solidFill>
              </a:rPr>
              <a:t>Price   6d</a:t>
            </a:r>
            <a:endParaRPr lang="en-GB" altLang="en-US" sz="1400" b="1">
              <a:solidFill>
                <a:srgbClr val="1C1C1C"/>
              </a:solidFill>
            </a:endParaRPr>
          </a:p>
        </p:txBody>
      </p:sp>
      <p:sp>
        <p:nvSpPr>
          <p:cNvPr id="3080" name="TextBox 13"/>
          <p:cNvSpPr txBox="1">
            <a:spLocks noChangeArrowheads="1"/>
          </p:cNvSpPr>
          <p:nvPr/>
        </p:nvSpPr>
        <p:spPr bwMode="auto">
          <a:xfrm>
            <a:off x="0" y="1647825"/>
            <a:ext cx="91328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500" b="1">
                <a:solidFill>
                  <a:srgbClr val="1C1C1C"/>
                </a:solidFill>
              </a:rPr>
              <a:t>INSERT YOUR HEADLINE</a:t>
            </a:r>
          </a:p>
        </p:txBody>
      </p:sp>
      <p:sp>
        <p:nvSpPr>
          <p:cNvPr id="3081" name="TextBox 15"/>
          <p:cNvSpPr txBox="1">
            <a:spLocks noChangeArrowheads="1"/>
          </p:cNvSpPr>
          <p:nvPr/>
        </p:nvSpPr>
        <p:spPr bwMode="auto">
          <a:xfrm>
            <a:off x="131763" y="2603500"/>
            <a:ext cx="1697037"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a:t>
            </a:r>
          </a:p>
        </p:txBody>
      </p:sp>
      <p:sp>
        <p:nvSpPr>
          <p:cNvPr id="3082" name="TextBox 16"/>
          <p:cNvSpPr txBox="1">
            <a:spLocks noChangeArrowheads="1"/>
          </p:cNvSpPr>
          <p:nvPr/>
        </p:nvSpPr>
        <p:spPr bwMode="auto">
          <a:xfrm>
            <a:off x="1974850" y="2628900"/>
            <a:ext cx="1589088"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890713" y="2708275"/>
            <a:ext cx="0" cy="4135438"/>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4" name="TextBox 21"/>
          <p:cNvSpPr txBox="1">
            <a:spLocks noChangeArrowheads="1"/>
          </p:cNvSpPr>
          <p:nvPr/>
        </p:nvSpPr>
        <p:spPr bwMode="auto">
          <a:xfrm>
            <a:off x="3719513" y="2627313"/>
            <a:ext cx="1589087"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Donec vitae sapien ut libero venenatis faucibus. Nullam quis ante.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3648075" y="2705100"/>
            <a:ext cx="0" cy="415290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pic>
        <p:nvPicPr>
          <p:cNvPr id="3086"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3538" y="2728913"/>
            <a:ext cx="3406775"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cxnSp>
        <p:nvCxnSpPr>
          <p:cNvPr id="25" name="Straight Connector 24"/>
          <p:cNvCxnSpPr/>
          <p:nvPr/>
        </p:nvCxnSpPr>
        <p:spPr>
          <a:xfrm>
            <a:off x="-4763" y="1189038"/>
            <a:ext cx="9144001"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8" name="TextBox 27"/>
          <p:cNvSpPr txBox="1">
            <a:spLocks noChangeArrowheads="1"/>
          </p:cNvSpPr>
          <p:nvPr/>
        </p:nvSpPr>
        <p:spPr bwMode="auto">
          <a:xfrm>
            <a:off x="7218363" y="376238"/>
            <a:ext cx="1625600" cy="538162"/>
          </a:xfrm>
          <a:prstGeom prst="rect">
            <a:avLst/>
          </a:prstGeom>
          <a:noFill/>
          <a:ln w="9525">
            <a:solidFill>
              <a:srgbClr val="1C1C1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800" b="1">
                <a:solidFill>
                  <a:srgbClr val="1C1C1C"/>
                </a:solidFill>
              </a:rPr>
              <a:t>Member of the Asscoiated Press . </a:t>
            </a:r>
            <a:r>
              <a:rPr lang="en-GB" altLang="en-US" sz="700">
                <a:solidFill>
                  <a:srgbClr val="1C1C1C"/>
                </a:solidFill>
              </a:rPr>
              <a:t>Aenean commodo ligula eget dolor. Aenean. Aenean commodo ligula eget dolor. Aenhswse. Cejhciebce fcdcdcd.</a:t>
            </a:r>
            <a:endParaRPr lang="en-GB" altLang="en-US" sz="700">
              <a:solidFill>
                <a:srgbClr val="1C1C1C"/>
              </a:solidFill>
              <a:latin typeface="Arial" panose="020B0604020202020204" pitchFamily="34" charset="0"/>
            </a:endParaRPr>
          </a:p>
        </p:txBody>
      </p:sp>
      <p:sp>
        <p:nvSpPr>
          <p:cNvPr id="30" name="Rectangle 29"/>
          <p:cNvSpPr/>
          <p:nvPr/>
        </p:nvSpPr>
        <p:spPr>
          <a:xfrm>
            <a:off x="7180263" y="352425"/>
            <a:ext cx="1687512" cy="600075"/>
          </a:xfrm>
          <a:prstGeom prst="rect">
            <a:avLst/>
          </a:prstGeom>
          <a:noFill/>
          <a:ln w="6350">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090" name="TextBox 10"/>
          <p:cNvSpPr txBox="1">
            <a:spLocks noChangeArrowheads="1"/>
          </p:cNvSpPr>
          <p:nvPr/>
        </p:nvSpPr>
        <p:spPr bwMode="auto">
          <a:xfrm>
            <a:off x="2757488" y="862013"/>
            <a:ext cx="3448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a:solidFill>
                  <a:srgbClr val="1C1C1C"/>
                </a:solidFill>
              </a:rPr>
              <a:t>ILLUSTRATED WEEKLY NEWSPAPER</a:t>
            </a:r>
          </a:p>
        </p:txBody>
      </p:sp>
      <p:pic>
        <p:nvPicPr>
          <p:cNvPr id="309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82575"/>
            <a:ext cx="528161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Default Design">
  <a:themeElements>
    <a:clrScheme name="Custom 2">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C00000"/>
      </a:hlink>
      <a:folHlink>
        <a:srgbClr val="007B7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TotalTime>
  <Words>303</Words>
  <Application>Microsoft Office PowerPoint</Application>
  <PresentationFormat>Екран (4:3)</PresentationFormat>
  <Paragraphs>10</Paragraphs>
  <Slides>1</Slides>
  <Notes>1</Notes>
  <HiddenSlides>0</HiddenSlides>
  <MMClips>0</MMClips>
  <ScaleCrop>false</ScaleCrop>
  <HeadingPairs>
    <vt:vector size="6" baseType="variant">
      <vt:variant>
        <vt:lpstr>Використані шрифти</vt:lpstr>
      </vt:variant>
      <vt:variant>
        <vt:i4>2</vt:i4>
      </vt:variant>
      <vt:variant>
        <vt:lpstr>Тема</vt:lpstr>
      </vt:variant>
      <vt:variant>
        <vt:i4>1</vt:i4>
      </vt:variant>
      <vt:variant>
        <vt:lpstr>Заголовки слайдів</vt:lpstr>
      </vt:variant>
      <vt:variant>
        <vt:i4>1</vt:i4>
      </vt:variant>
    </vt:vector>
  </HeadingPairs>
  <TitlesOfParts>
    <vt:vector size="4" baseType="lpstr">
      <vt:lpstr>Arial</vt:lpstr>
      <vt:lpstr>Times New Roman</vt:lpstr>
      <vt:lpstr>Default Design</vt:lpstr>
      <vt:lpstr>Презентація PowerPoint</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Палихов Антон</cp:lastModifiedBy>
  <cp:revision>82</cp:revision>
  <dcterms:created xsi:type="dcterms:W3CDTF">2009-11-03T13:35:13Z</dcterms:created>
  <dcterms:modified xsi:type="dcterms:W3CDTF">2019-10-06T00:25:46Z</dcterms:modified>
</cp:coreProperties>
</file>