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C9574-4620-4189-BF78-B05612EB94C4}" v="5" dt="2019-10-06T00:25:05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1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лихов Антон" userId="4050d6280c872bd7" providerId="LiveId" clId="{BA491B90-5800-4EE1-A764-D8C9ED69B7CB}"/>
    <pc:docChg chg="custSel modSld">
      <pc:chgData name="Палихов Антон" userId="4050d6280c872bd7" providerId="LiveId" clId="{BA491B90-5800-4EE1-A764-D8C9ED69B7CB}" dt="2019-08-24T01:59:41.168" v="153" actId="14100"/>
      <pc:docMkLst>
        <pc:docMk/>
      </pc:docMkLst>
      <pc:sldChg chg="delSp modSp">
        <pc:chgData name="Палихов Антон" userId="4050d6280c872bd7" providerId="LiveId" clId="{BA491B90-5800-4EE1-A764-D8C9ED69B7CB}" dt="2019-08-24T01:59:41.168" v="153" actId="14100"/>
        <pc:sldMkLst>
          <pc:docMk/>
          <pc:sldMk cId="0" sldId="259"/>
        </pc:sldMkLst>
        <pc:spChg chg="mod">
          <ac:chgData name="Палихов Антон" userId="4050d6280c872bd7" providerId="LiveId" clId="{BA491B90-5800-4EE1-A764-D8C9ED69B7CB}" dt="2019-08-24T00:46:27.776" v="29" actId="14100"/>
          <ac:spMkLst>
            <pc:docMk/>
            <pc:sldMk cId="0" sldId="259"/>
            <ac:spMk id="11270" creationId="{00000000-0000-0000-0000-000000000000}"/>
          </ac:spMkLst>
        </pc:spChg>
        <pc:spChg chg="mod">
          <ac:chgData name="Палихов Антон" userId="4050d6280c872bd7" providerId="LiveId" clId="{BA491B90-5800-4EE1-A764-D8C9ED69B7CB}" dt="2019-08-24T00:52:09.624" v="152" actId="2711"/>
          <ac:spMkLst>
            <pc:docMk/>
            <pc:sldMk cId="0" sldId="259"/>
            <ac:spMk id="11272" creationId="{00000000-0000-0000-0000-000000000000}"/>
          </ac:spMkLst>
        </pc:spChg>
        <pc:spChg chg="del">
          <ac:chgData name="Палихов Антон" userId="4050d6280c872bd7" providerId="LiveId" clId="{BA491B90-5800-4EE1-A764-D8C9ED69B7CB}" dt="2019-08-24T00:48:50.615" v="53" actId="478"/>
          <ac:spMkLst>
            <pc:docMk/>
            <pc:sldMk cId="0" sldId="259"/>
            <ac:spMk id="11273" creationId="{00000000-0000-0000-0000-000000000000}"/>
          </ac:spMkLst>
        </pc:spChg>
        <pc:spChg chg="mod">
          <ac:chgData name="Палихов Антон" userId="4050d6280c872bd7" providerId="LiveId" clId="{BA491B90-5800-4EE1-A764-D8C9ED69B7CB}" dt="2019-08-24T00:48:31.031" v="31" actId="20577"/>
          <ac:spMkLst>
            <pc:docMk/>
            <pc:sldMk cId="0" sldId="259"/>
            <ac:spMk id="11275" creationId="{00000000-0000-0000-0000-000000000000}"/>
          </ac:spMkLst>
        </pc:spChg>
        <pc:spChg chg="mod">
          <ac:chgData name="Палихов Антон" userId="4050d6280c872bd7" providerId="LiveId" clId="{BA491B90-5800-4EE1-A764-D8C9ED69B7CB}" dt="2019-08-24T00:46:15.687" v="28" actId="20577"/>
          <ac:spMkLst>
            <pc:docMk/>
            <pc:sldMk cId="0" sldId="259"/>
            <ac:spMk id="11280" creationId="{00000000-0000-0000-0000-000000000000}"/>
          </ac:spMkLst>
        </pc:spChg>
        <pc:picChg chg="mod">
          <ac:chgData name="Палихов Антон" userId="4050d6280c872bd7" providerId="LiveId" clId="{BA491B90-5800-4EE1-A764-D8C9ED69B7CB}" dt="2019-08-24T01:59:41.168" v="153" actId="14100"/>
          <ac:picMkLst>
            <pc:docMk/>
            <pc:sldMk cId="0" sldId="259"/>
            <ac:picMk id="11266" creationId="{00000000-0000-0000-0000-000000000000}"/>
          </ac:picMkLst>
        </pc:picChg>
        <pc:picChg chg="del">
          <ac:chgData name="Палихов Антон" userId="4050d6280c872bd7" providerId="LiveId" clId="{BA491B90-5800-4EE1-A764-D8C9ED69B7CB}" dt="2019-08-24T00:48:49.554" v="52" actId="478"/>
          <ac:picMkLst>
            <pc:docMk/>
            <pc:sldMk cId="0" sldId="259"/>
            <ac:picMk id="11274" creationId="{00000000-0000-0000-0000-000000000000}"/>
          </ac:picMkLst>
        </pc:picChg>
      </pc:sldChg>
    </pc:docChg>
  </pc:docChgLst>
  <pc:docChgLst>
    <pc:chgData name="Палихов Антон" userId="4050d6280c872bd7" providerId="LiveId" clId="{BDCC9574-4620-4189-BF78-B05612EB94C4}"/>
    <pc:docChg chg="modSld">
      <pc:chgData name="Палихов Антон" userId="4050d6280c872bd7" providerId="LiveId" clId="{BDCC9574-4620-4189-BF78-B05612EB94C4}" dt="2019-10-06T00:25:09.789" v="17" actId="122"/>
      <pc:docMkLst>
        <pc:docMk/>
      </pc:docMkLst>
      <pc:sldChg chg="modSp">
        <pc:chgData name="Палихов Антон" userId="4050d6280c872bd7" providerId="LiveId" clId="{BDCC9574-4620-4189-BF78-B05612EB94C4}" dt="2019-10-06T00:25:09.789" v="17" actId="122"/>
        <pc:sldMkLst>
          <pc:docMk/>
          <pc:sldMk cId="0" sldId="259"/>
        </pc:sldMkLst>
        <pc:spChg chg="mod">
          <ac:chgData name="Палихов Антон" userId="4050d6280c872bd7" providerId="LiveId" clId="{BDCC9574-4620-4189-BF78-B05612EB94C4}" dt="2019-10-06T00:25:09.789" v="17" actId="122"/>
          <ac:spMkLst>
            <pc:docMk/>
            <pc:sldMk cId="0" sldId="259"/>
            <ac:spMk id="11270" creationId="{00000000-0000-0000-0000-000000000000}"/>
          </ac:spMkLst>
        </pc:spChg>
        <pc:spChg chg="mod">
          <ac:chgData name="Палихов Антон" userId="4050d6280c872bd7" providerId="LiveId" clId="{BDCC9574-4620-4189-BF78-B05612EB94C4}" dt="2019-10-06T00:24:30.540" v="0" actId="14100"/>
          <ac:spMkLst>
            <pc:docMk/>
            <pc:sldMk cId="0" sldId="259"/>
            <ac:spMk id="11276" creationId="{00000000-0000-0000-0000-000000000000}"/>
          </ac:spMkLst>
        </pc:spChg>
        <pc:picChg chg="mod">
          <ac:chgData name="Палихов Антон" userId="4050d6280c872bd7" providerId="LiveId" clId="{BDCC9574-4620-4189-BF78-B05612EB94C4}" dt="2019-10-06T00:25:05.767" v="16" actId="14100"/>
          <ac:picMkLst>
            <pc:docMk/>
            <pc:sldMk cId="0" sldId="259"/>
            <ac:picMk id="1126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295D-F788-4E4C-A733-B91E0E88AB61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692B8-FA50-4BC0-A591-1A451A8491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17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68790F-5875-4778-8AC8-B3772ECCCC41}" type="slidenum">
              <a:rPr lang="en-GB" altLang="en-US" sz="1200">
                <a:latin typeface="Arial" panose="020B0604020202020204" pitchFamily="34" charset="0"/>
              </a:rPr>
              <a:pPr/>
              <a:t>1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742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3EA4A-8281-459D-9532-C614EF166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72AE1C8-F920-47FB-B922-E3C05C5E1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41C0810-E735-45F3-A5B7-B4FE29AF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6335E69-3478-4C28-897F-20A62871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F7AB4FB-A3E0-460B-9F64-EFAE1AFF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93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9F110-6EB9-4B96-A453-5C927D44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C2D63B19-2F4C-49B6-B1AB-5388D88A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D88E3C1-0D86-49C9-8B45-76B6B616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4FB93FD-9799-4091-911F-D230203D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9ADB3BE-1635-4948-A898-20D7AA33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9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E079B56A-E954-460F-9D90-7C65C48FA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29BDF61-C6F6-43CB-9DD6-F3FEC70D1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B2E3212-436C-455D-9BBE-EC76DAE6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D05DD77-8368-4EB4-A6CE-345B2DEB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BDF2F25-02CB-4D97-96CF-41668BC0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0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09B1B-5362-4DE3-9558-832B1E7D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3D80A06-206C-4F8C-B430-90230837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EB4B6F0-02DD-4E18-A09B-4A6C68DC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33B80B0-5C44-464A-8070-56955BD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BF4BA85-AB04-4141-8757-C50F28D5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9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68C70-DA17-4446-8047-1B2086A8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989F8B9-DE78-4087-A38B-6442F279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AFB7A20-62C4-46E8-BD3D-1248D370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E2394EE-0DDC-47CC-A9DD-4AF7B92B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F4F08F2-963C-4347-BFFF-41185B8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3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EE71D-D730-463E-ADAB-3CB3CCA2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8CD2913-983C-4ED6-951B-148D67DFB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528EA16-7DD8-4155-9159-A0FB545CC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B26B855-97E6-43B6-BC3A-BCD030BD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8A446D3-EF40-444B-BD09-BC74054A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BDAEFEC-35E7-47CD-9335-FD505C4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7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A70D4-3658-428F-A9B4-1AAF21D4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5AC62B6-6997-4D05-9617-3FB37FE7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8D5C685-DCC6-40D8-8374-BBDA3742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4F380ADF-1C62-4DF7-8810-68597360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76537758-F502-404B-8E63-14ADF3E51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0D81062E-AC19-43AA-9E96-B6B4A591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3607013E-2D07-4228-A2CE-3AB1005C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D4111AC8-6DE6-4F8A-AC28-659399C6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89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7DB73-7135-4BDE-89A6-ACE4E87A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D6B3A241-FF38-40F7-B91C-26D82555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D20A132-D163-4889-921C-69CCB6C7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8C85B54-C6B5-48E3-9027-328DC231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9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110C701-6459-42BF-878A-8F844914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837C4EFB-A1D3-4AD0-B3B5-ED6FECDE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5E36E50-6A56-470A-A7CF-9FEA1D9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0398E-E2C2-4CAB-9CC5-7E3F74CB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A3C4E4B-2283-40F5-8D2C-D7D7E57D2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983A3A3-3320-458C-8E70-DC59B8C45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A76BEA7-A792-4EF5-96CB-40F921E1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85E50AD-9C2F-47CE-8EEB-1C4BC95E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00F83F1-939F-4B26-AA54-D221C9ED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1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921B4-5C9C-4217-BB62-F91C2934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AE4D124-CB7E-4A0F-9206-A22463867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F86E8C7-4A4E-40CF-8F29-0A2B34B0F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0700250-2144-409D-9BA7-9AFB9E40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BB62922-FB02-49A8-81DA-C3422009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EA69E6D-D055-4469-B330-B38AC9C4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7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26E10F4A-08CA-4520-BF4E-76C6E72B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9C88454-A04A-492F-8AD9-224E01E4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240C8A6-061C-4562-AF1A-8A7DFF9BD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5FAE-5BA2-4B20-9810-5EFBC5637B36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4B16824-682A-46D5-8A45-293EE012E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11C0272-D5D2-4FF1-8035-D9D3D695F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6252-FFD9-4C7E-9438-78D7FAE6CC3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9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newspaper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5"/>
          <a:stretch>
            <a:fillRect/>
          </a:stretch>
        </p:blipFill>
        <p:spPr bwMode="auto">
          <a:xfrm>
            <a:off x="1562101" y="104774"/>
            <a:ext cx="900430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Line 5"/>
          <p:cNvSpPr>
            <a:spLocks noChangeShapeType="1"/>
          </p:cNvSpPr>
          <p:nvPr/>
        </p:nvSpPr>
        <p:spPr bwMode="auto">
          <a:xfrm>
            <a:off x="1828800" y="45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>
            <a:off x="1828800" y="4953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1828800" y="1066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5016500" y="533401"/>
            <a:ext cx="5398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4C4C4C"/>
                </a:solidFill>
                <a:latin typeface="Arial Black" panose="020B0A04020102020204" pitchFamily="34" charset="0"/>
              </a:rPr>
              <a:t>WATERDEEP NEWS</a:t>
            </a:r>
            <a:endParaRPr lang="en-US" altLang="en-US" dirty="0"/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6096000" y="12192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2" name="Text Box 11"/>
          <p:cNvSpPr>
            <a:spLocks noGrp="1" noChangeArrowheads="1"/>
          </p:cNvSpPr>
          <p:nvPr>
            <p:ph type="title"/>
          </p:nvPr>
        </p:nvSpPr>
        <p:spPr>
          <a:xfrm>
            <a:off x="1828800" y="838199"/>
            <a:ext cx="4267200" cy="1587489"/>
          </a:xfrm>
          <a:noFill/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ru-RU" altLang="en-US" sz="2400" dirty="0">
                <a:solidFill>
                  <a:srgbClr val="4C4C4C"/>
                </a:solidFill>
                <a:latin typeface="AcademyC" panose="00000800000000000000" pitchFamily="50" charset="0"/>
              </a:rPr>
              <a:t>ПРОДОЛЖАЮТСЯ УБИЙСТВА ТРАВНИКОВ И ЛЕКАРЕЙ</a:t>
            </a:r>
            <a:endParaRPr lang="en-US" altLang="en-US" sz="1800" dirty="0">
              <a:solidFill>
                <a:srgbClr val="4C4C4C"/>
              </a:solidFill>
              <a:latin typeface="AcademyC" panose="00000800000000000000" pitchFamily="50" charset="0"/>
            </a:endParaRPr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6172200" y="1143000"/>
            <a:ext cx="2133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200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In libris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graecis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appetere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mea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. At vim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odio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lorem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omnes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pri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id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iuvaret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partiendo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Vivendo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menandri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et sed. Lorem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volumus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blandit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cu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has.Sit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cu alia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porro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fuisset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Ea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pro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natum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invidunt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repudiandae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, his et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facilisis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vituperatoribus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. Mei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eu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ubique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altera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senserit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, consul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eripuit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accusata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has ne. </a:t>
            </a:r>
            <a:endParaRPr lang="en-US" altLang="en-US" b="1" dirty="0">
              <a:solidFill>
                <a:srgbClr val="4383B4"/>
              </a:solidFill>
              <a:latin typeface="Arial" panose="020B0604020202020204" pitchFamily="34" charset="0"/>
            </a:endParaRPr>
          </a:p>
        </p:txBody>
      </p:sp>
      <p:sp>
        <p:nvSpPr>
          <p:cNvPr id="11276" name="Text Box 15"/>
          <p:cNvSpPr txBox="1">
            <a:spLocks noChangeArrowheads="1"/>
          </p:cNvSpPr>
          <p:nvPr/>
        </p:nvSpPr>
        <p:spPr bwMode="auto">
          <a:xfrm>
            <a:off x="8305800" y="1219201"/>
            <a:ext cx="21336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In libris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graecis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appetere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mea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. At vim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odio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lorem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omnes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pri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id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iuvaret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partiendo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Vivendo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menandri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et sed. Lorem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volumus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blandit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cu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has.Sit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cu alia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porro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fuisset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Ea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pro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natum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invidunt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repudiandae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, his et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facilisis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vituperatoribus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. Mei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eu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ubique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altera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senserit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, consul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eripuit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accusata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has ne.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Ignota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verterem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te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nam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eu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cibo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causae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menandri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vim. </a:t>
            </a:r>
            <a:endParaRPr lang="en-US" altLang="en-US" sz="1200" dirty="0">
              <a:solidFill>
                <a:srgbClr val="4C4C4C"/>
              </a:solidFill>
            </a:endParaRPr>
          </a:p>
        </p:txBody>
      </p:sp>
      <p:sp>
        <p:nvSpPr>
          <p:cNvPr id="11277" name="Line 16"/>
          <p:cNvSpPr>
            <a:spLocks noChangeShapeType="1"/>
          </p:cNvSpPr>
          <p:nvPr/>
        </p:nvSpPr>
        <p:spPr bwMode="auto">
          <a:xfrm>
            <a:off x="6248400" y="4267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8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172200" y="4343400"/>
            <a:ext cx="4191000" cy="14478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4C4C4C"/>
                </a:solidFill>
              </a:rPr>
              <a:t>ARTICLE HEADLINE</a:t>
            </a:r>
          </a:p>
        </p:txBody>
      </p:sp>
      <p:sp>
        <p:nvSpPr>
          <p:cNvPr id="11279" name="Rectangle 21"/>
          <p:cNvSpPr>
            <a:spLocks noChangeArrowheads="1"/>
          </p:cNvSpPr>
          <p:nvPr/>
        </p:nvSpPr>
        <p:spPr bwMode="auto">
          <a:xfrm>
            <a:off x="6248400" y="4953001"/>
            <a:ext cx="396240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4C4C4C"/>
                </a:solidFill>
                <a:latin typeface="Arial" panose="020B0604020202020204" pitchFamily="34" charset="0"/>
              </a:rPr>
              <a:t>In libris graecis appetere mea. At vim odio lorem omnes, pri id iuvaret partiendo. Vivendo menandri et sed. Lorem volumus blandit cu has.Sit cu alia porro fuisset.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4C4C4C"/>
                </a:solidFill>
                <a:latin typeface="Arial" panose="020B0604020202020204" pitchFamily="34" charset="0"/>
              </a:rPr>
              <a:t>Ea pro natum invidunt repudiandae, his et facilisis vituperatoribus. Mei eu ubique altera senserit, consul eripuit accusata has ne. Ignota verterem te nam, eu cibo causae menandri vim. </a:t>
            </a:r>
          </a:p>
        </p:txBody>
      </p:sp>
      <p:sp>
        <p:nvSpPr>
          <p:cNvPr id="11280" name="Text Box 22"/>
          <p:cNvSpPr txBox="1">
            <a:spLocks noChangeArrowheads="1"/>
          </p:cNvSpPr>
          <p:nvPr/>
        </p:nvSpPr>
        <p:spPr bwMode="auto">
          <a:xfrm>
            <a:off x="1828800" y="609600"/>
            <a:ext cx="327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4C4C4C"/>
                </a:solidFill>
                <a:latin typeface="Arial" panose="020B0604020202020204" pitchFamily="34" charset="0"/>
              </a:rPr>
              <a:t>3 </a:t>
            </a:r>
            <a:r>
              <a:rPr lang="ru-RU" altLang="en-US" sz="1600" dirty="0" err="1">
                <a:solidFill>
                  <a:srgbClr val="4C4C4C"/>
                </a:solidFill>
                <a:latin typeface="Arial" panose="020B0604020202020204" pitchFamily="34" charset="0"/>
              </a:rPr>
              <a:t>Элейнта</a:t>
            </a:r>
            <a:r>
              <a:rPr lang="ru-RU" altLang="en-US" sz="1600" dirty="0">
                <a:solidFill>
                  <a:srgbClr val="4C4C4C"/>
                </a:solidFill>
                <a:latin typeface="Arial" panose="020B0604020202020204" pitchFamily="34" charset="0"/>
              </a:rPr>
              <a:t> 1492 ЛД</a:t>
            </a:r>
            <a:endParaRPr lang="en-US" altLang="en-US" sz="1600" dirty="0"/>
          </a:p>
        </p:txBody>
      </p:sp>
      <p:sp>
        <p:nvSpPr>
          <p:cNvPr id="11281" name="Rectangle 23"/>
          <p:cNvSpPr>
            <a:spLocks noChangeArrowheads="1"/>
          </p:cNvSpPr>
          <p:nvPr/>
        </p:nvSpPr>
        <p:spPr bwMode="auto">
          <a:xfrm>
            <a:off x="1905000" y="5608638"/>
            <a:ext cx="3962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In libris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graecis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appetere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mea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. At vim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odio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lorem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omnes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pri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id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iuvaret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partiendo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Vivendo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menandri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et sed. Lorem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volumus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blandit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cu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has.Sit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cu alia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porro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4C4C4C"/>
                </a:solidFill>
                <a:latin typeface="Arial" panose="020B0604020202020204" pitchFamily="34" charset="0"/>
              </a:rPr>
              <a:t>fuisset</a:t>
            </a:r>
            <a:r>
              <a:rPr lang="en-US" altLang="en-US" sz="1200" dirty="0">
                <a:solidFill>
                  <a:srgbClr val="4C4C4C"/>
                </a:solidFill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endParaRPr lang="en-US" altLang="en-US" sz="1200" dirty="0">
              <a:solidFill>
                <a:srgbClr val="4C4C4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241</Words>
  <Application>Microsoft Office PowerPoint</Application>
  <PresentationFormat>Широкий екран</PresentationFormat>
  <Paragraphs>13</Paragraphs>
  <Slides>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8" baseType="lpstr">
      <vt:lpstr>AcademyC</vt:lpstr>
      <vt:lpstr>Arial</vt:lpstr>
      <vt:lpstr>Arial Black</vt:lpstr>
      <vt:lpstr>Calibri</vt:lpstr>
      <vt:lpstr>Calibri Light</vt:lpstr>
      <vt:lpstr>Times</vt:lpstr>
      <vt:lpstr>Тема Office</vt:lpstr>
      <vt:lpstr>ПРОДОЛЖАЮТСЯ УБИЙСТВА ТРАВНИКОВ И ЛЕКАРЕЙ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HEADLINE</dc:title>
  <dc:creator>Палихов Антон</dc:creator>
  <cp:lastModifiedBy>Палихов Антон</cp:lastModifiedBy>
  <cp:revision>1</cp:revision>
  <dcterms:created xsi:type="dcterms:W3CDTF">2019-08-23T16:51:13Z</dcterms:created>
  <dcterms:modified xsi:type="dcterms:W3CDTF">2019-10-06T00:25:13Z</dcterms:modified>
</cp:coreProperties>
</file>