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7"/>
  </p:notesMasterIdLst>
  <p:sldIdLst>
    <p:sldId id="257" r:id="rId2"/>
    <p:sldId id="267" r:id="rId3"/>
    <p:sldId id="268" r:id="rId4"/>
    <p:sldId id="265" r:id="rId5"/>
    <p:sldId id="266" r:id="rId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Times"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C1C"/>
    <a:srgbClr val="CFC6AD"/>
    <a:srgbClr val="E6E6E6"/>
    <a:srgbClr val="ECCFB5"/>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autoAdjust="0"/>
    <p:restoredTop sz="94693" autoAdjust="0"/>
  </p:normalViewPr>
  <p:slideViewPr>
    <p:cSldViewPr>
      <p:cViewPr varScale="1">
        <p:scale>
          <a:sx n="68" d="100"/>
          <a:sy n="68" d="100"/>
        </p:scale>
        <p:origin x="1446" y="54"/>
      </p:cViewPr>
      <p:guideLst>
        <p:guide orient="horz" pos="2160"/>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ea typeface="ＭＳ Ｐゴシック" pitchFamily="-80" charset="-128"/>
              </a:defRPr>
            </a:lvl1pPr>
          </a:lstStyle>
          <a:p>
            <a:pPr>
              <a:defRPr/>
            </a:pPr>
            <a:endParaRPr lang="en-GB"/>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80" charset="-128"/>
              </a:defRPr>
            </a:lvl1pPr>
          </a:lstStyle>
          <a:p>
            <a:pPr>
              <a:defRPr/>
            </a:pPr>
            <a:endParaRPr lang="en-GB"/>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80" charset="-128"/>
              </a:defRPr>
            </a:lvl1pPr>
          </a:lstStyle>
          <a:p>
            <a:pPr>
              <a:defRPr/>
            </a:pPr>
            <a:endParaRPr lang="en-GB"/>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atin typeface="Arial" panose="020B0604020202020204" pitchFamily="34" charset="0"/>
              </a:defRPr>
            </a:lvl1pPr>
          </a:lstStyle>
          <a:p>
            <a:pPr>
              <a:defRPr/>
            </a:pPr>
            <a:fld id="{C6B4F5A7-BD33-4560-A2E6-D2B8FF87918E}" type="slidenum">
              <a:rPr lang="en-GB" altLang="en-US"/>
              <a:pPr>
                <a:defRPr/>
              </a:pPr>
              <a:t>‹№›</a:t>
            </a:fld>
            <a:endParaRPr lang="en-GB" altLang="en-US"/>
          </a:p>
        </p:txBody>
      </p:sp>
    </p:spTree>
    <p:extLst>
      <p:ext uri="{BB962C8B-B14F-4D97-AF65-F5344CB8AC3E}">
        <p14:creationId xmlns:p14="http://schemas.microsoft.com/office/powerpoint/2010/main" val="12695186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402A8B40-9BA7-4A48-BDAD-70BEC5930F91}" type="slidenum">
              <a:rPr lang="en-GB" altLang="en-US" sz="1200">
                <a:latin typeface="Arial" panose="020B0604020202020204" pitchFamily="34" charset="0"/>
              </a:rPr>
              <a:pPr/>
              <a:t>1</a:t>
            </a:fld>
            <a:endParaRPr lang="en-GB" altLang="en-US" sz="1200">
              <a:latin typeface="Arial" panose="020B0604020202020204" pitchFamily="34" charset="0"/>
            </a:endParaRPr>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2798598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AB9EE7BC-992F-45AE-9D6C-21BDC252DAF4}" type="slidenum">
              <a:rPr lang="en-GB" altLang="en-US" sz="1200">
                <a:latin typeface="Arial" panose="020B0604020202020204" pitchFamily="34" charset="0"/>
              </a:rPr>
              <a:pPr/>
              <a:t>2</a:t>
            </a:fld>
            <a:endParaRPr lang="en-GB" altLang="en-US" sz="1200">
              <a:latin typeface="Arial" panose="020B0604020202020204" pitchFamily="34"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1595628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C377396B-33AE-4DE9-BB81-B2361F086995}" type="slidenum">
              <a:rPr lang="en-GB" altLang="en-US" sz="1200">
                <a:latin typeface="Arial" panose="020B0604020202020204" pitchFamily="34" charset="0"/>
              </a:rPr>
              <a:pPr/>
              <a:t>3</a:t>
            </a:fld>
            <a:endParaRPr lang="en-GB" altLang="en-US" sz="1200">
              <a:latin typeface="Arial" panose="020B0604020202020204" pitchFamily="34" charset="0"/>
            </a:endParaRPr>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189993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9BB30B22-DAEC-4393-9A8D-0032E22FCFA3}" type="slidenum">
              <a:rPr lang="en-GB" altLang="en-US" sz="1200">
                <a:latin typeface="Arial" panose="020B0604020202020204" pitchFamily="34" charset="0"/>
              </a:rPr>
              <a:pPr/>
              <a:t>4</a:t>
            </a:fld>
            <a:endParaRPr lang="en-GB" altLang="en-US" sz="1200">
              <a:latin typeface="Arial" panose="020B0604020202020204" pitchFamily="34" charset="0"/>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1579599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sz="2400">
                <a:solidFill>
                  <a:schemeClr val="tx1"/>
                </a:solidFill>
                <a:latin typeface="Times" panose="02020603050405020304" pitchFamily="18" charset="0"/>
                <a:ea typeface="MS PGothic" panose="020B0600070205080204" pitchFamily="34" charset="-128"/>
              </a:defRPr>
            </a:lvl1pPr>
            <a:lvl2pPr marL="742950" indent="-285750">
              <a:defRPr sz="2400">
                <a:solidFill>
                  <a:schemeClr val="tx1"/>
                </a:solidFill>
                <a:latin typeface="Times" panose="02020603050405020304" pitchFamily="18" charset="0"/>
                <a:ea typeface="MS PGothic" panose="020B0600070205080204" pitchFamily="34" charset="-128"/>
              </a:defRPr>
            </a:lvl2pPr>
            <a:lvl3pPr marL="1143000" indent="-228600">
              <a:defRPr sz="2400">
                <a:solidFill>
                  <a:schemeClr val="tx1"/>
                </a:solidFill>
                <a:latin typeface="Times" panose="02020603050405020304" pitchFamily="18" charset="0"/>
                <a:ea typeface="MS PGothic" panose="020B0600070205080204" pitchFamily="34" charset="-128"/>
              </a:defRPr>
            </a:lvl3pPr>
            <a:lvl4pPr marL="1600200" indent="-228600">
              <a:defRPr sz="2400">
                <a:solidFill>
                  <a:schemeClr val="tx1"/>
                </a:solidFill>
                <a:latin typeface="Times" panose="02020603050405020304" pitchFamily="18" charset="0"/>
                <a:ea typeface="MS PGothic" panose="020B0600070205080204" pitchFamily="34" charset="-128"/>
              </a:defRPr>
            </a:lvl4pPr>
            <a:lvl5pPr marL="2057400" indent="-228600">
              <a:defRPr sz="24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MS PGothic" panose="020B0600070205080204" pitchFamily="34" charset="-128"/>
              </a:defRPr>
            </a:lvl9pPr>
          </a:lstStyle>
          <a:p>
            <a:fld id="{CA5BEB17-50E2-44E3-BD96-5C725832C1DD}" type="slidenum">
              <a:rPr lang="en-GB" altLang="en-US" sz="1200">
                <a:latin typeface="Arial" panose="020B0604020202020204" pitchFamily="34" charset="0"/>
              </a:rPr>
              <a:pPr/>
              <a:t>5</a:t>
            </a:fld>
            <a:endParaRPr lang="en-GB" altLang="en-US" sz="1200">
              <a:latin typeface="Arial" panose="020B0604020202020204" pitchFamily="34" charset="0"/>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4222024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9C530A3-CE09-4079-BB5F-C70E0DD60ADB}" type="slidenum">
              <a:rPr lang="en-US" altLang="en-US"/>
              <a:pPr>
                <a:defRPr/>
              </a:pPr>
              <a:t>‹№›</a:t>
            </a:fld>
            <a:endParaRPr lang="en-US" altLang="en-US"/>
          </a:p>
        </p:txBody>
      </p:sp>
    </p:spTree>
    <p:extLst>
      <p:ext uri="{BB962C8B-B14F-4D97-AF65-F5344CB8AC3E}">
        <p14:creationId xmlns:p14="http://schemas.microsoft.com/office/powerpoint/2010/main" val="2444029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344D55D-DC76-477D-8236-C6763F90F97B}" type="slidenum">
              <a:rPr lang="en-US" altLang="en-US"/>
              <a:pPr>
                <a:defRPr/>
              </a:pPr>
              <a:t>‹№›</a:t>
            </a:fld>
            <a:endParaRPr lang="en-US" altLang="en-US"/>
          </a:p>
        </p:txBody>
      </p:sp>
    </p:spTree>
    <p:extLst>
      <p:ext uri="{BB962C8B-B14F-4D97-AF65-F5344CB8AC3E}">
        <p14:creationId xmlns:p14="http://schemas.microsoft.com/office/powerpoint/2010/main" val="674582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8BE5B09-BFE2-4BD1-BE6F-D4026ACBCC91}" type="slidenum">
              <a:rPr lang="en-US" altLang="en-US"/>
              <a:pPr>
                <a:defRPr/>
              </a:pPr>
              <a:t>‹№›</a:t>
            </a:fld>
            <a:endParaRPr lang="en-US" altLang="en-US"/>
          </a:p>
        </p:txBody>
      </p:sp>
    </p:spTree>
    <p:extLst>
      <p:ext uri="{BB962C8B-B14F-4D97-AF65-F5344CB8AC3E}">
        <p14:creationId xmlns:p14="http://schemas.microsoft.com/office/powerpoint/2010/main" val="1942684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4867083-F54E-4D90-ADEE-28D526AA5257}" type="slidenum">
              <a:rPr lang="en-US" altLang="en-US"/>
              <a:pPr>
                <a:defRPr/>
              </a:pPr>
              <a:t>‹№›</a:t>
            </a:fld>
            <a:endParaRPr lang="en-US" altLang="en-US"/>
          </a:p>
        </p:txBody>
      </p:sp>
    </p:spTree>
    <p:extLst>
      <p:ext uri="{BB962C8B-B14F-4D97-AF65-F5344CB8AC3E}">
        <p14:creationId xmlns:p14="http://schemas.microsoft.com/office/powerpoint/2010/main" val="2052060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C90DEEF-E356-4EF4-8CC1-8E0AFB3F7063}" type="slidenum">
              <a:rPr lang="en-US" altLang="en-US"/>
              <a:pPr>
                <a:defRPr/>
              </a:pPr>
              <a:t>‹№›</a:t>
            </a:fld>
            <a:endParaRPr lang="en-US" altLang="en-US"/>
          </a:p>
        </p:txBody>
      </p:sp>
    </p:spTree>
    <p:extLst>
      <p:ext uri="{BB962C8B-B14F-4D97-AF65-F5344CB8AC3E}">
        <p14:creationId xmlns:p14="http://schemas.microsoft.com/office/powerpoint/2010/main" val="2314694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6BF029B-14B1-48D4-BEFE-E34225E9BD3E}" type="slidenum">
              <a:rPr lang="en-US" altLang="en-US"/>
              <a:pPr>
                <a:defRPr/>
              </a:pPr>
              <a:t>‹№›</a:t>
            </a:fld>
            <a:endParaRPr lang="en-US" altLang="en-US"/>
          </a:p>
        </p:txBody>
      </p:sp>
    </p:spTree>
    <p:extLst>
      <p:ext uri="{BB962C8B-B14F-4D97-AF65-F5344CB8AC3E}">
        <p14:creationId xmlns:p14="http://schemas.microsoft.com/office/powerpoint/2010/main" val="4179623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DBC14AC-43D6-4653-83C0-D876844A9EDC}" type="slidenum">
              <a:rPr lang="en-US" altLang="en-US"/>
              <a:pPr>
                <a:defRPr/>
              </a:pPr>
              <a:t>‹№›</a:t>
            </a:fld>
            <a:endParaRPr lang="en-US" altLang="en-US"/>
          </a:p>
        </p:txBody>
      </p:sp>
    </p:spTree>
    <p:extLst>
      <p:ext uri="{BB962C8B-B14F-4D97-AF65-F5344CB8AC3E}">
        <p14:creationId xmlns:p14="http://schemas.microsoft.com/office/powerpoint/2010/main" val="439407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0E90EEA-27CF-4CAF-8CF3-2D509D94E133}" type="slidenum">
              <a:rPr lang="en-US" altLang="en-US"/>
              <a:pPr>
                <a:defRPr/>
              </a:pPr>
              <a:t>‹№›</a:t>
            </a:fld>
            <a:endParaRPr lang="en-US" altLang="en-US"/>
          </a:p>
        </p:txBody>
      </p:sp>
    </p:spTree>
    <p:extLst>
      <p:ext uri="{BB962C8B-B14F-4D97-AF65-F5344CB8AC3E}">
        <p14:creationId xmlns:p14="http://schemas.microsoft.com/office/powerpoint/2010/main" val="3101896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99EBC7F2-83AE-4BB9-951D-C6C3E81B05A9}" type="slidenum">
              <a:rPr lang="en-US" altLang="en-US"/>
              <a:pPr>
                <a:defRPr/>
              </a:pPr>
              <a:t>‹№›</a:t>
            </a:fld>
            <a:endParaRPr lang="en-US" altLang="en-US"/>
          </a:p>
        </p:txBody>
      </p:sp>
    </p:spTree>
    <p:extLst>
      <p:ext uri="{BB962C8B-B14F-4D97-AF65-F5344CB8AC3E}">
        <p14:creationId xmlns:p14="http://schemas.microsoft.com/office/powerpoint/2010/main" val="1934737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5C8E7B5-9315-4B36-93ED-C20D903AD45A}" type="slidenum">
              <a:rPr lang="en-US" altLang="en-US"/>
              <a:pPr>
                <a:defRPr/>
              </a:pPr>
              <a:t>‹№›</a:t>
            </a:fld>
            <a:endParaRPr lang="en-US" altLang="en-US"/>
          </a:p>
        </p:txBody>
      </p:sp>
    </p:spTree>
    <p:extLst>
      <p:ext uri="{BB962C8B-B14F-4D97-AF65-F5344CB8AC3E}">
        <p14:creationId xmlns:p14="http://schemas.microsoft.com/office/powerpoint/2010/main" val="13838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D7DEA66-034B-44E8-B4F9-1DA183CE4E81}" type="slidenum">
              <a:rPr lang="en-US" altLang="en-US"/>
              <a:pPr>
                <a:defRPr/>
              </a:pPr>
              <a:t>‹№›</a:t>
            </a:fld>
            <a:endParaRPr lang="en-US" altLang="en-US"/>
          </a:p>
        </p:txBody>
      </p:sp>
    </p:spTree>
    <p:extLst>
      <p:ext uri="{BB962C8B-B14F-4D97-AF65-F5344CB8AC3E}">
        <p14:creationId xmlns:p14="http://schemas.microsoft.com/office/powerpoint/2010/main" val="1387081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a:latin typeface="+mn-lt"/>
                <a:ea typeface="ＭＳ Ｐゴシック" pitchFamily="-80" charset="-128"/>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400">
                <a:latin typeface="+mn-lt"/>
                <a:ea typeface="ＭＳ Ｐゴシック" pitchFamily="-80" charset="-128"/>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smtClean="0">
                <a:latin typeface="Arial" panose="020B0604020202020204" pitchFamily="34" charset="0"/>
              </a:defRPr>
            </a:lvl1pPr>
          </a:lstStyle>
          <a:p>
            <a:pPr>
              <a:defRPr/>
            </a:pPr>
            <a:fld id="{A58065CF-06FB-41FD-9B96-A343AEABC29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S PGothic" panose="020B0600070205080204" pitchFamily="34" charset="-128"/>
          <a:cs typeface="+mj-cs"/>
        </a:defRPr>
      </a:lvl1pPr>
      <a:lvl2pPr algn="ctr" rtl="0" eaLnBrk="0" fontAlgn="base" hangingPunct="0">
        <a:spcBef>
          <a:spcPct val="0"/>
        </a:spcBef>
        <a:spcAft>
          <a:spcPct val="0"/>
        </a:spcAft>
        <a:defRPr sz="4400">
          <a:solidFill>
            <a:schemeClr val="tx2"/>
          </a:solidFill>
          <a:latin typeface="Arial" charset="0"/>
          <a:ea typeface="MS PGothic" panose="020B0600070205080204" pitchFamily="34" charset="-128"/>
        </a:defRPr>
      </a:lvl2pPr>
      <a:lvl3pPr algn="ctr" rtl="0" eaLnBrk="0" fontAlgn="base" hangingPunct="0">
        <a:spcBef>
          <a:spcPct val="0"/>
        </a:spcBef>
        <a:spcAft>
          <a:spcPct val="0"/>
        </a:spcAft>
        <a:defRPr sz="4400">
          <a:solidFill>
            <a:schemeClr val="tx2"/>
          </a:solidFill>
          <a:latin typeface="Arial" charset="0"/>
          <a:ea typeface="MS PGothic" panose="020B0600070205080204" pitchFamily="34" charset="-128"/>
        </a:defRPr>
      </a:lvl3pPr>
      <a:lvl4pPr algn="ctr" rtl="0" eaLnBrk="0" fontAlgn="base" hangingPunct="0">
        <a:spcBef>
          <a:spcPct val="0"/>
        </a:spcBef>
        <a:spcAft>
          <a:spcPct val="0"/>
        </a:spcAft>
        <a:defRPr sz="4400">
          <a:solidFill>
            <a:schemeClr val="tx2"/>
          </a:solidFill>
          <a:latin typeface="Arial" charset="0"/>
          <a:ea typeface="MS PGothic" panose="020B0600070205080204" pitchFamily="34" charset="-128"/>
        </a:defRPr>
      </a:lvl4pPr>
      <a:lvl5pPr algn="ctr" rtl="0" eaLnBrk="0" fontAlgn="base" hangingPunct="0">
        <a:spcBef>
          <a:spcPct val="0"/>
        </a:spcBef>
        <a:spcAft>
          <a:spcPct val="0"/>
        </a:spcAft>
        <a:defRPr sz="4400">
          <a:solidFill>
            <a:schemeClr val="tx2"/>
          </a:solidFill>
          <a:latin typeface="Arial" charset="0"/>
          <a:ea typeface="MS PGothic" panose="020B0600070205080204" pitchFamily="34" charset="-128"/>
        </a:defRPr>
      </a:lvl5pPr>
      <a:lvl6pPr marL="457200" algn="ctr" rtl="0" fontAlgn="base">
        <a:spcBef>
          <a:spcPct val="0"/>
        </a:spcBef>
        <a:spcAft>
          <a:spcPct val="0"/>
        </a:spcAft>
        <a:defRPr sz="4400">
          <a:solidFill>
            <a:schemeClr val="tx2"/>
          </a:solidFill>
          <a:latin typeface="Arial" charset="0"/>
          <a:ea typeface="ＭＳ Ｐゴシック" pitchFamily="-80" charset="-128"/>
        </a:defRPr>
      </a:lvl6pPr>
      <a:lvl7pPr marL="914400" algn="ctr" rtl="0" fontAlgn="base">
        <a:spcBef>
          <a:spcPct val="0"/>
        </a:spcBef>
        <a:spcAft>
          <a:spcPct val="0"/>
        </a:spcAft>
        <a:defRPr sz="4400">
          <a:solidFill>
            <a:schemeClr val="tx2"/>
          </a:solidFill>
          <a:latin typeface="Arial" charset="0"/>
          <a:ea typeface="ＭＳ Ｐゴシック" pitchFamily="-80" charset="-128"/>
        </a:defRPr>
      </a:lvl7pPr>
      <a:lvl8pPr marL="1371600" algn="ctr" rtl="0" fontAlgn="base">
        <a:spcBef>
          <a:spcPct val="0"/>
        </a:spcBef>
        <a:spcAft>
          <a:spcPct val="0"/>
        </a:spcAft>
        <a:defRPr sz="4400">
          <a:solidFill>
            <a:schemeClr val="tx2"/>
          </a:solidFill>
          <a:latin typeface="Arial" charset="0"/>
          <a:ea typeface="ＭＳ Ｐゴシック" pitchFamily="-80" charset="-128"/>
        </a:defRPr>
      </a:lvl8pPr>
      <a:lvl9pPr marL="1828800" algn="ctr" rtl="0" fontAlgn="base">
        <a:spcBef>
          <a:spcPct val="0"/>
        </a:spcBef>
        <a:spcAft>
          <a:spcPct val="0"/>
        </a:spcAft>
        <a:defRPr sz="4400">
          <a:solidFill>
            <a:schemeClr val="tx2"/>
          </a:solidFill>
          <a:latin typeface="Arial" charset="0"/>
          <a:ea typeface="ＭＳ Ｐゴシック" pitchFamily="-80"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presentationmagazin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9" descr="newspapero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413" y="-85725"/>
            <a:ext cx="9396413" cy="702945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075" name="Text Box 3"/>
          <p:cNvSpPr txBox="1">
            <a:spLocks noChangeArrowheads="1"/>
          </p:cNvSpPr>
          <p:nvPr/>
        </p:nvSpPr>
        <p:spPr bwMode="auto">
          <a:xfrm>
            <a:off x="609600" y="2309813"/>
            <a:ext cx="8102600" cy="70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4000" b="1">
                <a:solidFill>
                  <a:srgbClr val="4C4C4C"/>
                </a:solidFill>
                <a:latin typeface="Times" panose="02020603050405020304" pitchFamily="18" charset="0"/>
              </a:rPr>
              <a:t>INSERT YOUR HEADLINE HERE</a:t>
            </a:r>
            <a:endParaRPr lang="en-US" altLang="en-US" sz="4000" b="1">
              <a:latin typeface="Times" panose="02020603050405020304" pitchFamily="18" charset="0"/>
            </a:endParaRPr>
          </a:p>
        </p:txBody>
      </p:sp>
      <p:sp>
        <p:nvSpPr>
          <p:cNvPr id="3076" name="Rectangle 4"/>
          <p:cNvSpPr>
            <a:spLocks noChangeArrowheads="1"/>
          </p:cNvSpPr>
          <p:nvPr/>
        </p:nvSpPr>
        <p:spPr bwMode="auto">
          <a:xfrm>
            <a:off x="685800" y="3048000"/>
            <a:ext cx="3733800" cy="3581400"/>
          </a:xfrm>
          <a:prstGeom prst="rect">
            <a:avLst/>
          </a:prstGeom>
          <a:solidFill>
            <a:srgbClr val="CFC6AD"/>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endParaRPr lang="en-GB" altLang="en-US" sz="2400">
              <a:latin typeface="Times" panose="02020603050405020304" pitchFamily="18" charset="0"/>
            </a:endParaRPr>
          </a:p>
        </p:txBody>
      </p:sp>
      <p:sp>
        <p:nvSpPr>
          <p:cNvPr id="3077" name="Text Box 5"/>
          <p:cNvSpPr txBox="1">
            <a:spLocks noChangeArrowheads="1"/>
          </p:cNvSpPr>
          <p:nvPr/>
        </p:nvSpPr>
        <p:spPr bwMode="auto">
          <a:xfrm>
            <a:off x="4800600" y="2971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50000"/>
              </a:spcBef>
              <a:buFontTx/>
              <a:buNone/>
            </a:pPr>
            <a:endParaRPr lang="en-GB" altLang="en-US" sz="2400"/>
          </a:p>
        </p:txBody>
      </p:sp>
      <p:sp>
        <p:nvSpPr>
          <p:cNvPr id="3078" name="Text Box 6"/>
          <p:cNvSpPr txBox="1">
            <a:spLocks noChangeArrowheads="1"/>
          </p:cNvSpPr>
          <p:nvPr/>
        </p:nvSpPr>
        <p:spPr bwMode="auto">
          <a:xfrm>
            <a:off x="4648200" y="2971800"/>
            <a:ext cx="2133600" cy="3744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50000"/>
              </a:spcBef>
              <a:buFontTx/>
              <a:buNone/>
            </a:pPr>
            <a:r>
              <a:rPr lang="en-US" altLang="en-US" sz="2400" b="1">
                <a:solidFill>
                  <a:srgbClr val="4C4C4C"/>
                </a:solidFill>
                <a:latin typeface="Times" panose="02020603050405020304" pitchFamily="18" charset="0"/>
              </a:rPr>
              <a:t>Lorem ipsum</a:t>
            </a:r>
            <a:r>
              <a:rPr lang="en-US" altLang="en-US" sz="1200">
                <a:solidFill>
                  <a:srgbClr val="4C4C4C"/>
                </a:solidFill>
                <a:latin typeface="Times" panose="02020603050405020304" pitchFamily="18" charset="0"/>
              </a:rPr>
              <a:t> </a:t>
            </a:r>
          </a:p>
          <a:p>
            <a:pPr>
              <a:spcBef>
                <a:spcPct val="50000"/>
              </a:spcBef>
              <a:buFontTx/>
              <a:buNone/>
            </a:pPr>
            <a:r>
              <a:rPr lang="en-US" altLang="en-US" sz="1200">
                <a:solidFill>
                  <a:srgbClr val="4C4C4C"/>
                </a:solidFill>
                <a:latin typeface="Times" panose="02020603050405020304" pitchFamily="18" charset="0"/>
              </a:rPr>
              <a:t>In libris graecis appetere mea. At vim odio lorem omnes, pri id iuvaret partiendo. Vivendo menandri et sed. Lorem volumus blandit cu has.Sit cu alia porro fuisset. </a:t>
            </a:r>
          </a:p>
          <a:p>
            <a:pPr>
              <a:spcBef>
                <a:spcPct val="50000"/>
              </a:spcBef>
              <a:buFontTx/>
              <a:buNone/>
            </a:pPr>
            <a:r>
              <a:rPr lang="en-US" altLang="en-US" sz="1200">
                <a:solidFill>
                  <a:srgbClr val="4C4C4C"/>
                </a:solidFill>
                <a:latin typeface="Times" panose="02020603050405020304" pitchFamily="18" charset="0"/>
              </a:rPr>
              <a:t>Ea pro natum invidunt repudiandae, his et facilisis vituperatoribus. Mei eu ubique altera senserit, consul eripuit accusata has ne. Ignota verterem te nam, eu cibo causae menandri vim. Sit rebum erant dolorem et, sed odio error ad.Vel molestie corrumpit deterruisset ad, mollis ceteros ad sea.</a:t>
            </a:r>
            <a:endParaRPr lang="en-US" altLang="en-US" sz="2400" b="1">
              <a:solidFill>
                <a:srgbClr val="4383B4"/>
              </a:solidFill>
            </a:endParaRPr>
          </a:p>
        </p:txBody>
      </p:sp>
      <p:sp>
        <p:nvSpPr>
          <p:cNvPr id="3079" name="Text Box 7"/>
          <p:cNvSpPr txBox="1">
            <a:spLocks noChangeArrowheads="1"/>
          </p:cNvSpPr>
          <p:nvPr/>
        </p:nvSpPr>
        <p:spPr bwMode="auto">
          <a:xfrm>
            <a:off x="6705600" y="3036888"/>
            <a:ext cx="2133600" cy="3287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50000"/>
              </a:spcBef>
              <a:buFontTx/>
              <a:buNone/>
            </a:pPr>
            <a:r>
              <a:rPr lang="en-US" altLang="en-US" sz="1200">
                <a:solidFill>
                  <a:srgbClr val="4C4C4C"/>
                </a:solidFill>
                <a:latin typeface="Times" panose="02020603050405020304" pitchFamily="18" charset="0"/>
              </a:rPr>
              <a:t>In libris graecis appetere mea. At vim odio lorem omnes, pri id iuvaret partiendo. Vivendo menandri et sed. Lorem volumus blandit cu has.Sit cu alia porro fuisset. </a:t>
            </a:r>
          </a:p>
          <a:p>
            <a:pPr>
              <a:spcBef>
                <a:spcPct val="50000"/>
              </a:spcBef>
              <a:buFontTx/>
              <a:buNone/>
            </a:pPr>
            <a:r>
              <a:rPr lang="en-US" altLang="en-US" sz="1200">
                <a:solidFill>
                  <a:srgbClr val="4C4C4C"/>
                </a:solidFill>
                <a:latin typeface="Times" panose="02020603050405020304" pitchFamily="18" charset="0"/>
              </a:rPr>
              <a:t>Ea pro natum invidunt repudiandae, his et facilisis vituperatoribus. Mei eu ubique altera senserit, consul eripuit accusata has ne. Ignota verterem te nam, eu cibo causae menandri vim. Sit rebum erant dolorem et, sed odio error ad.Vel molestie corrumpit deterruisset ad, mollis ceteros ad sea.</a:t>
            </a:r>
          </a:p>
        </p:txBody>
      </p:sp>
      <p:pic>
        <p:nvPicPr>
          <p:cNvPr id="3080" name="Picture 8" descr="shad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350" y="3187700"/>
            <a:ext cx="3168650"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9" descr="newspape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84138"/>
            <a:ext cx="9393238" cy="702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ext Box 10"/>
          <p:cNvSpPr txBox="1">
            <a:spLocks noChangeArrowheads="1"/>
          </p:cNvSpPr>
          <p:nvPr/>
        </p:nvSpPr>
        <p:spPr bwMode="auto">
          <a:xfrm>
            <a:off x="2222500" y="950913"/>
            <a:ext cx="463126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GB" altLang="en-US" sz="3600" b="1" dirty="0">
                <a:solidFill>
                  <a:srgbClr val="1C1C1C"/>
                </a:solidFill>
                <a:latin typeface="Old English Text MT" panose="03040902040508030806" pitchFamily="66" charset="0"/>
              </a:rPr>
              <a:t>MARWANG POST</a:t>
            </a:r>
          </a:p>
        </p:txBody>
      </p:sp>
      <p:sp>
        <p:nvSpPr>
          <p:cNvPr id="5124" name="Text Box 11"/>
          <p:cNvSpPr txBox="1">
            <a:spLocks noChangeArrowheads="1"/>
          </p:cNvSpPr>
          <p:nvPr/>
        </p:nvSpPr>
        <p:spPr bwMode="auto">
          <a:xfrm>
            <a:off x="3041650" y="1835150"/>
            <a:ext cx="3091616"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ru-RU" altLang="en-US" sz="1600" b="1" dirty="0">
                <a:solidFill>
                  <a:srgbClr val="4C4C4C"/>
                </a:solidFill>
                <a:latin typeface="Times" panose="02020603050405020304" pitchFamily="18" charset="0"/>
              </a:rPr>
              <a:t>Старейшая газета в </a:t>
            </a:r>
            <a:r>
              <a:rPr lang="ru-RU" altLang="en-US" sz="1600" b="1" dirty="0" err="1">
                <a:solidFill>
                  <a:srgbClr val="4C4C4C"/>
                </a:solidFill>
                <a:latin typeface="Times" panose="02020603050405020304" pitchFamily="18" charset="0"/>
              </a:rPr>
              <a:t>Марванше</a:t>
            </a:r>
            <a:endParaRPr lang="en-US" altLang="en-US" sz="1600" b="1" dirty="0">
              <a:solidFill>
                <a:srgbClr val="4C4C4C"/>
              </a:solidFill>
              <a:latin typeface="Times" panose="02020603050405020304" pitchFamily="18" charset="0"/>
            </a:endParaRPr>
          </a:p>
        </p:txBody>
      </p:sp>
      <p:sp>
        <p:nvSpPr>
          <p:cNvPr id="5125" name="Text Box 12"/>
          <p:cNvSpPr txBox="1">
            <a:spLocks noChangeArrowheads="1"/>
          </p:cNvSpPr>
          <p:nvPr/>
        </p:nvSpPr>
        <p:spPr bwMode="auto">
          <a:xfrm>
            <a:off x="7559675" y="1865313"/>
            <a:ext cx="936475"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200" b="1" dirty="0">
                <a:solidFill>
                  <a:srgbClr val="4C4C4C"/>
                </a:solidFill>
                <a:latin typeface="Times" panose="02020603050405020304" pitchFamily="18" charset="0"/>
              </a:rPr>
              <a:t>- </a:t>
            </a:r>
            <a:r>
              <a:rPr lang="ru-RU" altLang="en-US" sz="1200" b="1" dirty="0" err="1">
                <a:solidFill>
                  <a:srgbClr val="4C4C4C"/>
                </a:solidFill>
                <a:latin typeface="Times" panose="02020603050405020304" pitchFamily="18" charset="0"/>
              </a:rPr>
              <a:t>Осн</a:t>
            </a:r>
            <a:r>
              <a:rPr lang="ru-RU" altLang="en-US" sz="1200" b="1" dirty="0">
                <a:solidFill>
                  <a:srgbClr val="4C4C4C"/>
                </a:solidFill>
                <a:latin typeface="Times" panose="02020603050405020304" pitchFamily="18" charset="0"/>
              </a:rPr>
              <a:t>.</a:t>
            </a:r>
            <a:r>
              <a:rPr lang="en-US" altLang="en-US" sz="1200" b="1" dirty="0">
                <a:solidFill>
                  <a:srgbClr val="4C4C4C"/>
                </a:solidFill>
                <a:latin typeface="Times" panose="02020603050405020304" pitchFamily="18" charset="0"/>
              </a:rPr>
              <a:t> 1</a:t>
            </a:r>
            <a:r>
              <a:rPr lang="ru-RU" altLang="en-US" sz="1200" b="1" dirty="0">
                <a:solidFill>
                  <a:srgbClr val="4C4C4C"/>
                </a:solidFill>
                <a:latin typeface="Times" panose="02020603050405020304" pitchFamily="18" charset="0"/>
              </a:rPr>
              <a:t>349</a:t>
            </a:r>
            <a:endParaRPr lang="en-US" altLang="en-US" sz="1200" b="1" dirty="0">
              <a:solidFill>
                <a:srgbClr val="4C4C4C"/>
              </a:solidFill>
              <a:latin typeface="Times" panose="02020603050405020304" pitchFamily="18" charset="0"/>
            </a:endParaRPr>
          </a:p>
        </p:txBody>
      </p:sp>
      <p:sp>
        <p:nvSpPr>
          <p:cNvPr id="5126" name="Text Box 3"/>
          <p:cNvSpPr txBox="1">
            <a:spLocks noChangeArrowheads="1"/>
          </p:cNvSpPr>
          <p:nvPr/>
        </p:nvSpPr>
        <p:spPr bwMode="auto">
          <a:xfrm>
            <a:off x="609600" y="2309813"/>
            <a:ext cx="3932102"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ru-RU" altLang="en-US" b="1" dirty="0">
                <a:solidFill>
                  <a:srgbClr val="4C4C4C"/>
                </a:solidFill>
                <a:latin typeface="Times" panose="02020603050405020304" pitchFamily="18" charset="0"/>
              </a:rPr>
              <a:t>На страже Империи</a:t>
            </a:r>
            <a:endParaRPr lang="en-US" altLang="en-US" b="1" dirty="0">
              <a:latin typeface="Times" panose="02020603050405020304" pitchFamily="18" charset="0"/>
            </a:endParaRPr>
          </a:p>
        </p:txBody>
      </p:sp>
      <p:sp>
        <p:nvSpPr>
          <p:cNvPr id="5127" name="Rectangle 4"/>
          <p:cNvSpPr>
            <a:spLocks noChangeArrowheads="1"/>
          </p:cNvSpPr>
          <p:nvPr/>
        </p:nvSpPr>
        <p:spPr bwMode="auto">
          <a:xfrm>
            <a:off x="4818063" y="2492375"/>
            <a:ext cx="3733800" cy="4214813"/>
          </a:xfrm>
          <a:prstGeom prst="rect">
            <a:avLst/>
          </a:prstGeom>
          <a:solidFill>
            <a:srgbClr val="CFC6AD"/>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endParaRPr lang="en-GB" altLang="en-US" sz="2400">
              <a:latin typeface="Times" panose="02020603050405020304" pitchFamily="18" charset="0"/>
            </a:endParaRPr>
          </a:p>
        </p:txBody>
      </p:sp>
      <p:sp>
        <p:nvSpPr>
          <p:cNvPr id="5128" name="Text Box 5"/>
          <p:cNvSpPr txBox="1">
            <a:spLocks noChangeArrowheads="1"/>
          </p:cNvSpPr>
          <p:nvPr/>
        </p:nvSpPr>
        <p:spPr bwMode="auto">
          <a:xfrm>
            <a:off x="4800600" y="2971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50000"/>
              </a:spcBef>
              <a:buFontTx/>
              <a:buNone/>
            </a:pPr>
            <a:endParaRPr lang="en-GB" altLang="en-US" sz="2400"/>
          </a:p>
        </p:txBody>
      </p:sp>
      <p:sp>
        <p:nvSpPr>
          <p:cNvPr id="5129" name="Text Box 6"/>
          <p:cNvSpPr txBox="1">
            <a:spLocks noChangeArrowheads="1"/>
          </p:cNvSpPr>
          <p:nvPr/>
        </p:nvSpPr>
        <p:spPr bwMode="auto">
          <a:xfrm>
            <a:off x="647700" y="2971800"/>
            <a:ext cx="2133600" cy="24006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50000"/>
              </a:spcBef>
              <a:buFontTx/>
              <a:buNone/>
            </a:pPr>
            <a:r>
              <a:rPr lang="ru-RU" altLang="en-US" sz="2400" b="1" dirty="0">
                <a:solidFill>
                  <a:srgbClr val="4C4C4C"/>
                </a:solidFill>
                <a:latin typeface="Times" panose="02020603050405020304" pitchFamily="18" charset="0"/>
              </a:rPr>
              <a:t>В </a:t>
            </a:r>
            <a:r>
              <a:rPr lang="ru-RU" altLang="en-US" sz="2400" b="1" dirty="0" err="1">
                <a:solidFill>
                  <a:srgbClr val="4C4C4C"/>
                </a:solidFill>
                <a:latin typeface="Times" panose="02020603050405020304" pitchFamily="18" charset="0"/>
              </a:rPr>
              <a:t>Фрихолде</a:t>
            </a:r>
            <a:endParaRPr lang="en-US" altLang="en-US" sz="1200" dirty="0">
              <a:solidFill>
                <a:srgbClr val="4C4C4C"/>
              </a:solidFill>
              <a:latin typeface="Times" panose="02020603050405020304" pitchFamily="18" charset="0"/>
            </a:endParaRPr>
          </a:p>
          <a:p>
            <a:pPr>
              <a:spcBef>
                <a:spcPct val="50000"/>
              </a:spcBef>
              <a:buFontTx/>
              <a:buNone/>
            </a:pPr>
            <a:r>
              <a:rPr lang="ru-RU" altLang="en-US" sz="1200" dirty="0">
                <a:solidFill>
                  <a:srgbClr val="4C4C4C"/>
                </a:solidFill>
                <a:latin typeface="Times" panose="02020603050405020304" pitchFamily="18" charset="0"/>
              </a:rPr>
              <a:t>Развернулась настоящая драма – старый и уважаемый священник </a:t>
            </a:r>
            <a:r>
              <a:rPr lang="ru-RU" altLang="en-US" sz="1200" dirty="0" err="1">
                <a:solidFill>
                  <a:srgbClr val="4C4C4C"/>
                </a:solidFill>
                <a:latin typeface="Times" panose="02020603050405020304" pitchFamily="18" charset="0"/>
              </a:rPr>
              <a:t>Гимара</a:t>
            </a:r>
            <a:r>
              <a:rPr lang="ru-RU" altLang="en-US" sz="1200" dirty="0">
                <a:solidFill>
                  <a:srgbClr val="4C4C4C"/>
                </a:solidFill>
                <a:latin typeface="Times" panose="02020603050405020304" pitchFamily="18" charset="0"/>
              </a:rPr>
              <a:t>, Стража Мертвых, оказался </a:t>
            </a:r>
            <a:r>
              <a:rPr lang="ru-RU" altLang="en-US" sz="1200" dirty="0" err="1">
                <a:solidFill>
                  <a:srgbClr val="4C4C4C"/>
                </a:solidFill>
                <a:latin typeface="Times" panose="02020603050405020304" pitchFamily="18" charset="0"/>
              </a:rPr>
              <a:t>демонопоклонником</a:t>
            </a:r>
            <a:r>
              <a:rPr lang="ru-RU" altLang="en-US" sz="1200" dirty="0">
                <a:solidFill>
                  <a:srgbClr val="4C4C4C"/>
                </a:solidFill>
                <a:latin typeface="Times" panose="02020603050405020304" pitchFamily="18" charset="0"/>
              </a:rPr>
              <a:t> практикующим человеческие жертвоприношения.</a:t>
            </a:r>
          </a:p>
          <a:p>
            <a:pPr>
              <a:spcBef>
                <a:spcPct val="50000"/>
              </a:spcBef>
              <a:buFontTx/>
              <a:buNone/>
            </a:pPr>
            <a:endParaRPr lang="en-US" altLang="en-US" sz="2400" dirty="0">
              <a:solidFill>
                <a:srgbClr val="4383B4"/>
              </a:solidFill>
            </a:endParaRPr>
          </a:p>
        </p:txBody>
      </p:sp>
      <p:sp>
        <p:nvSpPr>
          <p:cNvPr id="5130" name="Text Box 7"/>
          <p:cNvSpPr txBox="1">
            <a:spLocks noChangeArrowheads="1"/>
          </p:cNvSpPr>
          <p:nvPr/>
        </p:nvSpPr>
        <p:spPr bwMode="auto">
          <a:xfrm>
            <a:off x="2705100" y="3036888"/>
            <a:ext cx="2133600" cy="3287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50000"/>
              </a:spcBef>
              <a:buFontTx/>
              <a:buNone/>
            </a:pPr>
            <a:r>
              <a:rPr lang="en-US" altLang="en-US" sz="1200">
                <a:solidFill>
                  <a:srgbClr val="4C4C4C"/>
                </a:solidFill>
                <a:latin typeface="Times" panose="02020603050405020304" pitchFamily="18" charset="0"/>
              </a:rPr>
              <a:t>In libris graecis appetere mea. At vim odio lorem omnes, pri id iuvaret partiendo. Vivendo menandri et sed. Lorem volumus blandit cu has.Sit cu alia porro fuisset. </a:t>
            </a:r>
          </a:p>
          <a:p>
            <a:pPr>
              <a:spcBef>
                <a:spcPct val="50000"/>
              </a:spcBef>
              <a:buFontTx/>
              <a:buNone/>
            </a:pPr>
            <a:r>
              <a:rPr lang="en-US" altLang="en-US" sz="1200">
                <a:solidFill>
                  <a:srgbClr val="4C4C4C"/>
                </a:solidFill>
                <a:latin typeface="Times" panose="02020603050405020304" pitchFamily="18" charset="0"/>
              </a:rPr>
              <a:t>Ea pro natum invidunt repudiandae, his et facilisis vituperatoribus. Mei eu ubique altera senserit, consul eripuit accusata has ne. Ignota verterem te nam, eu cibo causae menandri vim. Sit rebum erant dolorem et, sed odio error ad.Vel molestie corrumpit deterruisset ad, mollis ceteros ad sea.</a:t>
            </a:r>
          </a:p>
        </p:txBody>
      </p:sp>
      <p:pic>
        <p:nvPicPr>
          <p:cNvPr id="5131" name="Picture 8" descr="shad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4613" y="3265488"/>
            <a:ext cx="3168650" cy="345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9" descr="newspapero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413" y="-85725"/>
            <a:ext cx="9396413" cy="7029450"/>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171" name="Rectangle 4"/>
          <p:cNvSpPr>
            <a:spLocks noChangeArrowheads="1"/>
          </p:cNvSpPr>
          <p:nvPr/>
        </p:nvSpPr>
        <p:spPr bwMode="auto">
          <a:xfrm>
            <a:off x="2644775" y="3105150"/>
            <a:ext cx="2155825" cy="3595688"/>
          </a:xfrm>
          <a:prstGeom prst="rect">
            <a:avLst/>
          </a:prstGeom>
          <a:solidFill>
            <a:srgbClr val="CFC6AD"/>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endParaRPr lang="en-GB" altLang="en-US" sz="2400">
              <a:latin typeface="Times" panose="02020603050405020304" pitchFamily="18" charset="0"/>
            </a:endParaRPr>
          </a:p>
        </p:txBody>
      </p:sp>
      <p:sp>
        <p:nvSpPr>
          <p:cNvPr id="7172" name="Text Box 5"/>
          <p:cNvSpPr txBox="1">
            <a:spLocks noChangeArrowheads="1"/>
          </p:cNvSpPr>
          <p:nvPr/>
        </p:nvSpPr>
        <p:spPr bwMode="auto">
          <a:xfrm>
            <a:off x="4800600" y="2971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50000"/>
              </a:spcBef>
              <a:buFontTx/>
              <a:buNone/>
            </a:pPr>
            <a:endParaRPr lang="en-GB" altLang="en-US" sz="2400"/>
          </a:p>
        </p:txBody>
      </p:sp>
      <p:sp>
        <p:nvSpPr>
          <p:cNvPr id="7173" name="Text Box 6"/>
          <p:cNvSpPr txBox="1">
            <a:spLocks noChangeArrowheads="1"/>
          </p:cNvSpPr>
          <p:nvPr/>
        </p:nvSpPr>
        <p:spPr bwMode="auto">
          <a:xfrm>
            <a:off x="647700" y="2971800"/>
            <a:ext cx="2133600" cy="3744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50000"/>
              </a:spcBef>
              <a:buFontTx/>
              <a:buNone/>
            </a:pPr>
            <a:r>
              <a:rPr lang="en-US" altLang="en-US" sz="2400" b="1">
                <a:solidFill>
                  <a:srgbClr val="4C4C4C"/>
                </a:solidFill>
                <a:latin typeface="Times" panose="02020603050405020304" pitchFamily="18" charset="0"/>
              </a:rPr>
              <a:t>Lorem ipsum</a:t>
            </a:r>
            <a:r>
              <a:rPr lang="en-US" altLang="en-US" sz="1200">
                <a:solidFill>
                  <a:srgbClr val="4C4C4C"/>
                </a:solidFill>
                <a:latin typeface="Times" panose="02020603050405020304" pitchFamily="18" charset="0"/>
              </a:rPr>
              <a:t> </a:t>
            </a:r>
          </a:p>
          <a:p>
            <a:pPr>
              <a:spcBef>
                <a:spcPct val="50000"/>
              </a:spcBef>
              <a:buFontTx/>
              <a:buNone/>
            </a:pPr>
            <a:r>
              <a:rPr lang="en-US" altLang="en-US" sz="1200">
                <a:solidFill>
                  <a:srgbClr val="4C4C4C"/>
                </a:solidFill>
                <a:latin typeface="Times" panose="02020603050405020304" pitchFamily="18" charset="0"/>
              </a:rPr>
              <a:t>In libris graecis appetere mea. At vim odio lorem omnes, pri id iuvaret partiendo. Vivendo menandri et sed. Lorem volumus blandit cu has.Sit cu alia porro fuisset. </a:t>
            </a:r>
          </a:p>
          <a:p>
            <a:pPr>
              <a:spcBef>
                <a:spcPct val="50000"/>
              </a:spcBef>
              <a:buFontTx/>
              <a:buNone/>
            </a:pPr>
            <a:r>
              <a:rPr lang="en-US" altLang="en-US" sz="1200">
                <a:solidFill>
                  <a:srgbClr val="4C4C4C"/>
                </a:solidFill>
                <a:latin typeface="Times" panose="02020603050405020304" pitchFamily="18" charset="0"/>
              </a:rPr>
              <a:t>Ea pro natum invidunt repudiandae, his et facilisis vituperatoribus. Mei eu ubique altera senserit, consul eripuit accusata has ne. Ignota verterem te nam, eu cibo causae menandri vim. Sit rebum erant dolorem et, sed odio error ad.Vel molestie corrumpit deterruisset ad, mollis ceteros ad sea.</a:t>
            </a:r>
            <a:endParaRPr lang="en-US" altLang="en-US" sz="2400" b="1">
              <a:solidFill>
                <a:srgbClr val="4383B4"/>
              </a:solidFill>
            </a:endParaRPr>
          </a:p>
        </p:txBody>
      </p:sp>
      <p:sp>
        <p:nvSpPr>
          <p:cNvPr id="7174" name="Text Box 7"/>
          <p:cNvSpPr txBox="1">
            <a:spLocks noChangeArrowheads="1"/>
          </p:cNvSpPr>
          <p:nvPr/>
        </p:nvSpPr>
        <p:spPr bwMode="auto">
          <a:xfrm>
            <a:off x="4932363" y="3105150"/>
            <a:ext cx="1979612" cy="369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50000"/>
              </a:spcBef>
              <a:buFontTx/>
              <a:buNone/>
            </a:pPr>
            <a:r>
              <a:rPr lang="en-US" altLang="en-US" sz="1200">
                <a:solidFill>
                  <a:srgbClr val="4C4C4C"/>
                </a:solidFill>
                <a:latin typeface="Times" panose="02020603050405020304" pitchFamily="18" charset="0"/>
              </a:rPr>
              <a:t>In libris graecis appetere mea. At vim odio lorem omnes, pri id iuvaret partiendo. Vivendo menandri et sed. Lorem volumus blandit cu has.Sit cu alia porro fuisset. </a:t>
            </a:r>
          </a:p>
          <a:p>
            <a:pPr>
              <a:spcBef>
                <a:spcPct val="50000"/>
              </a:spcBef>
              <a:buFontTx/>
              <a:buNone/>
            </a:pPr>
            <a:r>
              <a:rPr lang="en-US" altLang="en-US" sz="1200">
                <a:solidFill>
                  <a:srgbClr val="4C4C4C"/>
                </a:solidFill>
                <a:latin typeface="Times" panose="02020603050405020304" pitchFamily="18" charset="0"/>
              </a:rPr>
              <a:t>Ea pro natum invidunt repudiandae, his et facilisis vituperatoribus. Mei eu ubique altera senserit, consul eripuit accusata has ne. Ignota verterem te nam, eu cibo causae menandri vim. Sit rebum erant dolorem et, sed odio error ad.Vel molestie corrumpit deterruisset ad, mollis ceteros ad sea.</a:t>
            </a:r>
          </a:p>
        </p:txBody>
      </p:sp>
      <p:pic>
        <p:nvPicPr>
          <p:cNvPr id="7175" name="Picture 8" descr="shad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7350" y="4829175"/>
            <a:ext cx="1714500"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Rectangle 4"/>
          <p:cNvSpPr>
            <a:spLocks noChangeArrowheads="1"/>
          </p:cNvSpPr>
          <p:nvPr/>
        </p:nvSpPr>
        <p:spPr bwMode="auto">
          <a:xfrm>
            <a:off x="6911975" y="3121025"/>
            <a:ext cx="1997075" cy="3595688"/>
          </a:xfrm>
          <a:prstGeom prst="rect">
            <a:avLst/>
          </a:prstGeom>
          <a:solidFill>
            <a:srgbClr val="CFC6AD"/>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endParaRPr lang="en-GB" altLang="en-US" sz="2400">
              <a:latin typeface="Times" panose="02020603050405020304" pitchFamily="18" charset="0"/>
            </a:endParaRPr>
          </a:p>
        </p:txBody>
      </p:sp>
      <p:pic>
        <p:nvPicPr>
          <p:cNvPr id="7177" name="Picture 8" descr="shad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4550" y="4846638"/>
            <a:ext cx="1714500" cy="187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8" name="Text Box 3"/>
          <p:cNvSpPr txBox="1">
            <a:spLocks noChangeArrowheads="1"/>
          </p:cNvSpPr>
          <p:nvPr/>
        </p:nvSpPr>
        <p:spPr bwMode="auto">
          <a:xfrm>
            <a:off x="609600" y="2309813"/>
            <a:ext cx="8102600" cy="70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4000" b="1">
                <a:solidFill>
                  <a:srgbClr val="4C4C4C"/>
                </a:solidFill>
                <a:latin typeface="Times" panose="02020603050405020304" pitchFamily="18" charset="0"/>
              </a:rPr>
              <a:t>INSERT YOUR HEADLINE HERE</a:t>
            </a:r>
            <a:endParaRPr lang="en-US" altLang="en-US" sz="4000" b="1">
              <a:latin typeface="Times"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9" descr="newspape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84138"/>
            <a:ext cx="9393238" cy="702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ext Box 3"/>
          <p:cNvSpPr txBox="1">
            <a:spLocks noChangeArrowheads="1"/>
          </p:cNvSpPr>
          <p:nvPr/>
        </p:nvSpPr>
        <p:spPr bwMode="auto">
          <a:xfrm>
            <a:off x="609600" y="2309813"/>
            <a:ext cx="7885748"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ru-RU" altLang="en-US" sz="4000" b="1" dirty="0">
                <a:solidFill>
                  <a:srgbClr val="4C4C4C"/>
                </a:solidFill>
                <a:latin typeface="Times" panose="02020603050405020304" pitchFamily="18" charset="0"/>
              </a:rPr>
              <a:t>ОКТАВИАН АР ГРАНДЕ УБИТ!</a:t>
            </a:r>
            <a:endParaRPr lang="en-US" altLang="en-US" sz="4000" b="1" dirty="0">
              <a:latin typeface="Times" panose="02020603050405020304" pitchFamily="18" charset="0"/>
            </a:endParaRPr>
          </a:p>
        </p:txBody>
      </p:sp>
      <p:sp>
        <p:nvSpPr>
          <p:cNvPr id="9220" name="Rectangle 4"/>
          <p:cNvSpPr>
            <a:spLocks noChangeArrowheads="1"/>
          </p:cNvSpPr>
          <p:nvPr/>
        </p:nvSpPr>
        <p:spPr bwMode="auto">
          <a:xfrm>
            <a:off x="685800" y="3048000"/>
            <a:ext cx="3733800" cy="3581400"/>
          </a:xfrm>
          <a:prstGeom prst="rect">
            <a:avLst/>
          </a:prstGeom>
          <a:solidFill>
            <a:srgbClr val="CFC6AD"/>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endParaRPr lang="en-GB" altLang="en-US" sz="2400">
              <a:latin typeface="Times" panose="02020603050405020304" pitchFamily="18" charset="0"/>
            </a:endParaRPr>
          </a:p>
        </p:txBody>
      </p:sp>
      <p:sp>
        <p:nvSpPr>
          <p:cNvPr id="9221" name="Text Box 5"/>
          <p:cNvSpPr txBox="1">
            <a:spLocks noChangeArrowheads="1"/>
          </p:cNvSpPr>
          <p:nvPr/>
        </p:nvSpPr>
        <p:spPr bwMode="auto">
          <a:xfrm>
            <a:off x="4800600" y="2971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50000"/>
              </a:spcBef>
              <a:buFontTx/>
              <a:buNone/>
            </a:pPr>
            <a:endParaRPr lang="en-GB" altLang="en-US" sz="2400"/>
          </a:p>
        </p:txBody>
      </p:sp>
      <p:sp>
        <p:nvSpPr>
          <p:cNvPr id="9222" name="Text Box 6"/>
          <p:cNvSpPr txBox="1">
            <a:spLocks noChangeArrowheads="1"/>
          </p:cNvSpPr>
          <p:nvPr/>
        </p:nvSpPr>
        <p:spPr bwMode="auto">
          <a:xfrm>
            <a:off x="4572794" y="3106916"/>
            <a:ext cx="4183698" cy="3416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50000"/>
              </a:spcBef>
              <a:buFontTx/>
              <a:buNone/>
            </a:pPr>
            <a:r>
              <a:rPr lang="ru-RU" altLang="en-US" sz="2400" b="1" dirty="0">
                <a:solidFill>
                  <a:srgbClr val="4C4C4C"/>
                </a:solidFill>
                <a:latin typeface="Times" panose="02020603050405020304" pitchFamily="18" charset="0"/>
              </a:rPr>
              <a:t>Нашелся смельчак который положил конец бесчинствам </a:t>
            </a:r>
            <a:r>
              <a:rPr lang="ru-RU" altLang="en-US" sz="2400" b="1" dirty="0" err="1">
                <a:solidFill>
                  <a:srgbClr val="4C4C4C"/>
                </a:solidFill>
                <a:latin typeface="Times" panose="02020603050405020304" pitchFamily="18" charset="0"/>
              </a:rPr>
              <a:t>Октавиана</a:t>
            </a:r>
            <a:r>
              <a:rPr lang="ru-RU" altLang="en-US" sz="2400" b="1" dirty="0">
                <a:solidFill>
                  <a:srgbClr val="4C4C4C"/>
                </a:solidFill>
                <a:latin typeface="Times" panose="02020603050405020304" pitchFamily="18" charset="0"/>
              </a:rPr>
              <a:t> </a:t>
            </a:r>
            <a:endParaRPr lang="en-US" altLang="en-US" sz="2400" b="1" dirty="0">
              <a:solidFill>
                <a:srgbClr val="4C4C4C"/>
              </a:solidFill>
              <a:latin typeface="Times" panose="02020603050405020304" pitchFamily="18" charset="0"/>
            </a:endParaRPr>
          </a:p>
          <a:p>
            <a:pPr>
              <a:spcBef>
                <a:spcPct val="50000"/>
              </a:spcBef>
              <a:buFontTx/>
              <a:buNone/>
            </a:pPr>
            <a:r>
              <a:rPr lang="ru-RU" altLang="en-US" sz="1600" dirty="0">
                <a:solidFill>
                  <a:srgbClr val="4C4C4C"/>
                </a:solidFill>
                <a:latin typeface="Times" panose="02020603050405020304" pitchFamily="18" charset="0"/>
              </a:rPr>
              <a:t>Как сообщает наш источник в городской управе сегодня утром была выплачена награда в 20 тысяч империалов за голову печально известного </a:t>
            </a:r>
            <a:r>
              <a:rPr lang="ru-RU" altLang="en-US" sz="1600" dirty="0" err="1">
                <a:solidFill>
                  <a:srgbClr val="4C4C4C"/>
                </a:solidFill>
                <a:latin typeface="Times" panose="02020603050405020304" pitchFamily="18" charset="0"/>
              </a:rPr>
              <a:t>Октавиана</a:t>
            </a:r>
            <a:r>
              <a:rPr lang="ru-RU" altLang="en-US" sz="1600" dirty="0">
                <a:solidFill>
                  <a:srgbClr val="4C4C4C"/>
                </a:solidFill>
                <a:latin typeface="Times" panose="02020603050405020304" pitchFamily="18" charset="0"/>
              </a:rPr>
              <a:t>.</a:t>
            </a:r>
          </a:p>
          <a:p>
            <a:pPr>
              <a:spcBef>
                <a:spcPct val="50000"/>
              </a:spcBef>
              <a:buFontTx/>
              <a:buNone/>
            </a:pPr>
            <a:r>
              <a:rPr lang="ru-RU" altLang="en-US" sz="1600" dirty="0">
                <a:solidFill>
                  <a:srgbClr val="4C4C4C"/>
                </a:solidFill>
                <a:latin typeface="Times" panose="02020603050405020304" pitchFamily="18" charset="0"/>
              </a:rPr>
              <a:t>Как сообщают свидетели – явно причиной смерти послужил великан с большим молотом, огненным дыханием, а его руки были сделаны из металла.</a:t>
            </a:r>
            <a:endParaRPr lang="en-US" altLang="en-US" sz="1600" dirty="0">
              <a:solidFill>
                <a:srgbClr val="4383B4"/>
              </a:solidFill>
            </a:endParaRPr>
          </a:p>
        </p:txBody>
      </p:sp>
      <p:pic>
        <p:nvPicPr>
          <p:cNvPr id="9224" name="Picture 8"/>
          <p:cNvPicPr>
            <a:picLocks noChangeAspect="1" noChangeArrowheads="1"/>
          </p:cNvPicPr>
          <p:nvPr/>
        </p:nvPicPr>
        <p:blipFill>
          <a:blip r:embed="rId4">
            <a:clrChange>
              <a:clrFrom>
                <a:srgbClr val="FFFFFF"/>
              </a:clrFrom>
              <a:clrTo>
                <a:srgbClr val="FFFFFF">
                  <a:alpha val="0"/>
                </a:srgbClr>
              </a:clrTo>
            </a:clrChange>
            <a:duotone>
              <a:prstClr val="black"/>
              <a:srgbClr val="D9C3A5">
                <a:tint val="50000"/>
                <a:satMod val="180000"/>
              </a:srgbClr>
            </a:duotone>
            <a:extLst>
              <a:ext uri="{BEBA8EAE-BF5A-486C-A8C5-ECC9F3942E4B}">
                <a14:imgProps xmlns:a14="http://schemas.microsoft.com/office/drawing/2010/main">
                  <a14:imgLayer r:embed="rId5">
                    <a14:imgEffect>
                      <a14:artisticWatercolorSponge/>
                    </a14:imgEffect>
                  </a14:imgLayer>
                </a14:imgProps>
              </a:ext>
              <a:ext uri="{28A0092B-C50C-407E-A947-70E740481C1C}">
                <a14:useLocalDpi xmlns:a14="http://schemas.microsoft.com/office/drawing/2010/main" val="0"/>
              </a:ext>
            </a:extLst>
          </a:blip>
          <a:stretch>
            <a:fillRect/>
          </a:stretch>
        </p:blipFill>
        <p:spPr bwMode="auto">
          <a:xfrm>
            <a:off x="1022350" y="3331369"/>
            <a:ext cx="316865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5" name="Text Box 10"/>
          <p:cNvSpPr txBox="1">
            <a:spLocks noChangeArrowheads="1"/>
          </p:cNvSpPr>
          <p:nvPr/>
        </p:nvSpPr>
        <p:spPr bwMode="auto">
          <a:xfrm>
            <a:off x="2222500" y="950913"/>
            <a:ext cx="47870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ru-RU" altLang="en-US" sz="3600" b="1" dirty="0">
                <a:solidFill>
                  <a:srgbClr val="1C1C1C"/>
                </a:solidFill>
                <a:latin typeface="Castellar" panose="020A0402060406010301" pitchFamily="18" charset="0"/>
              </a:rPr>
              <a:t>Хроники </a:t>
            </a:r>
            <a:r>
              <a:rPr lang="ru-RU" altLang="en-US" sz="3600" b="1" dirty="0" err="1">
                <a:solidFill>
                  <a:srgbClr val="1C1C1C"/>
                </a:solidFill>
                <a:latin typeface="Castellar" panose="020A0402060406010301" pitchFamily="18" charset="0"/>
              </a:rPr>
              <a:t>Гардебурга</a:t>
            </a:r>
            <a:endParaRPr lang="en-GB" altLang="en-US" sz="3600" b="1" dirty="0">
              <a:solidFill>
                <a:srgbClr val="1C1C1C"/>
              </a:solidFill>
              <a:latin typeface="Castellar" panose="020A0402060406010301" pitchFamily="18" charset="0"/>
            </a:endParaRPr>
          </a:p>
        </p:txBody>
      </p:sp>
      <p:sp>
        <p:nvSpPr>
          <p:cNvPr id="9226" name="Text Box 11"/>
          <p:cNvSpPr txBox="1">
            <a:spLocks noChangeArrowheads="1"/>
          </p:cNvSpPr>
          <p:nvPr/>
        </p:nvSpPr>
        <p:spPr bwMode="auto">
          <a:xfrm>
            <a:off x="3041650" y="1835150"/>
            <a:ext cx="2319738" cy="338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ru-RU" altLang="en-US" sz="1600" b="1" dirty="0">
                <a:solidFill>
                  <a:srgbClr val="4C4C4C"/>
                </a:solidFill>
                <a:latin typeface="Times" panose="02020603050405020304" pitchFamily="18" charset="0"/>
              </a:rPr>
              <a:t>Самые свежие новости</a:t>
            </a:r>
            <a:endParaRPr lang="en-US" altLang="en-US" sz="1600" b="1" dirty="0">
              <a:solidFill>
                <a:srgbClr val="4C4C4C"/>
              </a:solidFill>
              <a:latin typeface="Times" panose="02020603050405020304" pitchFamily="18" charset="0"/>
            </a:endParaRPr>
          </a:p>
        </p:txBody>
      </p:sp>
      <p:sp>
        <p:nvSpPr>
          <p:cNvPr id="9227" name="Text Box 12"/>
          <p:cNvSpPr txBox="1">
            <a:spLocks noChangeArrowheads="1"/>
          </p:cNvSpPr>
          <p:nvPr/>
        </p:nvSpPr>
        <p:spPr bwMode="auto">
          <a:xfrm>
            <a:off x="7559675" y="1865313"/>
            <a:ext cx="936475" cy="276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200" b="1" dirty="0">
                <a:solidFill>
                  <a:srgbClr val="4C4C4C"/>
                </a:solidFill>
                <a:latin typeface="Times" panose="02020603050405020304" pitchFamily="18" charset="0"/>
              </a:rPr>
              <a:t>- </a:t>
            </a:r>
            <a:r>
              <a:rPr lang="ru-RU" altLang="en-US" sz="1200" b="1" dirty="0" err="1">
                <a:solidFill>
                  <a:srgbClr val="4C4C4C"/>
                </a:solidFill>
                <a:latin typeface="Times" panose="02020603050405020304" pitchFamily="18" charset="0"/>
              </a:rPr>
              <a:t>Осн</a:t>
            </a:r>
            <a:r>
              <a:rPr lang="ru-RU" altLang="en-US" sz="1200" b="1" dirty="0">
                <a:solidFill>
                  <a:srgbClr val="4C4C4C"/>
                </a:solidFill>
                <a:latin typeface="Times" panose="02020603050405020304" pitchFamily="18" charset="0"/>
              </a:rPr>
              <a:t>.</a:t>
            </a:r>
            <a:r>
              <a:rPr lang="en-US" altLang="en-US" sz="1200" b="1" dirty="0">
                <a:solidFill>
                  <a:srgbClr val="4C4C4C"/>
                </a:solidFill>
                <a:latin typeface="Times" panose="02020603050405020304" pitchFamily="18" charset="0"/>
              </a:rPr>
              <a:t> </a:t>
            </a:r>
            <a:r>
              <a:rPr lang="ru-RU" altLang="en-US" sz="1200" b="1">
                <a:solidFill>
                  <a:srgbClr val="4C4C4C"/>
                </a:solidFill>
                <a:latin typeface="Times" panose="02020603050405020304" pitchFamily="18" charset="0"/>
              </a:rPr>
              <a:t>1465</a:t>
            </a:r>
            <a:endParaRPr lang="en-US" altLang="en-US" sz="1200" b="1" dirty="0">
              <a:solidFill>
                <a:srgbClr val="4C4C4C"/>
              </a:solidFill>
              <a:latin typeface="Times"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9" descr="newspape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171450"/>
            <a:ext cx="9393238" cy="702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Text Box 10"/>
          <p:cNvSpPr txBox="1">
            <a:spLocks noChangeArrowheads="1"/>
          </p:cNvSpPr>
          <p:nvPr/>
        </p:nvSpPr>
        <p:spPr bwMode="auto">
          <a:xfrm>
            <a:off x="2181225" y="950913"/>
            <a:ext cx="4889500"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GB" altLang="en-US" sz="3600" b="1">
                <a:solidFill>
                  <a:srgbClr val="1C1C1C"/>
                </a:solidFill>
                <a:latin typeface="Castellar" panose="020A0402060406010301" pitchFamily="18" charset="0"/>
              </a:rPr>
              <a:t>Use of templates</a:t>
            </a:r>
          </a:p>
        </p:txBody>
      </p:sp>
      <p:sp>
        <p:nvSpPr>
          <p:cNvPr id="11268" name="Text Box 12"/>
          <p:cNvSpPr txBox="1">
            <a:spLocks noChangeArrowheads="1"/>
          </p:cNvSpPr>
          <p:nvPr/>
        </p:nvSpPr>
        <p:spPr bwMode="auto">
          <a:xfrm>
            <a:off x="7559675" y="1865313"/>
            <a:ext cx="963613" cy="274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r>
              <a:rPr lang="en-US" altLang="en-US" sz="1200" b="1">
                <a:solidFill>
                  <a:srgbClr val="4C4C4C"/>
                </a:solidFill>
                <a:latin typeface="Times" panose="02020603050405020304" pitchFamily="18" charset="0"/>
              </a:rPr>
              <a:t>- Since 1802</a:t>
            </a:r>
          </a:p>
        </p:txBody>
      </p:sp>
      <p:sp>
        <p:nvSpPr>
          <p:cNvPr id="11269" name="Rectangle 2"/>
          <p:cNvSpPr>
            <a:spLocks noChangeArrowheads="1"/>
          </p:cNvSpPr>
          <p:nvPr/>
        </p:nvSpPr>
        <p:spPr bwMode="auto">
          <a:xfrm>
            <a:off x="539750" y="1268413"/>
            <a:ext cx="8208963" cy="5329237"/>
          </a:xfrm>
          <a:prstGeom prst="rect">
            <a:avLst/>
          </a:prstGeom>
          <a:noFill/>
          <a:ln>
            <a:noFill/>
          </a:ln>
          <a:effectLst/>
          <a:extLst>
            <a:ext uri="{909E8E84-426E-40DD-AFC4-6F175D3DCCD1}">
              <a14:hiddenFill xmlns:a14="http://schemas.microsoft.com/office/drawing/2010/main">
                <a:solidFill>
                  <a:srgbClr val="7FD7FC">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endParaRPr lang="en-GB" altLang="en-US" sz="2400">
              <a:latin typeface="Times" panose="02020603050405020304" pitchFamily="18" charset="0"/>
            </a:endParaRPr>
          </a:p>
        </p:txBody>
      </p:sp>
      <p:sp>
        <p:nvSpPr>
          <p:cNvPr id="11270" name="Text Box 4"/>
          <p:cNvSpPr txBox="1">
            <a:spLocks noChangeArrowheads="1"/>
          </p:cNvSpPr>
          <p:nvPr/>
        </p:nvSpPr>
        <p:spPr bwMode="auto">
          <a:xfrm>
            <a:off x="1150938" y="2262188"/>
            <a:ext cx="6950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2000" b="1">
                <a:cs typeface="Arial" panose="020B0604020202020204" pitchFamily="34" charset="0"/>
              </a:rPr>
              <a:t>You are free to use these templates for your personal and business presentations.</a:t>
            </a:r>
          </a:p>
        </p:txBody>
      </p:sp>
      <p:sp>
        <p:nvSpPr>
          <p:cNvPr id="11271" name="Text Box 5"/>
          <p:cNvSpPr txBox="1">
            <a:spLocks noChangeArrowheads="1"/>
          </p:cNvSpPr>
          <p:nvPr/>
        </p:nvSpPr>
        <p:spPr bwMode="auto">
          <a:xfrm>
            <a:off x="1150938" y="3536950"/>
            <a:ext cx="3409950" cy="225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en-US" sz="1600" b="1" u="sng">
                <a:cs typeface="Arial" panose="020B0604020202020204" pitchFamily="34" charset="0"/>
              </a:rPr>
              <a:t>Do</a:t>
            </a:r>
          </a:p>
          <a:p>
            <a:pPr eaLnBrk="1" hangingPunct="1">
              <a:spcBef>
                <a:spcPct val="0"/>
              </a:spcBef>
              <a:buFont typeface="Wingdings" panose="05000000000000000000" pitchFamily="2" charset="2"/>
              <a:buChar char="ü"/>
            </a:pPr>
            <a:r>
              <a:rPr lang="en-GB" altLang="en-US" sz="1400">
                <a:cs typeface="Arial" panose="020B0604020202020204" pitchFamily="34" charset="0"/>
              </a:rPr>
              <a:t>Use these templates for your presentations</a:t>
            </a:r>
          </a:p>
          <a:p>
            <a:pPr eaLnBrk="1" hangingPunct="1">
              <a:spcBef>
                <a:spcPct val="0"/>
              </a:spcBef>
              <a:buFont typeface="Wingdings" panose="05000000000000000000" pitchFamily="2" charset="2"/>
              <a:buChar char="ü"/>
            </a:pPr>
            <a:r>
              <a:rPr lang="en-GB" altLang="en-US" sz="1400">
                <a:cs typeface="Arial" panose="020B0604020202020204" pitchFamily="34" charset="0"/>
              </a:rPr>
              <a:t>Display your presentation on a web site provided that it is not for the purpose of downloading the template.</a:t>
            </a:r>
          </a:p>
          <a:p>
            <a:pPr eaLnBrk="1" hangingPunct="1">
              <a:spcBef>
                <a:spcPct val="0"/>
              </a:spcBef>
              <a:buFont typeface="Wingdings" panose="05000000000000000000" pitchFamily="2" charset="2"/>
              <a:buChar char="ü"/>
            </a:pPr>
            <a:r>
              <a:rPr lang="en-US" altLang="en-US" sz="1400">
                <a:cs typeface="Arial" panose="020B0604020202020204" pitchFamily="34" charset="0"/>
              </a:rPr>
              <a:t>If you like these templates, we would always appreciate a link back to our website.  Many thanks.</a:t>
            </a:r>
          </a:p>
          <a:p>
            <a:pPr eaLnBrk="1" hangingPunct="1">
              <a:spcBef>
                <a:spcPct val="0"/>
              </a:spcBef>
              <a:buFont typeface="Wingdings" panose="05000000000000000000" pitchFamily="2" charset="2"/>
              <a:buChar char="ü"/>
            </a:pPr>
            <a:endParaRPr lang="en-US" altLang="en-US" sz="1400">
              <a:cs typeface="Arial" panose="020B0604020202020204" pitchFamily="34" charset="0"/>
            </a:endParaRPr>
          </a:p>
        </p:txBody>
      </p:sp>
      <p:sp>
        <p:nvSpPr>
          <p:cNvPr id="11272" name="Text Box 6"/>
          <p:cNvSpPr txBox="1">
            <a:spLocks noChangeArrowheads="1"/>
          </p:cNvSpPr>
          <p:nvPr/>
        </p:nvSpPr>
        <p:spPr bwMode="auto">
          <a:xfrm>
            <a:off x="4495800" y="3536950"/>
            <a:ext cx="3640138"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GB" altLang="en-US" sz="1600" b="1" u="sng">
                <a:cs typeface="Arial" panose="020B0604020202020204" pitchFamily="34" charset="0"/>
              </a:rPr>
              <a:t>Don’t</a:t>
            </a:r>
          </a:p>
          <a:p>
            <a:pPr eaLnBrk="1" hangingPunct="1">
              <a:spcBef>
                <a:spcPct val="0"/>
              </a:spcBef>
              <a:buFont typeface="Wingdings" panose="05000000000000000000" pitchFamily="2" charset="2"/>
              <a:buChar char="û"/>
            </a:pPr>
            <a:r>
              <a:rPr lang="en-GB" altLang="en-US" sz="1400">
                <a:cs typeface="Arial" panose="020B0604020202020204" pitchFamily="34" charset="0"/>
              </a:rPr>
              <a:t>Resell or distribute these templates</a:t>
            </a:r>
          </a:p>
          <a:p>
            <a:pPr eaLnBrk="1" hangingPunct="1">
              <a:spcBef>
                <a:spcPct val="0"/>
              </a:spcBef>
              <a:buFont typeface="Wingdings" panose="05000000000000000000" pitchFamily="2" charset="2"/>
              <a:buChar char="û"/>
            </a:pPr>
            <a:r>
              <a:rPr lang="en-GB" altLang="en-US" sz="1400">
                <a:cs typeface="Arial" panose="020B0604020202020204" pitchFamily="34" charset="0"/>
              </a:rPr>
              <a:t>Put these templates on a website for download.  This includes uploading them onto file sharing networks like Slideshare, Myspace, Facebook, bit torrent etc</a:t>
            </a:r>
          </a:p>
          <a:p>
            <a:pPr eaLnBrk="1" hangingPunct="1">
              <a:spcBef>
                <a:spcPct val="0"/>
              </a:spcBef>
              <a:buFont typeface="Wingdings" panose="05000000000000000000" pitchFamily="2" charset="2"/>
              <a:buChar char="û"/>
            </a:pPr>
            <a:r>
              <a:rPr lang="en-GB" altLang="en-US" sz="1400">
                <a:cs typeface="Arial" panose="020B0604020202020204" pitchFamily="34" charset="0"/>
              </a:rPr>
              <a:t>Pass off any of our created content as your own work</a:t>
            </a:r>
            <a:endParaRPr lang="en-US" altLang="en-US" sz="1400">
              <a:cs typeface="Arial" panose="020B0604020202020204" pitchFamily="34" charset="0"/>
            </a:endParaRPr>
          </a:p>
        </p:txBody>
      </p:sp>
      <p:sp>
        <p:nvSpPr>
          <p:cNvPr id="11273" name="Text Box 7"/>
          <p:cNvSpPr txBox="1">
            <a:spLocks noChangeArrowheads="1"/>
          </p:cNvSpPr>
          <p:nvPr/>
        </p:nvSpPr>
        <p:spPr bwMode="auto">
          <a:xfrm>
            <a:off x="1042988" y="5661025"/>
            <a:ext cx="7164387" cy="923925"/>
          </a:xfrm>
          <a:prstGeom prst="rect">
            <a:avLst/>
          </a:prstGeom>
          <a:noFill/>
          <a:ln>
            <a:noFill/>
          </a:ln>
          <a:effectLst/>
          <a:extLst>
            <a:ext uri="{909E8E84-426E-40DD-AFC4-6F175D3DCCD1}">
              <a14:hiddenFill xmlns:a14="http://schemas.microsoft.com/office/drawing/2010/main">
                <a:solidFill>
                  <a:srgbClr val="FFFFFF">
                    <a:alpha val="74901"/>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MS PGothic" panose="020B0600070205080204" pitchFamily="34" charset="-128"/>
              </a:defRPr>
            </a:lvl1pPr>
            <a:lvl2pPr>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lvl="1" algn="ctr" eaLnBrk="1" hangingPunct="1">
              <a:lnSpc>
                <a:spcPct val="90000"/>
              </a:lnSpc>
              <a:buClr>
                <a:schemeClr val="accent1"/>
              </a:buClr>
              <a:buFontTx/>
              <a:buNone/>
            </a:pPr>
            <a:r>
              <a:rPr lang="en-GB" altLang="en-US" sz="2000" b="1">
                <a:cs typeface="Arial" panose="020B0604020202020204" pitchFamily="34" charset="0"/>
              </a:rPr>
              <a:t>You can find many more free templates on the Presentation Magazine website </a:t>
            </a:r>
            <a:r>
              <a:rPr lang="en-GB" altLang="en-US" sz="2000" b="1">
                <a:cs typeface="Arial" panose="020B0604020202020204" pitchFamily="34" charset="0"/>
                <a:hlinkClick r:id="rId4"/>
              </a:rPr>
              <a:t>www.presentationmagazine.com</a:t>
            </a:r>
            <a:r>
              <a:rPr lang="en-GB" altLang="en-US" sz="2000" b="1">
                <a:cs typeface="Arial" panose="020B0604020202020204" pitchFamily="34" charset="0"/>
              </a:rPr>
              <a:t>  </a:t>
            </a:r>
            <a:endParaRPr lang="en-US" altLang="en-US" sz="2000" b="1">
              <a:cs typeface="Arial" panose="020B0604020202020204" pitchFamily="34" charset="0"/>
            </a:endParaRPr>
          </a:p>
        </p:txBody>
      </p:sp>
      <p:sp>
        <p:nvSpPr>
          <p:cNvPr id="11274" name="Text Box 8"/>
          <p:cNvSpPr txBox="1">
            <a:spLocks noChangeArrowheads="1"/>
          </p:cNvSpPr>
          <p:nvPr/>
        </p:nvSpPr>
        <p:spPr bwMode="auto">
          <a:xfrm>
            <a:off x="1150938" y="2906713"/>
            <a:ext cx="6926262"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FontTx/>
              <a:buNone/>
            </a:pPr>
            <a:r>
              <a:rPr lang="en-GB" altLang="en-US" sz="1400">
                <a:cs typeface="Arial" panose="020B0604020202020204" pitchFamily="34" charset="0"/>
              </a:rPr>
              <a:t>We have put a lot of work into developing all these templates and retain the copyright in them.  They are not Open Source templates.  You can use them freely providing that you do not redistribute or sell them.</a:t>
            </a:r>
            <a:endParaRPr lang="en-US" altLang="en-US" sz="1400">
              <a:cs typeface="Arial" panose="020B0604020202020204" pitchFamily="34" charset="0"/>
            </a:endParaRPr>
          </a:p>
        </p:txBody>
      </p:sp>
    </p:spTree>
  </p:cSld>
  <p:clrMapOvr>
    <a:masterClrMapping/>
  </p:clrMapOvr>
  <p:transition/>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ea typeface="ＭＳ Ｐゴシック" pitchFamily="-8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ea typeface="ＭＳ Ｐゴシック" pitchFamily="-80"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TotalTime>
  <Words>714</Words>
  <Application>Microsoft Office PowerPoint</Application>
  <PresentationFormat>Екран (4:3)</PresentationFormat>
  <Paragraphs>45</Paragraphs>
  <Slides>5</Slides>
  <Notes>5</Notes>
  <HiddenSlides>0</HiddenSlides>
  <MMClips>0</MMClips>
  <ScaleCrop>false</ScaleCrop>
  <HeadingPairs>
    <vt:vector size="6" baseType="variant">
      <vt:variant>
        <vt:lpstr>Використані шрифти</vt:lpstr>
      </vt:variant>
      <vt:variant>
        <vt:i4>7</vt:i4>
      </vt:variant>
      <vt:variant>
        <vt:lpstr>Тема</vt:lpstr>
      </vt:variant>
      <vt:variant>
        <vt:i4>1</vt:i4>
      </vt:variant>
      <vt:variant>
        <vt:lpstr>Заголовки слайдів</vt:lpstr>
      </vt:variant>
      <vt:variant>
        <vt:i4>5</vt:i4>
      </vt:variant>
    </vt:vector>
  </HeadingPairs>
  <TitlesOfParts>
    <vt:vector size="13" baseType="lpstr">
      <vt:lpstr>MS PGothic</vt:lpstr>
      <vt:lpstr>MS PGothic</vt:lpstr>
      <vt:lpstr>Arial</vt:lpstr>
      <vt:lpstr>Castellar</vt:lpstr>
      <vt:lpstr>Old English Text MT</vt:lpstr>
      <vt:lpstr>Times</vt:lpstr>
      <vt:lpstr>Wingdings</vt:lpstr>
      <vt:lpstr>Blank Presentation</vt:lpstr>
      <vt:lpstr>Презентація PowerPoint</vt:lpstr>
      <vt:lpstr>Презентація PowerPoint</vt:lpstr>
      <vt:lpstr>Презентація PowerPoint</vt:lpstr>
      <vt:lpstr>Презентація PowerPoint</vt:lpstr>
      <vt:lpstr>Презентація PowerPoint</vt:lpstr>
    </vt:vector>
  </TitlesOfParts>
  <Company>Presentation Magazine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Editable Newspapers Template</dc:title>
  <dc:creator>Presentation Magazine</dc:creator>
  <cp:lastModifiedBy>Антон Палихов</cp:lastModifiedBy>
  <cp:revision>28</cp:revision>
  <dcterms:created xsi:type="dcterms:W3CDTF">2007-10-10T08:29:48Z</dcterms:created>
  <dcterms:modified xsi:type="dcterms:W3CDTF">2016-08-03T20:07:22Z</dcterms:modified>
</cp:coreProperties>
</file>