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60" r:id="rId3"/>
    <p:sldId id="259" r:id="rId4"/>
    <p:sldId id="269" r:id="rId5"/>
    <p:sldId id="267" r:id="rId6"/>
    <p:sldId id="268" r:id="rId7"/>
    <p:sldId id="263" r:id="rId8"/>
    <p:sldId id="264" r:id="rId9"/>
    <p:sldId id="265" r:id="rId10"/>
    <p:sldId id="266" r:id="rId11"/>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030"/>
    <a:srgbClr val="FF0000"/>
    <a:srgbClr val="C00000"/>
    <a:srgbClr val="232323"/>
    <a:srgbClr val="080808"/>
    <a:srgbClr val="FFCC66"/>
    <a:srgbClr val="111111"/>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6" autoAdjust="0"/>
    <p:restoredTop sz="94660"/>
  </p:normalViewPr>
  <p:slideViewPr>
    <p:cSldViewPr snapToGrid="0">
      <p:cViewPr varScale="1">
        <p:scale>
          <a:sx n="79" d="100"/>
          <a:sy n="79" d="100"/>
        </p:scale>
        <p:origin x="120" y="378"/>
      </p:cViewPr>
      <p:guideLst>
        <p:guide orient="horz" pos="216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GB"/>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GB"/>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F2228EB-C901-405C-AAB5-0383BC919E6E}" type="slidenum">
              <a:rPr lang="en-GB" altLang="en-US"/>
              <a:pPr>
                <a:defRPr/>
              </a:pPr>
              <a:t>‹№›</a:t>
            </a:fld>
            <a:endParaRPr lang="en-GB" altLang="en-US"/>
          </a:p>
        </p:txBody>
      </p:sp>
    </p:spTree>
    <p:extLst>
      <p:ext uri="{BB962C8B-B14F-4D97-AF65-F5344CB8AC3E}">
        <p14:creationId xmlns:p14="http://schemas.microsoft.com/office/powerpoint/2010/main" val="603591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952306-FCAF-4DC4-8A75-1C5EA66B368E}" type="slidenum">
              <a:rPr lang="en-GB" altLang="en-US"/>
              <a:pPr>
                <a:spcBef>
                  <a:spcPct val="0"/>
                </a:spcBef>
              </a:pPr>
              <a:t>1</a:t>
            </a:fld>
            <a:endParaRPr lang="en-GB" altLang="en-US"/>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86354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D04A18-5B0F-4EFF-9B63-21F1A89C7963}" type="slidenum">
              <a:rPr lang="en-GB" altLang="en-US"/>
              <a:pPr>
                <a:spcBef>
                  <a:spcPct val="0"/>
                </a:spcBef>
              </a:pPr>
              <a:t>10</a:t>
            </a:fld>
            <a:endParaRPr lang="en-GB"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259982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D57249-93D3-43A6-8C45-BF84115A2178}" type="slidenum">
              <a:rPr lang="en-GB" altLang="en-US"/>
              <a:pPr>
                <a:spcBef>
                  <a:spcPct val="0"/>
                </a:spcBef>
              </a:pPr>
              <a:t>2</a:t>
            </a:fld>
            <a:endParaRPr lang="en-GB"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69343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A70229-BE4A-4471-B533-6BE939BFC57C}" type="slidenum">
              <a:rPr lang="en-GB" altLang="en-US"/>
              <a:pPr>
                <a:spcBef>
                  <a:spcPct val="0"/>
                </a:spcBef>
              </a:pPr>
              <a:t>3</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1376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6D1910D-A0BA-43A4-9305-1A3F21636812}" type="slidenum">
              <a:rPr lang="en-GB" altLang="en-US"/>
              <a:pPr>
                <a:spcBef>
                  <a:spcPct val="0"/>
                </a:spcBef>
              </a:pPr>
              <a:t>4</a:t>
            </a:fld>
            <a:endParaRPr lang="en-GB"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16877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6D5EA4-E8FC-4A54-8FD0-79D8200047F2}" type="slidenum">
              <a:rPr lang="en-GB" altLang="en-US"/>
              <a:pPr>
                <a:spcBef>
                  <a:spcPct val="0"/>
                </a:spcBef>
              </a:pPr>
              <a:t>5</a:t>
            </a:fld>
            <a:endParaRPr lang="en-GB"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96562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41B918F-DFEF-4ADF-8741-2E2D5630D9BA}" type="slidenum">
              <a:rPr lang="en-GB" altLang="en-US"/>
              <a:pPr>
                <a:spcBef>
                  <a:spcPct val="0"/>
                </a:spcBef>
              </a:pPr>
              <a:t>6</a:t>
            </a:fld>
            <a:endParaRPr lang="en-GB"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07337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9D8274-4A83-40F1-BACD-83452BF5CA68}" type="slidenum">
              <a:rPr lang="en-GB" altLang="en-US"/>
              <a:pPr>
                <a:spcBef>
                  <a:spcPct val="0"/>
                </a:spcBef>
              </a:pPr>
              <a:t>7</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43788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0EBC51-F162-4F3F-B108-F2754FD27450}" type="slidenum">
              <a:rPr lang="en-GB" altLang="en-US"/>
              <a:pPr>
                <a:spcBef>
                  <a:spcPct val="0"/>
                </a:spcBef>
              </a:pPr>
              <a:t>8</a:t>
            </a:fld>
            <a:endParaRPr lang="en-GB"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7605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CF2C09-B8E6-4F2A-9465-F8E6483D3F21}" type="slidenum">
              <a:rPr lang="en-GB" altLang="en-US"/>
              <a:pPr>
                <a:spcBef>
                  <a:spcPct val="0"/>
                </a:spcBef>
              </a:pPr>
              <a:t>9</a:t>
            </a:fld>
            <a:endParaRPr lang="en-GB"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68696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1C1C1C"/>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1C1C1C"/>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GB" dirty="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E8363B9-887F-4CDF-BA5C-B5CA5E761BB4}" type="slidenum">
              <a:rPr lang="en-GB" altLang="en-US"/>
              <a:pPr>
                <a:defRPr/>
              </a:pPr>
              <a:t>‹№›</a:t>
            </a:fld>
            <a:endParaRPr lang="en-GB" altLang="en-US"/>
          </a:p>
        </p:txBody>
      </p:sp>
    </p:spTree>
    <p:extLst>
      <p:ext uri="{BB962C8B-B14F-4D97-AF65-F5344CB8AC3E}">
        <p14:creationId xmlns:p14="http://schemas.microsoft.com/office/powerpoint/2010/main" val="1061199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2FD5323-C817-43D5-8606-2901F58A3B72}" type="slidenum">
              <a:rPr lang="en-GB" altLang="en-US"/>
              <a:pPr>
                <a:defRPr/>
              </a:pPr>
              <a:t>‹№›</a:t>
            </a:fld>
            <a:endParaRPr lang="en-GB" altLang="en-US"/>
          </a:p>
        </p:txBody>
      </p:sp>
    </p:spTree>
    <p:extLst>
      <p:ext uri="{BB962C8B-B14F-4D97-AF65-F5344CB8AC3E}">
        <p14:creationId xmlns:p14="http://schemas.microsoft.com/office/powerpoint/2010/main" val="179607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E5F584A-D440-46B7-9BA1-4F40980C8647}" type="slidenum">
              <a:rPr lang="en-GB" altLang="en-US"/>
              <a:pPr>
                <a:defRPr/>
              </a:pPr>
              <a:t>‹№›</a:t>
            </a:fld>
            <a:endParaRPr lang="en-GB" altLang="en-US"/>
          </a:p>
        </p:txBody>
      </p:sp>
    </p:spTree>
    <p:extLst>
      <p:ext uri="{BB962C8B-B14F-4D97-AF65-F5344CB8AC3E}">
        <p14:creationId xmlns:p14="http://schemas.microsoft.com/office/powerpoint/2010/main" val="1327987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600200"/>
            <a:ext cx="8229600" cy="4525963"/>
          </a:xfrm>
        </p:spPr>
        <p:txBody>
          <a:bodyPr/>
          <a:lstStyle/>
          <a:p>
            <a:pPr lvl="0"/>
            <a:endParaRPr lang="en-GB" noProof="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C1CB1F5-B502-4BBF-88F9-B120E8205970}" type="slidenum">
              <a:rPr lang="en-GB" altLang="en-US"/>
              <a:pPr>
                <a:defRPr/>
              </a:pPr>
              <a:t>‹№›</a:t>
            </a:fld>
            <a:endParaRPr lang="en-GB" altLang="en-US"/>
          </a:p>
        </p:txBody>
      </p:sp>
    </p:spTree>
    <p:extLst>
      <p:ext uri="{BB962C8B-B14F-4D97-AF65-F5344CB8AC3E}">
        <p14:creationId xmlns:p14="http://schemas.microsoft.com/office/powerpoint/2010/main" val="822775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EAE23525-D622-4389-BD5D-FBAF33F62ED4}" type="slidenum">
              <a:rPr lang="en-GB" altLang="en-US"/>
              <a:pPr>
                <a:defRPr/>
              </a:pPr>
              <a:t>‹№›</a:t>
            </a:fld>
            <a:endParaRPr lang="en-GB" altLang="en-US"/>
          </a:p>
        </p:txBody>
      </p:sp>
    </p:spTree>
    <p:extLst>
      <p:ext uri="{BB962C8B-B14F-4D97-AF65-F5344CB8AC3E}">
        <p14:creationId xmlns:p14="http://schemas.microsoft.com/office/powerpoint/2010/main" val="351107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B8E4D7B-68FB-43B9-BFDE-1364665D4837}" type="slidenum">
              <a:rPr lang="en-GB" altLang="en-US"/>
              <a:pPr>
                <a:defRPr/>
              </a:pPr>
              <a:t>‹№›</a:t>
            </a:fld>
            <a:endParaRPr lang="en-GB" altLang="en-US"/>
          </a:p>
        </p:txBody>
      </p:sp>
    </p:spTree>
    <p:extLst>
      <p:ext uri="{BB962C8B-B14F-4D97-AF65-F5344CB8AC3E}">
        <p14:creationId xmlns:p14="http://schemas.microsoft.com/office/powerpoint/2010/main" val="89952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306798A-B95C-4D2D-8EF8-C3842AB0FDA4}" type="slidenum">
              <a:rPr lang="en-GB" altLang="en-US"/>
              <a:pPr>
                <a:defRPr/>
              </a:pPr>
              <a:t>‹№›</a:t>
            </a:fld>
            <a:endParaRPr lang="en-GB" altLang="en-US"/>
          </a:p>
        </p:txBody>
      </p:sp>
    </p:spTree>
    <p:extLst>
      <p:ext uri="{BB962C8B-B14F-4D97-AF65-F5344CB8AC3E}">
        <p14:creationId xmlns:p14="http://schemas.microsoft.com/office/powerpoint/2010/main" val="224188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B6B69CA7-AAB1-4A82-8C65-4825B6FCE493}" type="slidenum">
              <a:rPr lang="en-GB" altLang="en-US"/>
              <a:pPr>
                <a:defRPr/>
              </a:pPr>
              <a:t>‹№›</a:t>
            </a:fld>
            <a:endParaRPr lang="en-GB" altLang="en-US"/>
          </a:p>
        </p:txBody>
      </p:sp>
    </p:spTree>
    <p:extLst>
      <p:ext uri="{BB962C8B-B14F-4D97-AF65-F5344CB8AC3E}">
        <p14:creationId xmlns:p14="http://schemas.microsoft.com/office/powerpoint/2010/main" val="3873122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FDC9C5AB-CBD1-43F6-BA22-FBFCDD461D17}" type="slidenum">
              <a:rPr lang="en-GB" altLang="en-US"/>
              <a:pPr>
                <a:defRPr/>
              </a:pPr>
              <a:t>‹№›</a:t>
            </a:fld>
            <a:endParaRPr lang="en-GB" altLang="en-US"/>
          </a:p>
        </p:txBody>
      </p:sp>
    </p:spTree>
    <p:extLst>
      <p:ext uri="{BB962C8B-B14F-4D97-AF65-F5344CB8AC3E}">
        <p14:creationId xmlns:p14="http://schemas.microsoft.com/office/powerpoint/2010/main" val="29100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2E4DB286-8EDA-4AA8-9875-1310824F4350}" type="slidenum">
              <a:rPr lang="en-GB" altLang="en-US"/>
              <a:pPr>
                <a:defRPr/>
              </a:pPr>
              <a:t>‹№›</a:t>
            </a:fld>
            <a:endParaRPr lang="en-GB" altLang="en-US"/>
          </a:p>
        </p:txBody>
      </p:sp>
    </p:spTree>
    <p:extLst>
      <p:ext uri="{BB962C8B-B14F-4D97-AF65-F5344CB8AC3E}">
        <p14:creationId xmlns:p14="http://schemas.microsoft.com/office/powerpoint/2010/main" val="150964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8FAC3F8D-566D-4032-8A86-75146FBAB5AB}" type="slidenum">
              <a:rPr lang="en-GB" altLang="en-US"/>
              <a:pPr>
                <a:defRPr/>
              </a:pPr>
              <a:t>‹№›</a:t>
            </a:fld>
            <a:endParaRPr lang="en-GB" altLang="en-US"/>
          </a:p>
        </p:txBody>
      </p:sp>
    </p:spTree>
    <p:extLst>
      <p:ext uri="{BB962C8B-B14F-4D97-AF65-F5344CB8AC3E}">
        <p14:creationId xmlns:p14="http://schemas.microsoft.com/office/powerpoint/2010/main" val="304173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1B54BB2-0C1F-4D9F-B5CD-DAB209B17897}" type="slidenum">
              <a:rPr lang="en-GB" altLang="en-US"/>
              <a:pPr>
                <a:defRPr/>
              </a:pPr>
              <a:t>‹№›</a:t>
            </a:fld>
            <a:endParaRPr lang="en-GB" altLang="en-US"/>
          </a:p>
        </p:txBody>
      </p:sp>
    </p:spTree>
    <p:extLst>
      <p:ext uri="{BB962C8B-B14F-4D97-AF65-F5344CB8AC3E}">
        <p14:creationId xmlns:p14="http://schemas.microsoft.com/office/powerpoint/2010/main" val="169710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F465BB8-95EE-4D56-ACD1-5904529358FB}" type="slidenum">
              <a:rPr lang="en-GB" altLang="en-US"/>
              <a:pPr>
                <a:defRPr/>
              </a:pPr>
              <a:t>‹№›</a:t>
            </a:fld>
            <a:endParaRPr lang="en-GB" altLang="en-US"/>
          </a:p>
        </p:txBody>
      </p:sp>
    </p:spTree>
    <p:extLst>
      <p:ext uri="{BB962C8B-B14F-4D97-AF65-F5344CB8AC3E}">
        <p14:creationId xmlns:p14="http://schemas.microsoft.com/office/powerpoint/2010/main" val="299761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303030"/>
                </a:solidFill>
                <a:latin typeface="Times New Roman" pitchFamily="18" charset="0"/>
                <a:cs typeface="Times New Roman" pitchFamily="18" charset="0"/>
              </a:defRPr>
            </a:lvl1pPr>
          </a:lstStyle>
          <a:p>
            <a:pPr>
              <a:defRPr/>
            </a:pPr>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303030"/>
                </a:solidFill>
                <a:latin typeface="Times New Roman" pitchFamily="18" charset="0"/>
                <a:cs typeface="Times New Roman" pitchFamily="18" charset="0"/>
              </a:defRPr>
            </a:lvl1pPr>
          </a:lstStyle>
          <a:p>
            <a:pPr>
              <a:defRPr/>
            </a:pPr>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solidFill>
                  <a:srgbClr val="303030"/>
                </a:solidFill>
              </a:defRPr>
            </a:lvl1pPr>
          </a:lstStyle>
          <a:p>
            <a:pPr>
              <a:defRPr/>
            </a:pPr>
            <a:fld id="{CFB905F2-D40F-47D3-90F3-A63F94FCA96B}"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rgbClr val="303030"/>
          </a:solidFill>
          <a:latin typeface="Times New Roman" pitchFamily="18" charset="0"/>
          <a:ea typeface="+mj-ea"/>
          <a:cs typeface="Times New Roman" pitchFamily="18" charset="0"/>
        </a:defRPr>
      </a:lvl1pPr>
      <a:lvl2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2pPr>
      <a:lvl3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3pPr>
      <a:lvl4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4pPr>
      <a:lvl5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rgbClr val="303030"/>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har char="–"/>
        <a:defRPr sz="2800">
          <a:solidFill>
            <a:srgbClr val="303030"/>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har char="•"/>
        <a:defRPr sz="2400">
          <a:solidFill>
            <a:srgbClr val="303030"/>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har char="–"/>
        <a:defRPr sz="2000">
          <a:solidFill>
            <a:srgbClr val="303030"/>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har char="»"/>
        <a:defRPr sz="2000">
          <a:solidFill>
            <a:srgbClr val="303030"/>
          </a:solidFill>
          <a:latin typeface="Times New Roman" pitchFamily="18" charset="0"/>
          <a:cs typeface="Times New Roman"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155700"/>
            <a:ext cx="9144000" cy="0"/>
          </a:xfrm>
          <a:prstGeom prst="line">
            <a:avLst/>
          </a:prstGeom>
          <a:ln>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1509713"/>
            <a:ext cx="91440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46225"/>
            <a:ext cx="9144000"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77" name="TextBox 10"/>
          <p:cNvSpPr txBox="1">
            <a:spLocks noChangeArrowheads="1"/>
          </p:cNvSpPr>
          <p:nvPr/>
        </p:nvSpPr>
        <p:spPr bwMode="auto">
          <a:xfrm>
            <a:off x="3182938" y="1192213"/>
            <a:ext cx="2609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400" b="1">
                <a:solidFill>
                  <a:srgbClr val="1C1C1C"/>
                </a:solidFill>
              </a:rPr>
              <a:t>Wednesday, November 24, 1892</a:t>
            </a:r>
          </a:p>
        </p:txBody>
      </p:sp>
      <p:sp>
        <p:nvSpPr>
          <p:cNvPr id="3078" name="TextBox 11"/>
          <p:cNvSpPr txBox="1">
            <a:spLocks noChangeArrowheads="1"/>
          </p:cNvSpPr>
          <p:nvPr/>
        </p:nvSpPr>
        <p:spPr bwMode="auto">
          <a:xfrm>
            <a:off x="131763" y="1222375"/>
            <a:ext cx="3768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200" b="1">
                <a:solidFill>
                  <a:srgbClr val="1C1C1C"/>
                </a:solidFill>
              </a:rPr>
              <a:t>Est. 1869</a:t>
            </a:r>
          </a:p>
        </p:txBody>
      </p:sp>
      <p:sp>
        <p:nvSpPr>
          <p:cNvPr id="3079" name="TextBox 12"/>
          <p:cNvSpPr txBox="1">
            <a:spLocks noChangeArrowheads="1"/>
          </p:cNvSpPr>
          <p:nvPr/>
        </p:nvSpPr>
        <p:spPr bwMode="auto">
          <a:xfrm>
            <a:off x="7772400" y="1217613"/>
            <a:ext cx="1143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r" eaLnBrk="1" hangingPunct="1">
              <a:spcBef>
                <a:spcPct val="0"/>
              </a:spcBef>
              <a:buFontTx/>
              <a:buNone/>
            </a:pPr>
            <a:r>
              <a:rPr lang="en-GB" altLang="en-US" sz="1200" b="1">
                <a:solidFill>
                  <a:srgbClr val="1C1C1C"/>
                </a:solidFill>
              </a:rPr>
              <a:t>Price   6d</a:t>
            </a:r>
            <a:endParaRPr lang="en-GB" altLang="en-US" sz="1400" b="1">
              <a:solidFill>
                <a:srgbClr val="1C1C1C"/>
              </a:solidFill>
            </a:endParaRPr>
          </a:p>
        </p:txBody>
      </p:sp>
      <p:sp>
        <p:nvSpPr>
          <p:cNvPr id="3080" name="TextBox 13"/>
          <p:cNvSpPr txBox="1">
            <a:spLocks noChangeArrowheads="1"/>
          </p:cNvSpPr>
          <p:nvPr/>
        </p:nvSpPr>
        <p:spPr bwMode="auto">
          <a:xfrm>
            <a:off x="0" y="1647825"/>
            <a:ext cx="913288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500" b="1">
                <a:solidFill>
                  <a:srgbClr val="1C1C1C"/>
                </a:solidFill>
              </a:rPr>
              <a:t>INSERT YOUR HEADLINE</a:t>
            </a:r>
          </a:p>
        </p:txBody>
      </p:sp>
      <p:sp>
        <p:nvSpPr>
          <p:cNvPr id="3081" name="TextBox 15"/>
          <p:cNvSpPr txBox="1">
            <a:spLocks noChangeArrowheads="1"/>
          </p:cNvSpPr>
          <p:nvPr/>
        </p:nvSpPr>
        <p:spPr bwMode="auto">
          <a:xfrm>
            <a:off x="131763" y="2603500"/>
            <a:ext cx="1697037"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800" b="1">
                <a:solidFill>
                  <a:srgbClr val="1C1C1C"/>
                </a:solidFill>
              </a:rPr>
              <a:t>Lorem ipsum dolor sit amet, consectetuer adipiscing elit. </a:t>
            </a:r>
            <a:r>
              <a:rPr lang="en-GB" altLang="en-US" sz="1100">
                <a:solidFill>
                  <a:srgbClr val="1C1C1C"/>
                </a:solidFill>
              </a:rPr>
              <a:t>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Nam eget dui. Etiam rhoncus. </a:t>
            </a:r>
          </a:p>
        </p:txBody>
      </p:sp>
      <p:sp>
        <p:nvSpPr>
          <p:cNvPr id="3082" name="TextBox 16"/>
          <p:cNvSpPr txBox="1">
            <a:spLocks noChangeArrowheads="1"/>
          </p:cNvSpPr>
          <p:nvPr/>
        </p:nvSpPr>
        <p:spPr bwMode="auto">
          <a:xfrm>
            <a:off x="1974850" y="2628900"/>
            <a:ext cx="1589088" cy="404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Dolor sit amet, consectetuer adipiscing elit.</a:t>
            </a:r>
            <a:r>
              <a:rPr lang="en-GB" altLang="en-US" sz="1100">
                <a:solidFill>
                  <a:srgbClr val="1C1C1C"/>
                </a:solidFill>
              </a:rPr>
              <a: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Nam eget dui. Etiam rhoncus. </a:t>
            </a:r>
            <a:endParaRPr lang="en-GB" altLang="en-US" sz="1100">
              <a:solidFill>
                <a:srgbClr val="1C1C1C"/>
              </a:solidFill>
              <a:latin typeface="Arial" panose="020B0604020202020204" pitchFamily="34" charset="0"/>
            </a:endParaRPr>
          </a:p>
        </p:txBody>
      </p:sp>
      <p:cxnSp>
        <p:nvCxnSpPr>
          <p:cNvPr id="19" name="Straight Connector 18"/>
          <p:cNvCxnSpPr/>
          <p:nvPr/>
        </p:nvCxnSpPr>
        <p:spPr>
          <a:xfrm>
            <a:off x="1890713" y="2708275"/>
            <a:ext cx="0" cy="4135438"/>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84" name="TextBox 21"/>
          <p:cNvSpPr txBox="1">
            <a:spLocks noChangeArrowheads="1"/>
          </p:cNvSpPr>
          <p:nvPr/>
        </p:nvSpPr>
        <p:spPr bwMode="auto">
          <a:xfrm>
            <a:off x="3719513" y="2627313"/>
            <a:ext cx="1589087"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Commodo et ligula egetdolor. Aenean massa.</a:t>
            </a:r>
            <a:r>
              <a:rPr lang="en-GB" altLang="en-US" sz="1600">
                <a:solidFill>
                  <a:srgbClr val="1C1C1C"/>
                </a:solidFill>
              </a:rPr>
              <a:t> </a:t>
            </a:r>
            <a:r>
              <a:rPr lang="en-GB" altLang="en-US" sz="1100">
                <a:solidFill>
                  <a:srgbClr val="1C1C1C"/>
                </a:solidFill>
              </a:rPr>
              <a:t>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Nam eget dui. Etiam rhoncus. Donec vitae sapien ut libero venenatis faucibus. Nullam quis ante. </a:t>
            </a:r>
            <a:endParaRPr lang="en-GB" altLang="en-US" sz="1100">
              <a:solidFill>
                <a:srgbClr val="1C1C1C"/>
              </a:solidFill>
              <a:latin typeface="Arial" panose="020B0604020202020204" pitchFamily="34" charset="0"/>
            </a:endParaRPr>
          </a:p>
        </p:txBody>
      </p:sp>
      <p:cxnSp>
        <p:nvCxnSpPr>
          <p:cNvPr id="23" name="Straight Connector 22"/>
          <p:cNvCxnSpPr/>
          <p:nvPr/>
        </p:nvCxnSpPr>
        <p:spPr>
          <a:xfrm>
            <a:off x="3648075" y="2705100"/>
            <a:ext cx="0" cy="415290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pic>
        <p:nvPicPr>
          <p:cNvPr id="3086"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43538" y="2728913"/>
            <a:ext cx="3406775"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cxnSp>
        <p:nvCxnSpPr>
          <p:cNvPr id="25" name="Straight Connector 24"/>
          <p:cNvCxnSpPr/>
          <p:nvPr/>
        </p:nvCxnSpPr>
        <p:spPr>
          <a:xfrm>
            <a:off x="-4763" y="1189038"/>
            <a:ext cx="9144001"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88" name="TextBox 27"/>
          <p:cNvSpPr txBox="1">
            <a:spLocks noChangeArrowheads="1"/>
          </p:cNvSpPr>
          <p:nvPr/>
        </p:nvSpPr>
        <p:spPr bwMode="auto">
          <a:xfrm>
            <a:off x="7218363" y="376238"/>
            <a:ext cx="1625600" cy="538162"/>
          </a:xfrm>
          <a:prstGeom prst="rect">
            <a:avLst/>
          </a:prstGeom>
          <a:noFill/>
          <a:ln w="9525">
            <a:solidFill>
              <a:srgbClr val="1C1C1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800" b="1">
                <a:solidFill>
                  <a:srgbClr val="1C1C1C"/>
                </a:solidFill>
              </a:rPr>
              <a:t>Member of the Asscoiated Press . </a:t>
            </a:r>
            <a:r>
              <a:rPr lang="en-GB" altLang="en-US" sz="700">
                <a:solidFill>
                  <a:srgbClr val="1C1C1C"/>
                </a:solidFill>
              </a:rPr>
              <a:t>Aenean commodo ligula eget dolor. Aenean. Aenean commodo ligula eget dolor. Aenhswse. Cejhciebce fcdcdcd.</a:t>
            </a:r>
            <a:endParaRPr lang="en-GB" altLang="en-US" sz="700">
              <a:solidFill>
                <a:srgbClr val="1C1C1C"/>
              </a:solidFill>
              <a:latin typeface="Arial" panose="020B0604020202020204" pitchFamily="34" charset="0"/>
            </a:endParaRPr>
          </a:p>
        </p:txBody>
      </p:sp>
      <p:sp>
        <p:nvSpPr>
          <p:cNvPr id="30" name="Rectangle 29"/>
          <p:cNvSpPr/>
          <p:nvPr/>
        </p:nvSpPr>
        <p:spPr>
          <a:xfrm>
            <a:off x="7180263" y="352425"/>
            <a:ext cx="1687512" cy="600075"/>
          </a:xfrm>
          <a:prstGeom prst="rect">
            <a:avLst/>
          </a:prstGeom>
          <a:noFill/>
          <a:ln w="6350">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3090" name="TextBox 10"/>
          <p:cNvSpPr txBox="1">
            <a:spLocks noChangeArrowheads="1"/>
          </p:cNvSpPr>
          <p:nvPr/>
        </p:nvSpPr>
        <p:spPr bwMode="auto">
          <a:xfrm>
            <a:off x="2757488" y="862013"/>
            <a:ext cx="3448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400" b="1">
                <a:solidFill>
                  <a:srgbClr val="1C1C1C"/>
                </a:solidFill>
              </a:rPr>
              <a:t>ILLUSTRATED WEEKLY NEWSPAPER</a:t>
            </a:r>
          </a:p>
        </p:txBody>
      </p:sp>
      <p:pic>
        <p:nvPicPr>
          <p:cNvPr id="3091"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04988" y="282575"/>
            <a:ext cx="528161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bg1"/>
              </a:solidFill>
              <a:latin typeface="Arial" panose="020B0604020202020204" pitchFamily="34" charset="0"/>
            </a:endParaRPr>
          </a:p>
        </p:txBody>
      </p:sp>
      <p:sp>
        <p:nvSpPr>
          <p:cNvPr id="21507" name="Rectangle 3"/>
          <p:cNvSpPr>
            <a:spLocks noGrp="1" noChangeArrowheads="1"/>
          </p:cNvSpPr>
          <p:nvPr>
            <p:ph type="title"/>
          </p:nvPr>
        </p:nvSpPr>
        <p:spPr>
          <a:xfrm>
            <a:off x="457200" y="161925"/>
            <a:ext cx="8229600" cy="1143000"/>
          </a:xfrm>
        </p:spPr>
        <p:txBody>
          <a:bodyPr/>
          <a:lstStyle/>
          <a:p>
            <a:pPr eaLnBrk="1" hangingPunct="1"/>
            <a:r>
              <a:rPr lang="en-GB" altLang="en-US" sz="5400" b="1"/>
              <a:t>USE OF TEMPLATES</a:t>
            </a:r>
            <a:endParaRPr lang="en-US" altLang="en-US" sz="5400" b="1"/>
          </a:p>
        </p:txBody>
      </p:sp>
      <p:sp>
        <p:nvSpPr>
          <p:cNvPr id="21508" name="Text Box 4"/>
          <p:cNvSpPr txBox="1">
            <a:spLocks noChangeArrowheads="1"/>
          </p:cNvSpPr>
          <p:nvPr/>
        </p:nvSpPr>
        <p:spPr bwMode="auto">
          <a:xfrm>
            <a:off x="1150938" y="116522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GB" altLang="en-US" sz="2000" b="1">
                <a:solidFill>
                  <a:srgbClr val="1C1C1C"/>
                </a:solidFill>
              </a:rPr>
              <a:t>You are free to use these templates for your personal and business presentations.</a:t>
            </a:r>
          </a:p>
        </p:txBody>
      </p:sp>
      <p:sp>
        <p:nvSpPr>
          <p:cNvPr id="21509" name="Text Box 5"/>
          <p:cNvSpPr txBox="1">
            <a:spLocks noChangeArrowheads="1"/>
          </p:cNvSpPr>
          <p:nvPr/>
        </p:nvSpPr>
        <p:spPr bwMode="auto">
          <a:xfrm>
            <a:off x="1150938" y="2593975"/>
            <a:ext cx="34099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u="sng">
                <a:solidFill>
                  <a:srgbClr val="1C1C1C"/>
                </a:solidFill>
              </a:rPr>
              <a:t>Do</a:t>
            </a:r>
          </a:p>
          <a:p>
            <a:pPr eaLnBrk="1" hangingPunct="1">
              <a:spcBef>
                <a:spcPct val="0"/>
              </a:spcBef>
              <a:buFont typeface="Wingdings" panose="05000000000000000000" pitchFamily="2" charset="2"/>
              <a:buChar char="ü"/>
            </a:pPr>
            <a:r>
              <a:rPr lang="en-GB" altLang="en-US" sz="1600">
                <a:solidFill>
                  <a:srgbClr val="1C1C1C"/>
                </a:solidFill>
              </a:rPr>
              <a:t>Use these templates for your presentations</a:t>
            </a:r>
          </a:p>
          <a:p>
            <a:pPr eaLnBrk="1" hangingPunct="1">
              <a:spcBef>
                <a:spcPct val="0"/>
              </a:spcBef>
              <a:buFont typeface="Wingdings" panose="05000000000000000000" pitchFamily="2" charset="2"/>
              <a:buChar char="ü"/>
            </a:pPr>
            <a:r>
              <a:rPr lang="en-GB" altLang="en-US" sz="1600">
                <a:solidFill>
                  <a:srgbClr val="1C1C1C"/>
                </a:solidFill>
              </a:rPr>
              <a:t>Display your presentation on a web site provided that it is not for the purpose of downloading the template.</a:t>
            </a:r>
          </a:p>
          <a:p>
            <a:pPr eaLnBrk="1" hangingPunct="1">
              <a:spcBef>
                <a:spcPct val="0"/>
              </a:spcBef>
              <a:buFont typeface="Wingdings" panose="05000000000000000000" pitchFamily="2" charset="2"/>
              <a:buChar char="ü"/>
            </a:pPr>
            <a:r>
              <a:rPr lang="en-US" altLang="en-US" sz="1600">
                <a:solidFill>
                  <a:srgbClr val="1C1C1C"/>
                </a:solidFill>
              </a:rPr>
              <a:t>If you like these templates, we would always appreciate a link back to our website.  Many thanks.</a:t>
            </a:r>
          </a:p>
          <a:p>
            <a:pPr eaLnBrk="1" hangingPunct="1">
              <a:spcBef>
                <a:spcPct val="0"/>
              </a:spcBef>
              <a:buFont typeface="Wingdings" panose="05000000000000000000" pitchFamily="2" charset="2"/>
              <a:buChar char="ü"/>
            </a:pPr>
            <a:endParaRPr lang="en-US" altLang="en-US" sz="1600">
              <a:solidFill>
                <a:srgbClr val="1C1C1C"/>
              </a:solidFill>
            </a:endParaRPr>
          </a:p>
        </p:txBody>
      </p:sp>
      <p:sp>
        <p:nvSpPr>
          <p:cNvPr id="21510" name="Text Box 6"/>
          <p:cNvSpPr txBox="1">
            <a:spLocks noChangeArrowheads="1"/>
          </p:cNvSpPr>
          <p:nvPr/>
        </p:nvSpPr>
        <p:spPr bwMode="auto">
          <a:xfrm>
            <a:off x="4495800" y="2593975"/>
            <a:ext cx="3640138" cy="233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u="sng">
                <a:solidFill>
                  <a:srgbClr val="1C1C1C"/>
                </a:solidFill>
              </a:rPr>
              <a:t>Don’t</a:t>
            </a:r>
          </a:p>
          <a:p>
            <a:pPr eaLnBrk="1" hangingPunct="1">
              <a:spcBef>
                <a:spcPct val="0"/>
              </a:spcBef>
              <a:buFont typeface="Wingdings" panose="05000000000000000000" pitchFamily="2" charset="2"/>
              <a:buChar char="û"/>
            </a:pPr>
            <a:r>
              <a:rPr lang="en-GB" altLang="en-US" sz="1600">
                <a:solidFill>
                  <a:srgbClr val="1C1C1C"/>
                </a:solidFill>
              </a:rPr>
              <a:t>Resell or distribute these templates</a:t>
            </a:r>
          </a:p>
          <a:p>
            <a:pPr eaLnBrk="1" hangingPunct="1">
              <a:spcBef>
                <a:spcPct val="0"/>
              </a:spcBef>
              <a:buFont typeface="Wingdings" panose="05000000000000000000" pitchFamily="2" charset="2"/>
              <a:buChar char="û"/>
            </a:pPr>
            <a:r>
              <a:rPr lang="en-GB" altLang="en-US" sz="1600">
                <a:solidFill>
                  <a:srgbClr val="1C1C1C"/>
                </a:solidFill>
              </a:rPr>
              <a:t>Put these templates on a website for download.  This includes uploading them onto file sharing networks like Slideshare, Myspace, Facebook, bit torrent etc</a:t>
            </a:r>
          </a:p>
          <a:p>
            <a:pPr eaLnBrk="1" hangingPunct="1">
              <a:spcBef>
                <a:spcPct val="0"/>
              </a:spcBef>
              <a:buFont typeface="Wingdings" panose="05000000000000000000" pitchFamily="2" charset="2"/>
              <a:buChar char="û"/>
            </a:pPr>
            <a:r>
              <a:rPr lang="en-GB" altLang="en-US" sz="1600">
                <a:solidFill>
                  <a:srgbClr val="1C1C1C"/>
                </a:solidFill>
              </a:rPr>
              <a:t>Pass off any of our created content as your own work</a:t>
            </a:r>
            <a:endParaRPr lang="en-US" altLang="en-US" sz="1600">
              <a:solidFill>
                <a:srgbClr val="1C1C1C"/>
              </a:solidFill>
            </a:endParaRPr>
          </a:p>
        </p:txBody>
      </p:sp>
      <p:sp>
        <p:nvSpPr>
          <p:cNvPr id="21511" name="Text Box 7"/>
          <p:cNvSpPr txBox="1">
            <a:spLocks noChangeArrowheads="1"/>
          </p:cNvSpPr>
          <p:nvPr/>
        </p:nvSpPr>
        <p:spPr bwMode="auto">
          <a:xfrm>
            <a:off x="0" y="5519738"/>
            <a:ext cx="9144000" cy="990600"/>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lvl="1" algn="ctr" eaLnBrk="1" hangingPunct="1">
              <a:lnSpc>
                <a:spcPct val="90000"/>
              </a:lnSpc>
              <a:buClr>
                <a:schemeClr val="accent1"/>
              </a:buClr>
              <a:buFontTx/>
              <a:buNone/>
            </a:pPr>
            <a:r>
              <a:rPr lang="en-GB" altLang="en-US" sz="1600" b="1">
                <a:solidFill>
                  <a:srgbClr val="1C1C1C"/>
                </a:solidFill>
              </a:rPr>
              <a:t>You can find many more free PowerPoint templates</a:t>
            </a:r>
          </a:p>
          <a:p>
            <a:pPr lvl="1" algn="ctr" eaLnBrk="1" hangingPunct="1">
              <a:lnSpc>
                <a:spcPct val="90000"/>
              </a:lnSpc>
              <a:buClr>
                <a:schemeClr val="accent1"/>
              </a:buClr>
              <a:buFontTx/>
              <a:buNone/>
            </a:pPr>
            <a:r>
              <a:rPr lang="en-GB" altLang="en-US" sz="1600" b="1">
                <a:solidFill>
                  <a:srgbClr val="1C1C1C"/>
                </a:solidFill>
              </a:rPr>
              <a:t>on the Presentation Magazine website</a:t>
            </a:r>
          </a:p>
          <a:p>
            <a:pPr lvl="1" algn="ctr" eaLnBrk="1" hangingPunct="1">
              <a:lnSpc>
                <a:spcPct val="90000"/>
              </a:lnSpc>
              <a:buClr>
                <a:schemeClr val="accent1"/>
              </a:buClr>
              <a:buFontTx/>
              <a:buNone/>
            </a:pPr>
            <a:r>
              <a:rPr lang="en-GB" altLang="en-US" sz="2400" b="1">
                <a:solidFill>
                  <a:srgbClr val="FF0000"/>
                </a:solidFill>
                <a:hlinkClick r:id="rId3"/>
              </a:rPr>
              <a:t>www.presentationmagazine.com</a:t>
            </a:r>
            <a:endParaRPr lang="en-US" altLang="en-US" sz="2400" b="1">
              <a:solidFill>
                <a:srgbClr val="FF0000"/>
              </a:solidFill>
            </a:endParaRPr>
          </a:p>
        </p:txBody>
      </p:sp>
      <p:sp>
        <p:nvSpPr>
          <p:cNvPr id="21512" name="Text Box 8"/>
          <p:cNvSpPr txBox="1">
            <a:spLocks noChangeArrowheads="1"/>
          </p:cNvSpPr>
          <p:nvPr/>
        </p:nvSpPr>
        <p:spPr bwMode="auto">
          <a:xfrm>
            <a:off x="1150938" y="2062163"/>
            <a:ext cx="69262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GB" altLang="en-US" sz="1400">
                <a:solidFill>
                  <a:srgbClr val="1C1C1C"/>
                </a:solidFill>
              </a:rPr>
              <a:t>We have put a lot of work into developing all these templates and retain the copyright in them.  You can use them freely providing that you do not redistribute or sell them.</a:t>
            </a:r>
            <a:endParaRPr lang="en-US" altLang="en-US" sz="1400">
              <a:solidFill>
                <a:srgbClr val="1C1C1C"/>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ChangeArrowheads="1"/>
          </p:cNvSpPr>
          <p:nvPr/>
        </p:nvSpPr>
        <p:spPr bwMode="auto">
          <a:xfrm>
            <a:off x="2676525" y="2306638"/>
            <a:ext cx="827088" cy="611187"/>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4" name="Rectangle 4"/>
          <p:cNvSpPr>
            <a:spLocks noChangeArrowheads="1"/>
          </p:cNvSpPr>
          <p:nvPr/>
        </p:nvSpPr>
        <p:spPr bwMode="auto">
          <a:xfrm>
            <a:off x="3752850" y="2306638"/>
            <a:ext cx="827088" cy="611187"/>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5" name="Rectangle 5"/>
          <p:cNvSpPr>
            <a:spLocks noChangeArrowheads="1"/>
          </p:cNvSpPr>
          <p:nvPr/>
        </p:nvSpPr>
        <p:spPr bwMode="auto">
          <a:xfrm>
            <a:off x="1624013" y="3921125"/>
            <a:ext cx="827087" cy="611188"/>
          </a:xfrm>
          <a:prstGeom prst="rect">
            <a:avLst/>
          </a:prstGeom>
          <a:solidFill>
            <a:srgbClr val="23232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6" name="Rectangle 6"/>
          <p:cNvSpPr>
            <a:spLocks noChangeArrowheads="1"/>
          </p:cNvSpPr>
          <p:nvPr/>
        </p:nvSpPr>
        <p:spPr bwMode="auto">
          <a:xfrm>
            <a:off x="2692400" y="3921125"/>
            <a:ext cx="827088" cy="611188"/>
          </a:xfrm>
          <a:prstGeom prst="rect">
            <a:avLst/>
          </a:prstGeom>
          <a:solidFill>
            <a:srgbClr val="23232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7" name="Rectangle 7"/>
          <p:cNvSpPr>
            <a:spLocks noChangeArrowheads="1"/>
          </p:cNvSpPr>
          <p:nvPr/>
        </p:nvSpPr>
        <p:spPr bwMode="auto">
          <a:xfrm>
            <a:off x="3760788" y="3921125"/>
            <a:ext cx="827087" cy="6111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rgbClr val="C00000"/>
              </a:solidFill>
              <a:latin typeface="Arial" panose="020B0604020202020204" pitchFamily="34" charset="0"/>
            </a:endParaRPr>
          </a:p>
        </p:txBody>
      </p:sp>
      <p:sp>
        <p:nvSpPr>
          <p:cNvPr id="5128" name="Rectangle 8"/>
          <p:cNvSpPr>
            <a:spLocks noChangeArrowheads="1"/>
          </p:cNvSpPr>
          <p:nvPr/>
        </p:nvSpPr>
        <p:spPr bwMode="auto">
          <a:xfrm>
            <a:off x="4830763" y="3921125"/>
            <a:ext cx="827087" cy="611188"/>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9" name="Rectangle 9"/>
          <p:cNvSpPr>
            <a:spLocks noChangeArrowheads="1"/>
          </p:cNvSpPr>
          <p:nvPr/>
        </p:nvSpPr>
        <p:spPr bwMode="auto">
          <a:xfrm>
            <a:off x="4813300" y="2306638"/>
            <a:ext cx="827088" cy="611187"/>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30" name="Rectangle 10"/>
          <p:cNvSpPr>
            <a:spLocks noChangeArrowheads="1"/>
          </p:cNvSpPr>
          <p:nvPr/>
        </p:nvSpPr>
        <p:spPr bwMode="auto">
          <a:xfrm>
            <a:off x="1608138" y="2306638"/>
            <a:ext cx="827087" cy="611187"/>
          </a:xfrm>
          <a:prstGeom prst="rect">
            <a:avLst/>
          </a:prstGeom>
          <a:solidFill>
            <a:srgbClr val="08080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31" name="Text Box 11"/>
          <p:cNvSpPr txBox="1">
            <a:spLocks noChangeArrowheads="1"/>
          </p:cNvSpPr>
          <p:nvPr/>
        </p:nvSpPr>
        <p:spPr bwMode="auto">
          <a:xfrm>
            <a:off x="1390650" y="1666875"/>
            <a:ext cx="12636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Background</a:t>
            </a:r>
            <a:endParaRPr lang="en-US" altLang="en-US" sz="1600" b="1"/>
          </a:p>
        </p:txBody>
      </p:sp>
      <p:sp>
        <p:nvSpPr>
          <p:cNvPr id="5132" name="Text Box 12"/>
          <p:cNvSpPr txBox="1">
            <a:spLocks noChangeArrowheads="1"/>
          </p:cNvSpPr>
          <p:nvPr/>
        </p:nvSpPr>
        <p:spPr bwMode="auto">
          <a:xfrm>
            <a:off x="2693988" y="1544638"/>
            <a:ext cx="796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Text &amp;</a:t>
            </a:r>
          </a:p>
          <a:p>
            <a:pPr algn="ctr" eaLnBrk="1" hangingPunct="1">
              <a:spcBef>
                <a:spcPct val="0"/>
              </a:spcBef>
              <a:buFontTx/>
              <a:buNone/>
            </a:pPr>
            <a:r>
              <a:rPr lang="en-GB" altLang="en-US" sz="1600" b="1"/>
              <a:t>Lines</a:t>
            </a:r>
            <a:endParaRPr lang="en-US" altLang="en-US" sz="1600" b="1"/>
          </a:p>
        </p:txBody>
      </p:sp>
      <p:sp>
        <p:nvSpPr>
          <p:cNvPr id="5133" name="Text Box 13"/>
          <p:cNvSpPr txBox="1">
            <a:spLocks noChangeArrowheads="1"/>
          </p:cNvSpPr>
          <p:nvPr/>
        </p:nvSpPr>
        <p:spPr bwMode="auto">
          <a:xfrm>
            <a:off x="3686175" y="1666875"/>
            <a:ext cx="9588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Shadows</a:t>
            </a:r>
            <a:endParaRPr lang="en-US" altLang="en-US" sz="1600" b="1"/>
          </a:p>
        </p:txBody>
      </p:sp>
      <p:sp>
        <p:nvSpPr>
          <p:cNvPr id="5134" name="Text Box 14"/>
          <p:cNvSpPr txBox="1">
            <a:spLocks noChangeArrowheads="1"/>
          </p:cNvSpPr>
          <p:nvPr/>
        </p:nvSpPr>
        <p:spPr bwMode="auto">
          <a:xfrm>
            <a:off x="4924425" y="1544638"/>
            <a:ext cx="6048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Title</a:t>
            </a:r>
            <a:br>
              <a:rPr lang="en-GB" altLang="en-US" sz="1600" b="1"/>
            </a:br>
            <a:r>
              <a:rPr lang="en-GB" altLang="en-US" sz="1600" b="1"/>
              <a:t>Text</a:t>
            </a:r>
            <a:endParaRPr lang="en-US" altLang="en-US" sz="1600" b="1"/>
          </a:p>
        </p:txBody>
      </p:sp>
      <p:sp>
        <p:nvSpPr>
          <p:cNvPr id="5135" name="Text Box 15"/>
          <p:cNvSpPr txBox="1">
            <a:spLocks noChangeArrowheads="1"/>
          </p:cNvSpPr>
          <p:nvPr/>
        </p:nvSpPr>
        <p:spPr bwMode="auto">
          <a:xfrm>
            <a:off x="1755775" y="3281363"/>
            <a:ext cx="5635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Fills</a:t>
            </a:r>
            <a:endParaRPr lang="en-US" altLang="en-US" sz="1600" b="1"/>
          </a:p>
        </p:txBody>
      </p:sp>
      <p:sp>
        <p:nvSpPr>
          <p:cNvPr id="5136" name="Text Box 16"/>
          <p:cNvSpPr txBox="1">
            <a:spLocks noChangeArrowheads="1"/>
          </p:cNvSpPr>
          <p:nvPr/>
        </p:nvSpPr>
        <p:spPr bwMode="auto">
          <a:xfrm>
            <a:off x="2720975" y="3281363"/>
            <a:ext cx="78898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Accent</a:t>
            </a:r>
            <a:endParaRPr lang="en-US" altLang="en-US" sz="1600" b="1"/>
          </a:p>
        </p:txBody>
      </p:sp>
      <p:sp>
        <p:nvSpPr>
          <p:cNvPr id="5137" name="Text Box 17"/>
          <p:cNvSpPr txBox="1">
            <a:spLocks noChangeArrowheads="1"/>
          </p:cNvSpPr>
          <p:nvPr/>
        </p:nvSpPr>
        <p:spPr bwMode="auto">
          <a:xfrm>
            <a:off x="3602038" y="3159125"/>
            <a:ext cx="11207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Accent &amp;</a:t>
            </a:r>
          </a:p>
          <a:p>
            <a:pPr algn="ctr" eaLnBrk="1" hangingPunct="1">
              <a:spcBef>
                <a:spcPct val="0"/>
              </a:spcBef>
              <a:buFontTx/>
              <a:buNone/>
            </a:pPr>
            <a:r>
              <a:rPr lang="en-GB" altLang="en-US" sz="1600" b="1"/>
              <a:t>Hyperlink</a:t>
            </a:r>
            <a:endParaRPr lang="en-US" altLang="en-US" sz="1600" b="1"/>
          </a:p>
        </p:txBody>
      </p:sp>
      <p:sp>
        <p:nvSpPr>
          <p:cNvPr id="5138" name="Text Box 18"/>
          <p:cNvSpPr txBox="1">
            <a:spLocks noChangeArrowheads="1"/>
          </p:cNvSpPr>
          <p:nvPr/>
        </p:nvSpPr>
        <p:spPr bwMode="auto">
          <a:xfrm>
            <a:off x="4683125" y="3157538"/>
            <a:ext cx="11207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Followed</a:t>
            </a:r>
          </a:p>
          <a:p>
            <a:pPr algn="ctr" eaLnBrk="1" hangingPunct="1">
              <a:spcBef>
                <a:spcPct val="0"/>
              </a:spcBef>
              <a:buFontTx/>
              <a:buNone/>
            </a:pPr>
            <a:r>
              <a:rPr lang="en-GB" altLang="en-US" sz="1600" b="1"/>
              <a:t>Hyperlink</a:t>
            </a:r>
            <a:endParaRPr lang="en-US" altLang="en-US" sz="1600" b="1"/>
          </a:p>
        </p:txBody>
      </p:sp>
      <p:sp>
        <p:nvSpPr>
          <p:cNvPr id="5139" name="TextBox 6"/>
          <p:cNvSpPr txBox="1">
            <a:spLocks noChangeArrowheads="1"/>
          </p:cNvSpPr>
          <p:nvPr/>
        </p:nvSpPr>
        <p:spPr bwMode="auto">
          <a:xfrm>
            <a:off x="292100" y="357188"/>
            <a:ext cx="63976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COLOUR SCHEME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
          <p:cNvSpPr>
            <a:spLocks noGrp="1" noChangeArrowheads="1"/>
          </p:cNvSpPr>
          <p:nvPr>
            <p:ph type="title"/>
          </p:nvPr>
        </p:nvSpPr>
        <p:spPr>
          <a:xfrm>
            <a:off x="3705225" y="165100"/>
            <a:ext cx="5438775" cy="1143000"/>
          </a:xfrm>
        </p:spPr>
        <p:txBody>
          <a:bodyPr/>
          <a:lstStyle/>
          <a:p>
            <a:pPr algn="l" eaLnBrk="1" hangingPunct="1"/>
            <a:r>
              <a:rPr lang="en-GB" altLang="en-US" sz="3600" b="1"/>
              <a:t>EXAMPLE OF A BULLET POINT SLIDE 1</a:t>
            </a:r>
            <a:endParaRPr lang="en-US" altLang="en-US" sz="3600" b="1"/>
          </a:p>
        </p:txBody>
      </p:sp>
      <p:sp>
        <p:nvSpPr>
          <p:cNvPr id="7172" name="Rectangle 3"/>
          <p:cNvSpPr>
            <a:spLocks noGrp="1" noChangeArrowheads="1"/>
          </p:cNvSpPr>
          <p:nvPr>
            <p:ph type="body" idx="1"/>
          </p:nvPr>
        </p:nvSpPr>
        <p:spPr>
          <a:xfrm>
            <a:off x="4090988" y="1371600"/>
            <a:ext cx="4511675" cy="4138613"/>
          </a:xfrm>
        </p:spPr>
        <p:txBody>
          <a:bodyPr/>
          <a:lstStyle/>
          <a:p>
            <a:pPr eaLnBrk="1" hangingPunct="1"/>
            <a:r>
              <a:rPr lang="en-US" altLang="en-US" sz="2400" b="1"/>
              <a:t>Bullet point</a:t>
            </a:r>
          </a:p>
          <a:p>
            <a:pPr eaLnBrk="1" hangingPunct="1"/>
            <a:r>
              <a:rPr lang="en-US" altLang="en-US" sz="2400" b="1"/>
              <a:t>Bullet point</a:t>
            </a:r>
          </a:p>
          <a:p>
            <a:pPr lvl="1" eaLnBrk="1" hangingPunct="1"/>
            <a:r>
              <a:rPr lang="en-US" altLang="en-US" sz="2000" b="1"/>
              <a:t>Sub Bullet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0" y="2178050"/>
            <a:ext cx="9144000" cy="3416300"/>
          </a:xfrm>
        </p:spPr>
        <p:txBody>
          <a:bodyPr/>
          <a:lstStyle/>
          <a:p>
            <a:pPr algn="ctr" eaLnBrk="1" hangingPunct="1"/>
            <a:r>
              <a:rPr lang="en-US" altLang="en-US" sz="2400" b="1"/>
              <a:t>Bullet point</a:t>
            </a:r>
          </a:p>
          <a:p>
            <a:pPr algn="ctr" eaLnBrk="1" hangingPunct="1"/>
            <a:r>
              <a:rPr lang="en-US" altLang="en-US" sz="2400" b="1"/>
              <a:t>Bullet point</a:t>
            </a:r>
          </a:p>
          <a:p>
            <a:pPr lvl="1" algn="ctr" eaLnBrk="1" hangingPunct="1"/>
            <a:r>
              <a:rPr lang="en-US" altLang="en-US" sz="2000" b="1"/>
              <a:t>Sub Bullet</a:t>
            </a:r>
          </a:p>
        </p:txBody>
      </p:sp>
      <p:sp>
        <p:nvSpPr>
          <p:cNvPr id="9219" name="TextBox 6"/>
          <p:cNvSpPr txBox="1">
            <a:spLocks noChangeArrowheads="1"/>
          </p:cNvSpPr>
          <p:nvPr/>
        </p:nvSpPr>
        <p:spPr bwMode="auto">
          <a:xfrm>
            <a:off x="668338" y="319088"/>
            <a:ext cx="8104187"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 </a:t>
            </a:r>
          </a:p>
          <a:p>
            <a:pPr algn="ctr" eaLnBrk="1" hangingPunct="1">
              <a:spcBef>
                <a:spcPct val="0"/>
              </a:spcBef>
              <a:buFontTx/>
              <a:buNone/>
            </a:pPr>
            <a:r>
              <a:rPr lang="en-GB" altLang="en-US" sz="5400" b="1"/>
              <a:t>BULLET POINT SLIDE 2</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5"/>
          <p:cNvSpPr txBox="1">
            <a:spLocks noChangeArrowheads="1"/>
          </p:cNvSpPr>
          <p:nvPr/>
        </p:nvSpPr>
        <p:spPr bwMode="auto">
          <a:xfrm>
            <a:off x="107950" y="5035550"/>
            <a:ext cx="1697038"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800" b="1">
                <a:solidFill>
                  <a:srgbClr val="1C1C1C"/>
                </a:solidFill>
              </a:rPr>
              <a:t>Lorem ipsum dolor sit amet, consectetuer adipiscing elit. </a:t>
            </a:r>
            <a:r>
              <a:rPr lang="en-GB" altLang="en-US" sz="1100">
                <a:solidFill>
                  <a:srgbClr val="1C1C1C"/>
                </a:solidFill>
              </a:rPr>
              <a:t>Aenean commodo ligula eget dolor. Aenean massa. Cum sociis natoque</a:t>
            </a:r>
          </a:p>
        </p:txBody>
      </p:sp>
      <p:sp>
        <p:nvSpPr>
          <p:cNvPr id="11267" name="TextBox 16"/>
          <p:cNvSpPr txBox="1">
            <a:spLocks noChangeArrowheads="1"/>
          </p:cNvSpPr>
          <p:nvPr/>
        </p:nvSpPr>
        <p:spPr bwMode="auto">
          <a:xfrm>
            <a:off x="3827463" y="5030788"/>
            <a:ext cx="1589087"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Dolor sit amet, consectetuer adipiscing elit.</a:t>
            </a:r>
            <a:r>
              <a:rPr lang="en-GB" altLang="en-US" sz="1100">
                <a:solidFill>
                  <a:srgbClr val="1C1C1C"/>
                </a:solidFill>
              </a:rPr>
              <a:t> Aenean commodo ligula eget dolor. Aenean massa. Cum sociis natoque penatibus et magnis dis parturient montes, </a:t>
            </a:r>
            <a:endParaRPr lang="en-GB" altLang="en-US" sz="1100">
              <a:solidFill>
                <a:srgbClr val="1C1C1C"/>
              </a:solidFill>
              <a:latin typeface="Arial" panose="020B0604020202020204" pitchFamily="34" charset="0"/>
            </a:endParaRPr>
          </a:p>
        </p:txBody>
      </p:sp>
      <p:cxnSp>
        <p:nvCxnSpPr>
          <p:cNvPr id="19" name="Straight Connector 18"/>
          <p:cNvCxnSpPr/>
          <p:nvPr/>
        </p:nvCxnSpPr>
        <p:spPr>
          <a:xfrm>
            <a:off x="1914525" y="5160963"/>
            <a:ext cx="0" cy="1685925"/>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1269" name="TextBox 21"/>
          <p:cNvSpPr txBox="1">
            <a:spLocks noChangeArrowheads="1"/>
          </p:cNvSpPr>
          <p:nvPr/>
        </p:nvSpPr>
        <p:spPr bwMode="auto">
          <a:xfrm>
            <a:off x="7413625" y="4259263"/>
            <a:ext cx="1589088"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Commodo et ligula egetdolor. Aenean massa. Cum sociis natoque penatibus et magnis dis parturient montes, nascetur ridiculus mus. Donec quam felis, ultricies nec, pellentesque eu, pretium quis, sem. Nulla consequat massa quis enim. Donec pede justo, fringilla vel, aliquet nec, vulputate eget, arcu. </a:t>
            </a:r>
            <a:endParaRPr lang="en-GB" altLang="en-US" sz="1100">
              <a:solidFill>
                <a:srgbClr val="1C1C1C"/>
              </a:solidFill>
              <a:latin typeface="Arial" panose="020B0604020202020204" pitchFamily="34" charset="0"/>
            </a:endParaRPr>
          </a:p>
        </p:txBody>
      </p:sp>
      <p:cxnSp>
        <p:nvCxnSpPr>
          <p:cNvPr id="23" name="Straight Connector 22"/>
          <p:cNvCxnSpPr/>
          <p:nvPr/>
        </p:nvCxnSpPr>
        <p:spPr>
          <a:xfrm>
            <a:off x="7265988" y="4306888"/>
            <a:ext cx="7937" cy="2540000"/>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1271" name="TextBox 2"/>
          <p:cNvSpPr txBox="1">
            <a:spLocks noChangeArrowheads="1"/>
          </p:cNvSpPr>
          <p:nvPr/>
        </p:nvSpPr>
        <p:spPr bwMode="auto">
          <a:xfrm>
            <a:off x="2020888" y="5108575"/>
            <a:ext cx="155257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Nullam quis ante. </a:t>
            </a:r>
            <a:endParaRPr lang="en-GB" altLang="en-US" sz="1100">
              <a:solidFill>
                <a:schemeClr val="tx1"/>
              </a:solidFill>
              <a:latin typeface="Arial" panose="020B0604020202020204" pitchFamily="34" charset="0"/>
            </a:endParaRPr>
          </a:p>
        </p:txBody>
      </p:sp>
      <p:cxnSp>
        <p:nvCxnSpPr>
          <p:cNvPr id="24" name="Straight Connector 23"/>
          <p:cNvCxnSpPr/>
          <p:nvPr/>
        </p:nvCxnSpPr>
        <p:spPr>
          <a:xfrm>
            <a:off x="3703638" y="5160963"/>
            <a:ext cx="0" cy="1697037"/>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graphicFrame>
        <p:nvGraphicFramePr>
          <p:cNvPr id="11273" name="Chart 4"/>
          <p:cNvGraphicFramePr>
            <a:graphicFrameLocks/>
          </p:cNvGraphicFramePr>
          <p:nvPr/>
        </p:nvGraphicFramePr>
        <p:xfrm>
          <a:off x="33338" y="952500"/>
          <a:ext cx="5492750" cy="4165600"/>
        </p:xfrm>
        <a:graphic>
          <a:graphicData uri="http://schemas.openxmlformats.org/presentationml/2006/ole">
            <mc:AlternateContent xmlns:mc="http://schemas.openxmlformats.org/markup-compatibility/2006">
              <mc:Choice xmlns:v="urn:schemas-microsoft-com:vml" Requires="v">
                <p:oleObj spid="_x0000_s11280" r:id="rId4" imgW="5499069" imgH="4170025" progId="Excel.Chart.8">
                  <p:embed/>
                </p:oleObj>
              </mc:Choice>
              <mc:Fallback>
                <p:oleObj r:id="rId4" imgW="5499069" imgH="4170025" progId="Excel.Chart.8">
                  <p:embed/>
                  <p:pic>
                    <p:nvPicPr>
                      <p:cNvPr id="0" name="Char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8" y="952500"/>
                        <a:ext cx="549275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4" name="TextBox 6"/>
          <p:cNvSpPr txBox="1">
            <a:spLocks noChangeArrowheads="1"/>
          </p:cNvSpPr>
          <p:nvPr/>
        </p:nvSpPr>
        <p:spPr bwMode="auto">
          <a:xfrm>
            <a:off x="546100" y="190500"/>
            <a:ext cx="8027988"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 GRAPH</a:t>
            </a:r>
          </a:p>
        </p:txBody>
      </p:sp>
      <p:sp>
        <p:nvSpPr>
          <p:cNvPr id="11275" name="TextBox 25"/>
          <p:cNvSpPr txBox="1">
            <a:spLocks noChangeArrowheads="1"/>
          </p:cNvSpPr>
          <p:nvPr/>
        </p:nvSpPr>
        <p:spPr bwMode="auto">
          <a:xfrm>
            <a:off x="5545138" y="1130300"/>
            <a:ext cx="3457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2800" b="1"/>
              <a:t>Bullet Point Example</a:t>
            </a:r>
          </a:p>
        </p:txBody>
      </p:sp>
      <p:sp>
        <p:nvSpPr>
          <p:cNvPr id="11276" name="TextBox 27"/>
          <p:cNvSpPr txBox="1">
            <a:spLocks noChangeArrowheads="1"/>
          </p:cNvSpPr>
          <p:nvPr/>
        </p:nvSpPr>
        <p:spPr bwMode="auto">
          <a:xfrm>
            <a:off x="5475288" y="1854200"/>
            <a:ext cx="33226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Ø"/>
            </a:pPr>
            <a:r>
              <a:rPr lang="en-GB" altLang="en-US" sz="2800">
                <a:solidFill>
                  <a:srgbClr val="1C1C1C"/>
                </a:solidFill>
              </a:rPr>
              <a:t>Point 1</a:t>
            </a:r>
          </a:p>
          <a:p>
            <a:pPr algn="ctr" eaLnBrk="1" hangingPunct="1">
              <a:spcBef>
                <a:spcPct val="0"/>
              </a:spcBef>
              <a:buFont typeface="Wingdings" panose="05000000000000000000" pitchFamily="2" charset="2"/>
              <a:buChar char="Ø"/>
            </a:pPr>
            <a:r>
              <a:rPr lang="en-GB" altLang="en-US" sz="2800">
                <a:solidFill>
                  <a:srgbClr val="1C1C1C"/>
                </a:solidFill>
              </a:rPr>
              <a:t>Sub-Pont 1</a:t>
            </a:r>
          </a:p>
          <a:p>
            <a:pPr eaLnBrk="1" hangingPunct="1">
              <a:spcBef>
                <a:spcPct val="0"/>
              </a:spcBef>
              <a:buFont typeface="Wingdings" panose="05000000000000000000" pitchFamily="2" charset="2"/>
              <a:buChar char="Ø"/>
            </a:pPr>
            <a:r>
              <a:rPr lang="en-GB" altLang="en-US" sz="2800">
                <a:solidFill>
                  <a:srgbClr val="1C1C1C"/>
                </a:solidFill>
              </a:rPr>
              <a:t>Point 2</a:t>
            </a:r>
          </a:p>
          <a:p>
            <a:pPr algn="ctr" eaLnBrk="1" hangingPunct="1">
              <a:spcBef>
                <a:spcPct val="0"/>
              </a:spcBef>
              <a:buFont typeface="Wingdings" panose="05000000000000000000" pitchFamily="2" charset="2"/>
              <a:buChar char="Ø"/>
            </a:pPr>
            <a:r>
              <a:rPr lang="en-GB" altLang="en-US" sz="2800">
                <a:solidFill>
                  <a:srgbClr val="1C1C1C"/>
                </a:solidFill>
              </a:rPr>
              <a:t>Sub-Point 2</a:t>
            </a:r>
          </a:p>
        </p:txBody>
      </p:sp>
      <p:sp>
        <p:nvSpPr>
          <p:cNvPr id="11277" name="TextBox 28"/>
          <p:cNvSpPr txBox="1">
            <a:spLocks noChangeArrowheads="1"/>
          </p:cNvSpPr>
          <p:nvPr/>
        </p:nvSpPr>
        <p:spPr bwMode="auto">
          <a:xfrm>
            <a:off x="5545138" y="4379913"/>
            <a:ext cx="1552575"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Nullam quis ante. Sed fringilla mauris sit amet nibh. Donec sodales sagittis magna. Sed consequat, leo eget</a:t>
            </a:r>
            <a:endParaRPr lang="en-GB" altLang="en-US" sz="1100">
              <a:solidFill>
                <a:schemeClr val="tx1"/>
              </a:solidFill>
              <a:latin typeface="Arial" panose="020B0604020202020204" pitchFamily="34" charset="0"/>
            </a:endParaRPr>
          </a:p>
        </p:txBody>
      </p:sp>
      <p:cxnSp>
        <p:nvCxnSpPr>
          <p:cNvPr id="31" name="Straight Connector 30"/>
          <p:cNvCxnSpPr/>
          <p:nvPr/>
        </p:nvCxnSpPr>
        <p:spPr>
          <a:xfrm>
            <a:off x="5475288" y="4306888"/>
            <a:ext cx="36512" cy="2551112"/>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5"/>
          <p:cNvSpPr txBox="1">
            <a:spLocks noChangeArrowheads="1"/>
          </p:cNvSpPr>
          <p:nvPr/>
        </p:nvSpPr>
        <p:spPr bwMode="auto">
          <a:xfrm>
            <a:off x="107950" y="5192713"/>
            <a:ext cx="1697038"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800" b="1">
                <a:solidFill>
                  <a:srgbClr val="1C1C1C"/>
                </a:solidFill>
              </a:rPr>
              <a:t>Lorem ipsum dolor sit amet, consectetuer adipiscing elit. </a:t>
            </a:r>
            <a:r>
              <a:rPr lang="en-GB" altLang="en-US" sz="1100">
                <a:solidFill>
                  <a:srgbClr val="1C1C1C"/>
                </a:solidFill>
              </a:rPr>
              <a:t>Aenean commodo ligula eget dolor. Aenean massa., </a:t>
            </a:r>
          </a:p>
        </p:txBody>
      </p:sp>
      <p:sp>
        <p:nvSpPr>
          <p:cNvPr id="13315" name="TextBox 16"/>
          <p:cNvSpPr txBox="1">
            <a:spLocks noChangeArrowheads="1"/>
          </p:cNvSpPr>
          <p:nvPr/>
        </p:nvSpPr>
        <p:spPr bwMode="auto">
          <a:xfrm>
            <a:off x="3827463" y="5211763"/>
            <a:ext cx="1589087"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Dolor sit amet, consectetuer adipiscing elit.</a:t>
            </a:r>
            <a:r>
              <a:rPr lang="en-GB" altLang="en-US" sz="1100">
                <a:solidFill>
                  <a:srgbClr val="1C1C1C"/>
                </a:solidFill>
              </a:rPr>
              <a:t> Aenean commodo ligula eget dolor. Aenean massa. Cum sociis natoque penatibus et magnis</a:t>
            </a:r>
            <a:endParaRPr lang="en-GB" altLang="en-US" sz="1100">
              <a:solidFill>
                <a:srgbClr val="1C1C1C"/>
              </a:solidFill>
              <a:latin typeface="Arial" panose="020B0604020202020204" pitchFamily="34" charset="0"/>
            </a:endParaRPr>
          </a:p>
        </p:txBody>
      </p:sp>
      <p:cxnSp>
        <p:nvCxnSpPr>
          <p:cNvPr id="19" name="Straight Connector 18"/>
          <p:cNvCxnSpPr/>
          <p:nvPr/>
        </p:nvCxnSpPr>
        <p:spPr>
          <a:xfrm>
            <a:off x="1914525" y="5305425"/>
            <a:ext cx="0" cy="1584325"/>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3317" name="TextBox 21"/>
          <p:cNvSpPr txBox="1">
            <a:spLocks noChangeArrowheads="1"/>
          </p:cNvSpPr>
          <p:nvPr/>
        </p:nvSpPr>
        <p:spPr bwMode="auto">
          <a:xfrm>
            <a:off x="7413625" y="177800"/>
            <a:ext cx="1589088" cy="709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a:spcBef>
                <a:spcPct val="0"/>
              </a:spcBef>
              <a:buFontTx/>
              <a:buNone/>
            </a:pPr>
            <a:r>
              <a:rPr lang="en-GB" altLang="en-US" sz="1600" b="1">
                <a:solidFill>
                  <a:srgbClr val="1C1C1C"/>
                </a:solidFill>
              </a:rPr>
              <a:t>Commodo et ligula egetdolor. Aenean massa.</a:t>
            </a:r>
            <a:r>
              <a:rPr lang="en-GB" altLang="en-US" sz="1600">
                <a:solidFill>
                  <a:srgbClr val="1C1C1C"/>
                </a:solidFill>
              </a:rPr>
              <a:t> </a:t>
            </a:r>
            <a:r>
              <a:rPr lang="en-GB" altLang="en-US" sz="1100">
                <a:solidFill>
                  <a:srgbClr val="1C1C1C"/>
                </a:solidFill>
              </a:rPr>
              <a:t>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aliquet nec, vulputate eget, arcu. Etiam ultricies nisi vel augue. Curabitur ullamcorper ultricies nisi. Nam eget dui. Etiam rhoncus. Donec vitae sapien ut libero venenatis faucibus. Nullam quis ante. Sed fringilla mauris sit amet nibh. Donec sodales sagittis magna. Sed consequat, leo eget bibendum sodales, augue velit cursus nunc. Donec vitae sapien ut libero venenatis faucibus. Nullam quis ante.</a:t>
            </a:r>
          </a:p>
          <a:p>
            <a:pPr>
              <a:spcBef>
                <a:spcPct val="0"/>
              </a:spcBef>
              <a:buFontTx/>
              <a:buNone/>
            </a:pPr>
            <a:endParaRPr lang="en-GB" altLang="en-US" sz="1100">
              <a:solidFill>
                <a:schemeClr val="tx1"/>
              </a:solidFill>
              <a:latin typeface="Arial" panose="020B0604020202020204" pitchFamily="34" charset="0"/>
            </a:endParaRPr>
          </a:p>
          <a:p>
            <a:pPr algn="just" eaLnBrk="1" hangingPunct="1">
              <a:spcBef>
                <a:spcPct val="0"/>
              </a:spcBef>
              <a:buFontTx/>
              <a:buNone/>
            </a:pPr>
            <a:endParaRPr lang="en-GB" altLang="en-US" sz="1100">
              <a:solidFill>
                <a:srgbClr val="1C1C1C"/>
              </a:solidFill>
            </a:endParaRPr>
          </a:p>
          <a:p>
            <a:pPr eaLnBrk="1" hangingPunct="1">
              <a:spcBef>
                <a:spcPct val="0"/>
              </a:spcBef>
              <a:buFontTx/>
              <a:buNone/>
            </a:pPr>
            <a:endParaRPr lang="en-GB" altLang="en-US" sz="1100">
              <a:solidFill>
                <a:srgbClr val="1C1C1C"/>
              </a:solidFill>
              <a:latin typeface="Arial" panose="020B0604020202020204" pitchFamily="34" charset="0"/>
            </a:endParaRPr>
          </a:p>
        </p:txBody>
      </p:sp>
      <p:cxnSp>
        <p:nvCxnSpPr>
          <p:cNvPr id="23" name="Straight Connector 22"/>
          <p:cNvCxnSpPr/>
          <p:nvPr/>
        </p:nvCxnSpPr>
        <p:spPr>
          <a:xfrm>
            <a:off x="7256463" y="190500"/>
            <a:ext cx="0" cy="6656388"/>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3319" name="TextBox 2"/>
          <p:cNvSpPr txBox="1">
            <a:spLocks noChangeArrowheads="1"/>
          </p:cNvSpPr>
          <p:nvPr/>
        </p:nvSpPr>
        <p:spPr bwMode="auto">
          <a:xfrm>
            <a:off x="2020888" y="5276850"/>
            <a:ext cx="15525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a:t>
            </a:r>
            <a:endParaRPr lang="en-GB" altLang="en-US" sz="1100">
              <a:solidFill>
                <a:schemeClr val="tx1"/>
              </a:solidFill>
              <a:latin typeface="Arial" panose="020B0604020202020204" pitchFamily="34" charset="0"/>
            </a:endParaRPr>
          </a:p>
        </p:txBody>
      </p:sp>
      <p:cxnSp>
        <p:nvCxnSpPr>
          <p:cNvPr id="24" name="Straight Connector 23"/>
          <p:cNvCxnSpPr/>
          <p:nvPr/>
        </p:nvCxnSpPr>
        <p:spPr>
          <a:xfrm>
            <a:off x="3703638" y="5281613"/>
            <a:ext cx="0" cy="1608137"/>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3321" name="TextBox 6"/>
          <p:cNvSpPr txBox="1">
            <a:spLocks noChangeArrowheads="1"/>
          </p:cNvSpPr>
          <p:nvPr/>
        </p:nvSpPr>
        <p:spPr bwMode="auto">
          <a:xfrm>
            <a:off x="-9525" y="238125"/>
            <a:ext cx="73231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3600" b="1"/>
              <a:t>EXAMPLE OF A PICTURE SLIDE</a:t>
            </a:r>
          </a:p>
        </p:txBody>
      </p:sp>
      <p:sp>
        <p:nvSpPr>
          <p:cNvPr id="13322" name="TextBox 28"/>
          <p:cNvSpPr txBox="1">
            <a:spLocks noChangeArrowheads="1"/>
          </p:cNvSpPr>
          <p:nvPr/>
        </p:nvSpPr>
        <p:spPr bwMode="auto">
          <a:xfrm>
            <a:off x="5608638" y="5253038"/>
            <a:ext cx="15525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a:t>
            </a:r>
            <a:endParaRPr lang="en-GB" altLang="en-US" sz="1100">
              <a:solidFill>
                <a:schemeClr val="tx1"/>
              </a:solidFill>
              <a:latin typeface="Arial" panose="020B0604020202020204" pitchFamily="34" charset="0"/>
            </a:endParaRPr>
          </a:p>
        </p:txBody>
      </p:sp>
      <p:cxnSp>
        <p:nvCxnSpPr>
          <p:cNvPr id="31" name="Straight Connector 30"/>
          <p:cNvCxnSpPr/>
          <p:nvPr/>
        </p:nvCxnSpPr>
        <p:spPr>
          <a:xfrm>
            <a:off x="5475288" y="5294313"/>
            <a:ext cx="36512" cy="1552575"/>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pic>
        <p:nvPicPr>
          <p:cNvPr id="13324"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538" y="1092200"/>
            <a:ext cx="3406775"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sp>
        <p:nvSpPr>
          <p:cNvPr id="13325" name="TextBox 17"/>
          <p:cNvSpPr txBox="1">
            <a:spLocks noChangeArrowheads="1"/>
          </p:cNvSpPr>
          <p:nvPr/>
        </p:nvSpPr>
        <p:spPr bwMode="auto">
          <a:xfrm>
            <a:off x="3754438" y="1092200"/>
            <a:ext cx="33226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Ø"/>
            </a:pPr>
            <a:r>
              <a:rPr lang="en-GB" altLang="en-US" sz="2800" b="1"/>
              <a:t>Point 1</a:t>
            </a:r>
          </a:p>
          <a:p>
            <a:pPr algn="ctr" eaLnBrk="1" hangingPunct="1">
              <a:spcBef>
                <a:spcPct val="0"/>
              </a:spcBef>
              <a:buFont typeface="Wingdings" panose="05000000000000000000" pitchFamily="2" charset="2"/>
              <a:buChar char="Ø"/>
            </a:pPr>
            <a:r>
              <a:rPr lang="en-GB" altLang="en-US" sz="2800" b="1"/>
              <a:t>Sub-Pont 1</a:t>
            </a:r>
          </a:p>
          <a:p>
            <a:pPr eaLnBrk="1" hangingPunct="1">
              <a:spcBef>
                <a:spcPct val="0"/>
              </a:spcBef>
              <a:buFont typeface="Wingdings" panose="05000000000000000000" pitchFamily="2" charset="2"/>
              <a:buChar char="Ø"/>
            </a:pPr>
            <a:r>
              <a:rPr lang="en-GB" altLang="en-US" sz="2800" b="1"/>
              <a:t>Point 2</a:t>
            </a:r>
          </a:p>
          <a:p>
            <a:pPr algn="ctr" eaLnBrk="1" hangingPunct="1">
              <a:spcBef>
                <a:spcPct val="0"/>
              </a:spcBef>
              <a:buFont typeface="Wingdings" panose="05000000000000000000" pitchFamily="2" charset="2"/>
              <a:buChar char="Ø"/>
            </a:pPr>
            <a:r>
              <a:rPr lang="en-GB" altLang="en-US" sz="2800" b="1"/>
              <a:t>Sub-Point 2</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369888" y="3113088"/>
            <a:ext cx="1376362"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3" name="Rectangle 4"/>
          <p:cNvSpPr>
            <a:spLocks noChangeArrowheads="1"/>
          </p:cNvSpPr>
          <p:nvPr/>
        </p:nvSpPr>
        <p:spPr bwMode="auto">
          <a:xfrm>
            <a:off x="2038350"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4" name="Rectangle 5"/>
          <p:cNvSpPr>
            <a:spLocks noChangeArrowheads="1"/>
          </p:cNvSpPr>
          <p:nvPr/>
        </p:nvSpPr>
        <p:spPr bwMode="auto">
          <a:xfrm>
            <a:off x="3667125"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5" name="Rectangle 6"/>
          <p:cNvSpPr>
            <a:spLocks noChangeArrowheads="1"/>
          </p:cNvSpPr>
          <p:nvPr/>
        </p:nvSpPr>
        <p:spPr bwMode="auto">
          <a:xfrm>
            <a:off x="5394325"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6" name="Rectangle 7"/>
          <p:cNvSpPr>
            <a:spLocks noChangeArrowheads="1"/>
          </p:cNvSpPr>
          <p:nvPr/>
        </p:nvSpPr>
        <p:spPr bwMode="auto">
          <a:xfrm>
            <a:off x="7121525"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7" name="Text Box 13"/>
          <p:cNvSpPr txBox="1">
            <a:spLocks noChangeArrowheads="1"/>
          </p:cNvSpPr>
          <p:nvPr/>
        </p:nvSpPr>
        <p:spPr bwMode="auto">
          <a:xfrm>
            <a:off x="2303463" y="2189163"/>
            <a:ext cx="63341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Plan</a:t>
            </a:r>
          </a:p>
        </p:txBody>
      </p:sp>
      <p:sp>
        <p:nvSpPr>
          <p:cNvPr id="15368" name="Text Box 14"/>
          <p:cNvSpPr txBox="1">
            <a:spLocks noChangeArrowheads="1"/>
          </p:cNvSpPr>
          <p:nvPr/>
        </p:nvSpPr>
        <p:spPr bwMode="auto">
          <a:xfrm>
            <a:off x="622300" y="2187575"/>
            <a:ext cx="850900" cy="369888"/>
          </a:xfrm>
          <a:prstGeom prst="rect">
            <a:avLst/>
          </a:prstGeom>
          <a:noFill/>
          <a:ln>
            <a:noFill/>
          </a:ln>
          <a:effectLst/>
          <a:extLst>
            <a:ext uri="{909E8E84-426E-40DD-AFC4-6F175D3DCCD1}">
              <a14:hiddenFill xmlns:a14="http://schemas.microsoft.com/office/drawing/2010/main">
                <a:solidFill>
                  <a:srgbClr val="2E4C9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Design</a:t>
            </a:r>
          </a:p>
        </p:txBody>
      </p:sp>
      <p:sp>
        <p:nvSpPr>
          <p:cNvPr id="15369" name="Text Box 15"/>
          <p:cNvSpPr txBox="1">
            <a:spLocks noChangeArrowheads="1"/>
          </p:cNvSpPr>
          <p:nvPr/>
        </p:nvSpPr>
        <p:spPr bwMode="auto">
          <a:xfrm>
            <a:off x="3978275" y="2189163"/>
            <a:ext cx="72231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Build</a:t>
            </a:r>
          </a:p>
        </p:txBody>
      </p:sp>
      <p:sp>
        <p:nvSpPr>
          <p:cNvPr id="15370" name="Text Box 16"/>
          <p:cNvSpPr txBox="1">
            <a:spLocks noChangeArrowheads="1"/>
          </p:cNvSpPr>
          <p:nvPr/>
        </p:nvSpPr>
        <p:spPr bwMode="auto">
          <a:xfrm>
            <a:off x="5741988" y="2187575"/>
            <a:ext cx="5873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Test</a:t>
            </a:r>
          </a:p>
        </p:txBody>
      </p:sp>
      <p:sp>
        <p:nvSpPr>
          <p:cNvPr id="15371" name="Text Box 17"/>
          <p:cNvSpPr txBox="1">
            <a:spLocks noChangeArrowheads="1"/>
          </p:cNvSpPr>
          <p:nvPr/>
        </p:nvSpPr>
        <p:spPr bwMode="auto">
          <a:xfrm>
            <a:off x="7258050" y="2189163"/>
            <a:ext cx="10572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Evaluate</a:t>
            </a:r>
          </a:p>
        </p:txBody>
      </p:sp>
      <p:sp>
        <p:nvSpPr>
          <p:cNvPr id="2" name="Right Arrow 1"/>
          <p:cNvSpPr/>
          <p:nvPr/>
        </p:nvSpPr>
        <p:spPr>
          <a:xfrm>
            <a:off x="420688" y="1951038"/>
            <a:ext cx="1482725"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9" name="Right Arrow 18"/>
          <p:cNvSpPr/>
          <p:nvPr/>
        </p:nvSpPr>
        <p:spPr>
          <a:xfrm>
            <a:off x="2109788" y="1927225"/>
            <a:ext cx="1482725"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srgbClr val="080808"/>
              </a:solidFill>
            </a:endParaRPr>
          </a:p>
        </p:txBody>
      </p:sp>
      <p:sp>
        <p:nvSpPr>
          <p:cNvPr id="20" name="Right Arrow 19"/>
          <p:cNvSpPr/>
          <p:nvPr/>
        </p:nvSpPr>
        <p:spPr>
          <a:xfrm>
            <a:off x="3811588" y="1914525"/>
            <a:ext cx="1481137"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1" name="Right Arrow 20"/>
          <p:cNvSpPr/>
          <p:nvPr/>
        </p:nvSpPr>
        <p:spPr>
          <a:xfrm>
            <a:off x="5500688" y="1914525"/>
            <a:ext cx="1481137"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2" name="Right Arrow 21"/>
          <p:cNvSpPr/>
          <p:nvPr/>
        </p:nvSpPr>
        <p:spPr>
          <a:xfrm>
            <a:off x="7251700" y="1914525"/>
            <a:ext cx="1482725"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3" name="Rectangle 2"/>
          <p:cNvSpPr/>
          <p:nvPr/>
        </p:nvSpPr>
        <p:spPr>
          <a:xfrm>
            <a:off x="236538" y="1690688"/>
            <a:ext cx="8702675" cy="3094037"/>
          </a:xfrm>
          <a:prstGeom prst="rect">
            <a:avLst/>
          </a:prstGeom>
          <a:noFill/>
          <a:ln w="12700">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4" name="Rectangle 23"/>
          <p:cNvSpPr/>
          <p:nvPr/>
        </p:nvSpPr>
        <p:spPr>
          <a:xfrm>
            <a:off x="284163" y="1716088"/>
            <a:ext cx="8594725" cy="3019425"/>
          </a:xfrm>
          <a:prstGeom prst="rect">
            <a:avLst/>
          </a:prstGeom>
          <a:noFill/>
          <a:ln w="12700">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5379" name="TextBox 6"/>
          <p:cNvSpPr txBox="1">
            <a:spLocks noChangeArrowheads="1"/>
          </p:cNvSpPr>
          <p:nvPr/>
        </p:nvSpPr>
        <p:spPr bwMode="auto">
          <a:xfrm>
            <a:off x="1719263" y="323850"/>
            <a:ext cx="56657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PROCESS FLOW</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9" name="Group 3"/>
          <p:cNvGraphicFramePr>
            <a:graphicFrameLocks noGrp="1"/>
          </p:cNvGraphicFramePr>
          <p:nvPr>
            <p:ph type="tbl" idx="1"/>
          </p:nvPr>
        </p:nvGraphicFramePr>
        <p:xfrm>
          <a:off x="858838" y="1589088"/>
          <a:ext cx="7402512" cy="3441700"/>
        </p:xfrm>
        <a:graphic>
          <a:graphicData uri="http://schemas.openxmlformats.org/drawingml/2006/table">
            <a:tbl>
              <a:tblPr/>
              <a:tblGrid>
                <a:gridCol w="3702050">
                  <a:extLst>
                    <a:ext uri="{9D8B030D-6E8A-4147-A177-3AD203B41FA5}">
                      <a16:colId xmlns:a16="http://schemas.microsoft.com/office/drawing/2014/main" val="20000"/>
                    </a:ext>
                  </a:extLst>
                </a:gridCol>
                <a:gridCol w="3700462">
                  <a:extLst>
                    <a:ext uri="{9D8B030D-6E8A-4147-A177-3AD203B41FA5}">
                      <a16:colId xmlns:a16="http://schemas.microsoft.com/office/drawing/2014/main" val="20001"/>
                    </a:ext>
                  </a:extLst>
                </a:gridCol>
              </a:tblGrid>
              <a:tr h="547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accent3">
                              <a:lumMod val="50000"/>
                            </a:schemeClr>
                          </a:solidFill>
                          <a:effectLst/>
                          <a:latin typeface="Times New Roman" pitchFamily="18" charset="0"/>
                          <a:cs typeface="Times New Roman" pitchFamily="18" charset="0"/>
                        </a:rPr>
                        <a:t>Title</a:t>
                      </a:r>
                      <a:endParaRPr kumimoji="0" lang="en-US" sz="2400" b="1" i="0" u="none" strike="noStrike" cap="none" normalizeH="0" baseline="0" dirty="0">
                        <a:ln>
                          <a:noFill/>
                        </a:ln>
                        <a:solidFill>
                          <a:schemeClr val="accent3">
                            <a:lumMod val="50000"/>
                          </a:schemeClr>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solidFill>
                      <a:srgbClr val="1C1C1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accent3">
                              <a:lumMod val="50000"/>
                            </a:schemeClr>
                          </a:solidFill>
                          <a:effectLst/>
                          <a:latin typeface="Times New Roman" pitchFamily="18" charset="0"/>
                          <a:cs typeface="Times New Roman" pitchFamily="18" charset="0"/>
                        </a:rPr>
                        <a:t>Title</a:t>
                      </a:r>
                      <a:endParaRPr kumimoji="0" lang="en-US" sz="2400" b="1" i="0" u="none" strike="noStrike" cap="none" normalizeH="0" baseline="0" dirty="0">
                        <a:ln>
                          <a:noFill/>
                        </a:ln>
                        <a:solidFill>
                          <a:schemeClr val="accent3">
                            <a:lumMod val="50000"/>
                          </a:schemeClr>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solidFill>
                      <a:srgbClr val="1C1C1C"/>
                    </a:solidFill>
                  </a:tcPr>
                </a:tc>
                <a:extLst>
                  <a:ext uri="{0D108BD9-81ED-4DB2-BD59-A6C34878D82A}">
                    <a16:rowId xmlns:a16="http://schemas.microsoft.com/office/drawing/2014/main" val="10000"/>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1C1C1C"/>
                          </a:solidFill>
                          <a:effectLst/>
                          <a:latin typeface="Times New Roman" pitchFamily="18" charset="0"/>
                          <a:cs typeface="Times New Roman" pitchFamily="18" charset="0"/>
                        </a:rPr>
                        <a:t>Data</a:t>
                      </a:r>
                      <a:endParaRPr kumimoji="0" lang="en-US" sz="2400" b="0" i="0" u="none" strike="noStrike" cap="none" normalizeH="0" baseline="0" dirty="0">
                        <a:ln>
                          <a:noFill/>
                        </a:ln>
                        <a:solidFill>
                          <a:srgbClr val="1C1C1C"/>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1C1C1C"/>
                          </a:solidFill>
                          <a:effectLst/>
                          <a:latin typeface="Times New Roman" pitchFamily="18" charset="0"/>
                          <a:cs typeface="Times New Roman" pitchFamily="18" charset="0"/>
                        </a:rPr>
                        <a:t>Data</a:t>
                      </a:r>
                      <a:endParaRPr kumimoji="0" lang="en-US" sz="2400" b="0" i="0" u="none" strike="noStrike" cap="none" normalizeH="0" baseline="0" dirty="0">
                        <a:ln>
                          <a:noFill/>
                        </a:ln>
                        <a:solidFill>
                          <a:srgbClr val="1C1C1C"/>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1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7436" name="TextBox 6"/>
          <p:cNvSpPr txBox="1">
            <a:spLocks noChangeArrowheads="1"/>
          </p:cNvSpPr>
          <p:nvPr/>
        </p:nvSpPr>
        <p:spPr bwMode="auto">
          <a:xfrm>
            <a:off x="655638" y="301625"/>
            <a:ext cx="780891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 TABLE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sz="half" idx="1"/>
          </p:nvPr>
        </p:nvSpPr>
        <p:spPr>
          <a:xfrm>
            <a:off x="2444750" y="3960813"/>
            <a:ext cx="4689475" cy="1760537"/>
          </a:xfrm>
          <a:noFill/>
        </p:spPr>
        <p:txBody>
          <a:bodyPr/>
          <a:lstStyle/>
          <a:p>
            <a:pPr eaLnBrk="1" hangingPunct="1"/>
            <a:r>
              <a:rPr lang="en-GB" altLang="en-US" sz="2400"/>
              <a:t>Text and lines are like this</a:t>
            </a:r>
          </a:p>
          <a:p>
            <a:pPr eaLnBrk="1" hangingPunct="1"/>
            <a:r>
              <a:rPr lang="en-GB" altLang="en-US" sz="2400" u="sng">
                <a:solidFill>
                  <a:srgbClr val="C00000"/>
                </a:solidFill>
              </a:rPr>
              <a:t>Hyperlinks like this</a:t>
            </a:r>
          </a:p>
          <a:p>
            <a:pPr eaLnBrk="1" hangingPunct="1"/>
            <a:r>
              <a:rPr lang="en-GB" altLang="en-US" sz="2400" u="sng"/>
              <a:t>Visited hyperlinks like this</a:t>
            </a:r>
            <a:endParaRPr lang="en-US" altLang="en-US" sz="2400" u="sng"/>
          </a:p>
        </p:txBody>
      </p:sp>
      <p:graphicFrame>
        <p:nvGraphicFramePr>
          <p:cNvPr id="21508" name="Group 4"/>
          <p:cNvGraphicFramePr>
            <a:graphicFrameLocks noGrp="1"/>
          </p:cNvGraphicFramePr>
          <p:nvPr>
            <p:ph sz="half" idx="2"/>
          </p:nvPr>
        </p:nvGraphicFramePr>
        <p:xfrm>
          <a:off x="3425825" y="2085975"/>
          <a:ext cx="2232025" cy="1368425"/>
        </p:xfrm>
        <a:graphic>
          <a:graphicData uri="http://schemas.openxmlformats.org/drawingml/2006/table">
            <a:tbl>
              <a:tblPr/>
              <a:tblGrid>
                <a:gridCol w="1116012">
                  <a:extLst>
                    <a:ext uri="{9D8B030D-6E8A-4147-A177-3AD203B41FA5}">
                      <a16:colId xmlns:a16="http://schemas.microsoft.com/office/drawing/2014/main" val="20000"/>
                    </a:ext>
                  </a:extLst>
                </a:gridCol>
                <a:gridCol w="1116013">
                  <a:extLst>
                    <a:ext uri="{9D8B030D-6E8A-4147-A177-3AD203B41FA5}">
                      <a16:colId xmlns:a16="http://schemas.microsoft.com/office/drawing/2014/main" val="20001"/>
                    </a:ext>
                  </a:extLst>
                </a:gridCol>
              </a:tblGrid>
              <a:tr h="6848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303030"/>
                          </a:solidFill>
                          <a:effectLst/>
                          <a:latin typeface="Arial" charset="0"/>
                        </a:rPr>
                        <a:t>Table</a:t>
                      </a:r>
                      <a:endParaRPr kumimoji="0" lang="en-US" sz="2000" b="0" i="0" u="none" strike="noStrike" cap="none" normalizeH="0" baseline="0" dirty="0">
                        <a:ln>
                          <a:noFill/>
                        </a:ln>
                        <a:solidFill>
                          <a:srgbClr val="303030"/>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3586">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9470" name="Rectangle 15"/>
          <p:cNvSpPr>
            <a:spLocks noChangeArrowheads="1"/>
          </p:cNvSpPr>
          <p:nvPr/>
        </p:nvSpPr>
        <p:spPr bwMode="auto">
          <a:xfrm>
            <a:off x="635000" y="2085975"/>
            <a:ext cx="2232025" cy="1368425"/>
          </a:xfrm>
          <a:prstGeom prst="rect">
            <a:avLst/>
          </a:prstGeom>
          <a:noFill/>
          <a:ln w="9525">
            <a:solidFill>
              <a:srgbClr val="30303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800">
                <a:latin typeface="Arial" panose="020B0604020202020204" pitchFamily="34" charset="0"/>
                <a:cs typeface="Arial" panose="020B0604020202020204" pitchFamily="34" charset="0"/>
              </a:rPr>
              <a:t>Text box</a:t>
            </a:r>
            <a:endParaRPr lang="en-US" altLang="en-US" sz="1800">
              <a:latin typeface="Arial" panose="020B0604020202020204" pitchFamily="34" charset="0"/>
              <a:cs typeface="Arial" panose="020B0604020202020204" pitchFamily="34" charset="0"/>
            </a:endParaRPr>
          </a:p>
        </p:txBody>
      </p:sp>
      <p:sp>
        <p:nvSpPr>
          <p:cNvPr id="19471" name="Rectangle 16"/>
          <p:cNvSpPr>
            <a:spLocks noChangeArrowheads="1"/>
          </p:cNvSpPr>
          <p:nvPr/>
        </p:nvSpPr>
        <p:spPr bwMode="auto">
          <a:xfrm>
            <a:off x="6197600" y="2085975"/>
            <a:ext cx="2232025" cy="1368425"/>
          </a:xfrm>
          <a:prstGeom prst="rect">
            <a:avLst/>
          </a:prstGeom>
          <a:solidFill>
            <a:srgbClr val="30303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800">
                <a:solidFill>
                  <a:srgbClr val="FFCC66"/>
                </a:solidFill>
                <a:latin typeface="Arial" panose="020B0604020202020204" pitchFamily="34" charset="0"/>
                <a:cs typeface="Arial" panose="020B0604020202020204" pitchFamily="34" charset="0"/>
              </a:rPr>
              <a:t>Text box</a:t>
            </a:r>
          </a:p>
          <a:p>
            <a:pPr algn="ctr" eaLnBrk="1" hangingPunct="1">
              <a:spcBef>
                <a:spcPct val="0"/>
              </a:spcBef>
              <a:buFontTx/>
              <a:buNone/>
            </a:pPr>
            <a:r>
              <a:rPr lang="en-GB" altLang="en-US" sz="1800">
                <a:solidFill>
                  <a:srgbClr val="FFCC66"/>
                </a:solidFill>
                <a:latin typeface="Arial" panose="020B0604020202020204" pitchFamily="34" charset="0"/>
                <a:cs typeface="Arial" panose="020B0604020202020204" pitchFamily="34" charset="0"/>
              </a:rPr>
              <a:t>with shadow</a:t>
            </a:r>
            <a:endParaRPr lang="en-US" altLang="en-US" sz="1800">
              <a:solidFill>
                <a:srgbClr val="FFCC66"/>
              </a:solidFill>
              <a:latin typeface="Arial" panose="020B0604020202020204" pitchFamily="34" charset="0"/>
              <a:cs typeface="Arial" panose="020B0604020202020204" pitchFamily="34" charset="0"/>
            </a:endParaRPr>
          </a:p>
        </p:txBody>
      </p:sp>
      <p:sp>
        <p:nvSpPr>
          <p:cNvPr id="19472" name="TextBox 6"/>
          <p:cNvSpPr txBox="1">
            <a:spLocks noChangeArrowheads="1"/>
          </p:cNvSpPr>
          <p:nvPr/>
        </p:nvSpPr>
        <p:spPr bwMode="auto">
          <a:xfrm>
            <a:off x="1463675" y="190500"/>
            <a:ext cx="619283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t>
            </a:r>
          </a:p>
          <a:p>
            <a:pPr algn="ctr" eaLnBrk="1" hangingPunct="1">
              <a:spcBef>
                <a:spcPct val="0"/>
              </a:spcBef>
              <a:buFontTx/>
              <a:buNone/>
            </a:pPr>
            <a:r>
              <a:rPr lang="en-GB" altLang="en-US" sz="5400" b="1"/>
              <a:t>DEFAULT STYLES</a:t>
            </a:r>
          </a:p>
        </p:txBody>
      </p:sp>
    </p:spTree>
  </p:cSld>
  <p:clrMapOvr>
    <a:masterClrMapping/>
  </p:clrMapOvr>
  <p:transition/>
</p:sld>
</file>

<file path=ppt/theme/theme1.xml><?xml version="1.0" encoding="utf-8"?>
<a:theme xmlns:a="http://schemas.openxmlformats.org/drawingml/2006/main" name="Default Design">
  <a:themeElements>
    <a:clrScheme name="Custom 2">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C00000"/>
      </a:hlink>
      <a:folHlink>
        <a:srgbClr val="007B7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AB57"/>
        </a:hlink>
        <a:folHlink>
          <a:srgbClr val="007B7E"/>
        </a:folHlink>
      </a:clrScheme>
      <a:clrMap bg1="lt1" tx1="dk1" bg2="lt2" tx2="dk2" accent1="accent1" accent2="accent2" accent3="accent3" accent4="accent4" accent5="accent5" accent6="accent6" hlink="hlink" folHlink="folHlink"/>
    </a:extraClrScheme>
    <a:extraClrScheme>
      <a:clrScheme name="Default Design 14">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9D3B"/>
        </a:hlink>
        <a:folHlink>
          <a:srgbClr val="007B7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967</TotalTime>
  <Words>1064</Words>
  <Application>Microsoft Office PowerPoint</Application>
  <PresentationFormat>Екран (4:3)</PresentationFormat>
  <Paragraphs>111</Paragraphs>
  <Slides>10</Slides>
  <Notes>10</Notes>
  <HiddenSlides>0</HiddenSlides>
  <MMClips>0</MMClips>
  <ScaleCrop>false</ScaleCrop>
  <HeadingPairs>
    <vt:vector size="8" baseType="variant">
      <vt:variant>
        <vt:lpstr>Використані шрифти</vt:lpstr>
      </vt:variant>
      <vt:variant>
        <vt:i4>3</vt:i4>
      </vt:variant>
      <vt:variant>
        <vt:lpstr>Тема</vt:lpstr>
      </vt:variant>
      <vt:variant>
        <vt:i4>1</vt:i4>
      </vt:variant>
      <vt:variant>
        <vt:lpstr>Вбудовані сервери OLE</vt:lpstr>
      </vt:variant>
      <vt:variant>
        <vt:i4>1</vt:i4>
      </vt:variant>
      <vt:variant>
        <vt:lpstr>Заголовки слайдів</vt:lpstr>
      </vt:variant>
      <vt:variant>
        <vt:i4>10</vt:i4>
      </vt:variant>
    </vt:vector>
  </HeadingPairs>
  <TitlesOfParts>
    <vt:vector size="15" baseType="lpstr">
      <vt:lpstr>Arial</vt:lpstr>
      <vt:lpstr>Times New Roman</vt:lpstr>
      <vt:lpstr>Wingdings</vt:lpstr>
      <vt:lpstr>Default Design</vt:lpstr>
      <vt:lpstr>Microsoft Excel Chart</vt:lpstr>
      <vt:lpstr>Презентація PowerPoint</vt:lpstr>
      <vt:lpstr>Презентація PowerPoint</vt:lpstr>
      <vt:lpstr>EXAMPLE OF A BULLET POINT SLIDE 1</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USE OF TEMPLATES</vt:lpstr>
    </vt:vector>
  </TitlesOfParts>
  <Company>Clearly Presented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Presentation Magazine</dc:creator>
  <cp:lastModifiedBy>Палихов Антон</cp:lastModifiedBy>
  <cp:revision>80</cp:revision>
  <dcterms:created xsi:type="dcterms:W3CDTF">2009-11-03T13:35:13Z</dcterms:created>
  <dcterms:modified xsi:type="dcterms:W3CDTF">2019-04-06T03:42:34Z</dcterms:modified>
</cp:coreProperties>
</file>