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6" r:id="rId2"/>
  </p:sldIdLst>
  <p:sldSz cx="7772400" cy="10058400"/>
  <p:notesSz cx="6858000" cy="9144000"/>
  <p:embeddedFontLst>
    <p:embeddedFont>
      <p:font typeface="Bodoni" panose="020B0604020202020204" charset="0"/>
      <p:bold r:id="rId4"/>
      <p:boldItalic r:id="rId5"/>
    </p:embeddedFont>
    <p:embeddedFont>
      <p:font typeface="Fredericka the Great" panose="020B0604020202020204" charset="0"/>
      <p:regular r:id="rId6"/>
    </p:embeddedFont>
    <p:embeddedFont>
      <p:font typeface="Georgia" panose="02040502050405020303" pitchFamily="18" charset="0"/>
      <p:regular r:id="rId7"/>
      <p:bold r:id="rId8"/>
      <p:italic r:id="rId9"/>
      <p:boldItalic r:id="rId10"/>
    </p:embeddedFont>
    <p:embeddedFont>
      <p:font typeface="Helvetica Neue" panose="020B0604020202020204" charset="0"/>
      <p:regular r:id="rId11"/>
      <p:bold r:id="rId12"/>
      <p:italic r:id="rId13"/>
      <p:boldItalic r:id="rId14"/>
    </p:embeddedFont>
    <p:embeddedFont>
      <p:font typeface="Helvetica Neue Ligh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726"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1"/>
                </a:solidFill>
              </a:rPr>
              <a:t>Change size: File → Page Setup…</a:t>
            </a:r>
            <a:endParaRPr>
              <a:solidFill>
                <a:schemeClr val="dk1"/>
              </a:solidFill>
            </a:endParaRPr>
          </a:p>
          <a:p>
            <a:pPr marL="0" lvl="0" indent="0" algn="l" rtl="0">
              <a:spcBef>
                <a:spcPts val="0"/>
              </a:spcBef>
              <a:spcAft>
                <a:spcPts val="0"/>
              </a:spcAft>
              <a:buNone/>
            </a:pPr>
            <a:r>
              <a:rPr lang="en-US">
                <a:solidFill>
                  <a:schemeClr val="dk1"/>
                </a:solidFill>
              </a:rPr>
              <a:t>Change Color Background: Slide → Change background… →Color</a:t>
            </a:r>
            <a:endParaRPr/>
          </a:p>
        </p:txBody>
      </p:sp>
      <p:sp>
        <p:nvSpPr>
          <p:cNvPr id="13" name="Google Shape;1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nyNewspaper"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3740483" y="7181453"/>
            <a:ext cx="288136" cy="272183"/>
          </a:xfrm>
          <a:prstGeom prst="rect">
            <a:avLst/>
          </a:prstGeom>
          <a:noFill/>
          <a:ln>
            <a:noFill/>
          </a:ln>
        </p:spPr>
        <p:txBody>
          <a:bodyPr spcFirstLastPara="1" wrap="square" lIns="24725" tIns="24725" rIns="24725" bIns="24725"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3514" y="2777992"/>
            <a:ext cx="5405372" cy="1051389"/>
          </a:xfrm>
          <a:prstGeom prst="rect">
            <a:avLst/>
          </a:prstGeom>
          <a:noFill/>
          <a:ln>
            <a:noFill/>
          </a:ln>
        </p:spPr>
        <p:txBody>
          <a:bodyPr spcFirstLastPara="1" wrap="square" lIns="24725" tIns="24725" rIns="24725" bIns="247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183514" y="3915965"/>
            <a:ext cx="5405372" cy="3061396"/>
          </a:xfrm>
          <a:prstGeom prst="rect">
            <a:avLst/>
          </a:prstGeom>
          <a:noFill/>
          <a:ln>
            <a:noFill/>
          </a:ln>
        </p:spPr>
        <p:txBody>
          <a:bodyPr spcFirstLastPara="1" wrap="square" lIns="24725" tIns="24725" rIns="24725" bIns="24725" anchor="ctr" anchorCtr="0"/>
          <a:lstStyle>
            <a:lvl1pPr marL="457200" marR="0" lvl="0" indent="-523240"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3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3740483" y="7181453"/>
            <a:ext cx="288136" cy="272183"/>
          </a:xfrm>
          <a:prstGeom prst="rect">
            <a:avLst/>
          </a:prstGeom>
          <a:noFill/>
          <a:ln>
            <a:noFill/>
          </a:ln>
        </p:spPr>
        <p:txBody>
          <a:bodyPr spcFirstLastPara="1" wrap="square" lIns="24725" tIns="24725" rIns="24725" bIns="24725"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hyperlink" Target="https://tinynewspaper.com/vintage-newspaper-flyer-templat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4E7"/>
        </a:solidFill>
        <a:effectLst/>
      </p:bgPr>
    </p:bg>
    <p:spTree>
      <p:nvGrpSpPr>
        <p:cNvPr id="1" name="Shape 14"/>
        <p:cNvGrpSpPr/>
        <p:nvPr/>
      </p:nvGrpSpPr>
      <p:grpSpPr>
        <a:xfrm>
          <a:off x="0" y="0"/>
          <a:ext cx="0" cy="0"/>
          <a:chOff x="0" y="0"/>
          <a:chExt cx="0" cy="0"/>
        </a:xfrm>
      </p:grpSpPr>
      <p:sp>
        <p:nvSpPr>
          <p:cNvPr id="15" name="Google Shape;15;p3"/>
          <p:cNvSpPr txBox="1"/>
          <p:nvPr/>
        </p:nvSpPr>
        <p:spPr>
          <a:xfrm>
            <a:off x="1130809" y="734763"/>
            <a:ext cx="5510783" cy="7733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433A2E"/>
              </a:buClr>
              <a:buSzPts val="4800"/>
              <a:buFont typeface="Bodoni"/>
              <a:buNone/>
            </a:pPr>
            <a:r>
              <a:rPr lang="en-US" sz="3800" b="1" i="0" u="none" strike="noStrike" cap="none" dirty="0">
                <a:solidFill>
                  <a:srgbClr val="433A2E"/>
                </a:solidFill>
                <a:latin typeface="Fredericka the Great"/>
                <a:ea typeface="Fredericka the Great"/>
                <a:cs typeface="Fredericka the Great"/>
                <a:sym typeface="Fredericka the Great"/>
              </a:rPr>
              <a:t>THE </a:t>
            </a:r>
            <a:r>
              <a:rPr lang="en-US" sz="3800" b="1" dirty="0">
                <a:solidFill>
                  <a:srgbClr val="433A2E"/>
                </a:solidFill>
                <a:latin typeface="Fredericka the Great"/>
                <a:ea typeface="Fredericka the Great"/>
                <a:cs typeface="Fredericka the Great"/>
                <a:sym typeface="Fredericka the Great"/>
              </a:rPr>
              <a:t>NEWS</a:t>
            </a:r>
            <a:r>
              <a:rPr lang="en-US" sz="3800" b="1" i="0" u="none" strike="noStrike" cap="none" dirty="0">
                <a:solidFill>
                  <a:srgbClr val="433A2E"/>
                </a:solidFill>
                <a:latin typeface="Fredericka the Great"/>
                <a:ea typeface="Fredericka the Great"/>
                <a:cs typeface="Fredericka the Great"/>
                <a:sym typeface="Fredericka the Great"/>
              </a:rPr>
              <a:t> JOURNAL</a:t>
            </a:r>
            <a:endParaRPr sz="3800" dirty="0">
              <a:latin typeface="Fredericka the Great"/>
              <a:ea typeface="Fredericka the Great"/>
              <a:cs typeface="Fredericka the Great"/>
              <a:sym typeface="Fredericka the Great"/>
            </a:endParaRPr>
          </a:p>
        </p:txBody>
      </p:sp>
      <p:grpSp>
        <p:nvGrpSpPr>
          <p:cNvPr id="16" name="Google Shape;16;p3"/>
          <p:cNvGrpSpPr/>
          <p:nvPr/>
        </p:nvGrpSpPr>
        <p:grpSpPr>
          <a:xfrm>
            <a:off x="584645" y="1504675"/>
            <a:ext cx="6603111" cy="76190"/>
            <a:chOff x="0" y="0"/>
            <a:chExt cx="6603110" cy="76189"/>
          </a:xfrm>
        </p:grpSpPr>
        <p:cxnSp>
          <p:nvCxnSpPr>
            <p:cNvPr id="17" name="Google Shape;17;p3"/>
            <p:cNvCxnSpPr/>
            <p:nvPr/>
          </p:nvCxnSpPr>
          <p:spPr>
            <a:xfrm>
              <a:off x="0" y="0"/>
              <a:ext cx="6603110" cy="0"/>
            </a:xfrm>
            <a:prstGeom prst="straightConnector1">
              <a:avLst/>
            </a:prstGeom>
            <a:noFill/>
            <a:ln w="76200" cap="flat" cmpd="sng">
              <a:solidFill>
                <a:srgbClr val="242019"/>
              </a:solidFill>
              <a:prstDash val="solid"/>
              <a:miter lim="400000"/>
              <a:headEnd type="none" w="sm" len="sm"/>
              <a:tailEnd type="none" w="sm" len="sm"/>
            </a:ln>
          </p:spPr>
        </p:cxnSp>
        <p:cxnSp>
          <p:nvCxnSpPr>
            <p:cNvPr id="18" name="Google Shape;18;p3"/>
            <p:cNvCxnSpPr/>
            <p:nvPr/>
          </p:nvCxnSpPr>
          <p:spPr>
            <a:xfrm>
              <a:off x="1609" y="76188"/>
              <a:ext cx="6586527" cy="1"/>
            </a:xfrm>
            <a:prstGeom prst="straightConnector1">
              <a:avLst/>
            </a:prstGeom>
            <a:noFill/>
            <a:ln w="25400" cap="flat" cmpd="sng">
              <a:solidFill>
                <a:srgbClr val="242019"/>
              </a:solidFill>
              <a:prstDash val="solid"/>
              <a:miter lim="400000"/>
              <a:headEnd type="none" w="sm" len="sm"/>
              <a:tailEnd type="none" w="sm" len="sm"/>
            </a:ln>
          </p:spPr>
        </p:cxnSp>
      </p:grpSp>
      <p:grpSp>
        <p:nvGrpSpPr>
          <p:cNvPr id="19" name="Google Shape;19;p3"/>
          <p:cNvGrpSpPr/>
          <p:nvPr/>
        </p:nvGrpSpPr>
        <p:grpSpPr>
          <a:xfrm>
            <a:off x="6688028" y="891229"/>
            <a:ext cx="527665" cy="435046"/>
            <a:chOff x="0" y="0"/>
            <a:chExt cx="527663" cy="435044"/>
          </a:xfrm>
        </p:grpSpPr>
        <p:sp>
          <p:nvSpPr>
            <p:cNvPr id="20" name="Google Shape;20;p3"/>
            <p:cNvSpPr/>
            <p:nvPr/>
          </p:nvSpPr>
          <p:spPr>
            <a:xfrm>
              <a:off x="0" y="45515"/>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 name="Google Shape;21;p3"/>
            <p:cNvSpPr/>
            <p:nvPr/>
          </p:nvSpPr>
          <p:spPr>
            <a:xfrm>
              <a:off x="0" y="91031"/>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 name="Google Shape;22;p3"/>
            <p:cNvSpPr/>
            <p:nvPr/>
          </p:nvSpPr>
          <p:spPr>
            <a:xfrm>
              <a:off x="0" y="136547"/>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 name="Google Shape;23;p3"/>
            <p:cNvSpPr/>
            <p:nvPr/>
          </p:nvSpPr>
          <p:spPr>
            <a:xfrm>
              <a:off x="0" y="182063"/>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 name="Google Shape;24;p3"/>
            <p:cNvSpPr/>
            <p:nvPr/>
          </p:nvSpPr>
          <p:spPr>
            <a:xfrm>
              <a:off x="0" y="227579"/>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 name="Google Shape;25;p3"/>
            <p:cNvSpPr/>
            <p:nvPr/>
          </p:nvSpPr>
          <p:spPr>
            <a:xfrm>
              <a:off x="0" y="273095"/>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6" name="Google Shape;26;p3"/>
            <p:cNvSpPr/>
            <p:nvPr/>
          </p:nvSpPr>
          <p:spPr>
            <a:xfrm>
              <a:off x="0" y="318611"/>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7" name="Google Shape;27;p3"/>
            <p:cNvSpPr/>
            <p:nvPr/>
          </p:nvSpPr>
          <p:spPr>
            <a:xfrm>
              <a:off x="0" y="364127"/>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8" name="Google Shape;28;p3"/>
            <p:cNvSpPr/>
            <p:nvPr/>
          </p:nvSpPr>
          <p:spPr>
            <a:xfrm>
              <a:off x="0" y="409643"/>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9" name="Google Shape;29;p3"/>
            <p:cNvSpPr/>
            <p:nvPr/>
          </p:nvSpPr>
          <p:spPr>
            <a:xfrm>
              <a:off x="45515"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0" name="Google Shape;30;p3"/>
            <p:cNvSpPr/>
            <p:nvPr/>
          </p:nvSpPr>
          <p:spPr>
            <a:xfrm>
              <a:off x="45515"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1" name="Google Shape;31;p3"/>
            <p:cNvSpPr/>
            <p:nvPr/>
          </p:nvSpPr>
          <p:spPr>
            <a:xfrm>
              <a:off x="45515"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2" name="Google Shape;32;p3"/>
            <p:cNvSpPr/>
            <p:nvPr/>
          </p:nvSpPr>
          <p:spPr>
            <a:xfrm>
              <a:off x="45515"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3" name="Google Shape;33;p3"/>
            <p:cNvSpPr/>
            <p:nvPr/>
          </p:nvSpPr>
          <p:spPr>
            <a:xfrm>
              <a:off x="45515"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4" name="Google Shape;34;p3"/>
            <p:cNvSpPr/>
            <p:nvPr/>
          </p:nvSpPr>
          <p:spPr>
            <a:xfrm>
              <a:off x="45515"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5" name="Google Shape;35;p3"/>
            <p:cNvSpPr/>
            <p:nvPr/>
          </p:nvSpPr>
          <p:spPr>
            <a:xfrm>
              <a:off x="45515"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6" name="Google Shape;36;p3"/>
            <p:cNvSpPr/>
            <p:nvPr/>
          </p:nvSpPr>
          <p:spPr>
            <a:xfrm>
              <a:off x="45515"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7" name="Google Shape;37;p3"/>
            <p:cNvSpPr/>
            <p:nvPr/>
          </p:nvSpPr>
          <p:spPr>
            <a:xfrm>
              <a:off x="45515"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8" name="Google Shape;38;p3"/>
            <p:cNvSpPr/>
            <p:nvPr/>
          </p:nvSpPr>
          <p:spPr>
            <a:xfrm>
              <a:off x="91031"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9" name="Google Shape;39;p3"/>
            <p:cNvSpPr/>
            <p:nvPr/>
          </p:nvSpPr>
          <p:spPr>
            <a:xfrm>
              <a:off x="91031"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0" name="Google Shape;40;p3"/>
            <p:cNvSpPr/>
            <p:nvPr/>
          </p:nvSpPr>
          <p:spPr>
            <a:xfrm>
              <a:off x="91031"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1" name="Google Shape;41;p3"/>
            <p:cNvSpPr/>
            <p:nvPr/>
          </p:nvSpPr>
          <p:spPr>
            <a:xfrm>
              <a:off x="91031"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2" name="Google Shape;42;p3"/>
            <p:cNvSpPr/>
            <p:nvPr/>
          </p:nvSpPr>
          <p:spPr>
            <a:xfrm>
              <a:off x="91031"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3" name="Google Shape;43;p3"/>
            <p:cNvSpPr/>
            <p:nvPr/>
          </p:nvSpPr>
          <p:spPr>
            <a:xfrm>
              <a:off x="91031"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4" name="Google Shape;44;p3"/>
            <p:cNvSpPr/>
            <p:nvPr/>
          </p:nvSpPr>
          <p:spPr>
            <a:xfrm>
              <a:off x="91031"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5" name="Google Shape;45;p3"/>
            <p:cNvSpPr/>
            <p:nvPr/>
          </p:nvSpPr>
          <p:spPr>
            <a:xfrm>
              <a:off x="91031"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6" name="Google Shape;46;p3"/>
            <p:cNvSpPr/>
            <p:nvPr/>
          </p:nvSpPr>
          <p:spPr>
            <a:xfrm>
              <a:off x="91031"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7" name="Google Shape;47;p3"/>
            <p:cNvSpPr/>
            <p:nvPr/>
          </p:nvSpPr>
          <p:spPr>
            <a:xfrm>
              <a:off x="136547"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8" name="Google Shape;48;p3"/>
            <p:cNvSpPr/>
            <p:nvPr/>
          </p:nvSpPr>
          <p:spPr>
            <a:xfrm>
              <a:off x="136547"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49" name="Google Shape;49;p3"/>
            <p:cNvSpPr/>
            <p:nvPr/>
          </p:nvSpPr>
          <p:spPr>
            <a:xfrm>
              <a:off x="136547"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0" name="Google Shape;50;p3"/>
            <p:cNvSpPr/>
            <p:nvPr/>
          </p:nvSpPr>
          <p:spPr>
            <a:xfrm>
              <a:off x="136547"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1" name="Google Shape;51;p3"/>
            <p:cNvSpPr/>
            <p:nvPr/>
          </p:nvSpPr>
          <p:spPr>
            <a:xfrm>
              <a:off x="136547"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2" name="Google Shape;52;p3"/>
            <p:cNvSpPr/>
            <p:nvPr/>
          </p:nvSpPr>
          <p:spPr>
            <a:xfrm>
              <a:off x="136547"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3" name="Google Shape;53;p3"/>
            <p:cNvSpPr/>
            <p:nvPr/>
          </p:nvSpPr>
          <p:spPr>
            <a:xfrm>
              <a:off x="136547"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4" name="Google Shape;54;p3"/>
            <p:cNvSpPr/>
            <p:nvPr/>
          </p:nvSpPr>
          <p:spPr>
            <a:xfrm>
              <a:off x="136547"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5" name="Google Shape;55;p3"/>
            <p:cNvSpPr/>
            <p:nvPr/>
          </p:nvSpPr>
          <p:spPr>
            <a:xfrm>
              <a:off x="136547"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6" name="Google Shape;56;p3"/>
            <p:cNvSpPr/>
            <p:nvPr/>
          </p:nvSpPr>
          <p:spPr>
            <a:xfrm>
              <a:off x="182063"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7" name="Google Shape;57;p3"/>
            <p:cNvSpPr/>
            <p:nvPr/>
          </p:nvSpPr>
          <p:spPr>
            <a:xfrm>
              <a:off x="182063"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8" name="Google Shape;58;p3"/>
            <p:cNvSpPr/>
            <p:nvPr/>
          </p:nvSpPr>
          <p:spPr>
            <a:xfrm>
              <a:off x="182063"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59" name="Google Shape;59;p3"/>
            <p:cNvSpPr/>
            <p:nvPr/>
          </p:nvSpPr>
          <p:spPr>
            <a:xfrm>
              <a:off x="182063"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0" name="Google Shape;60;p3"/>
            <p:cNvSpPr/>
            <p:nvPr/>
          </p:nvSpPr>
          <p:spPr>
            <a:xfrm>
              <a:off x="182063"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1" name="Google Shape;61;p3"/>
            <p:cNvSpPr/>
            <p:nvPr/>
          </p:nvSpPr>
          <p:spPr>
            <a:xfrm>
              <a:off x="182063"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2" name="Google Shape;62;p3"/>
            <p:cNvSpPr/>
            <p:nvPr/>
          </p:nvSpPr>
          <p:spPr>
            <a:xfrm>
              <a:off x="182063"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3" name="Google Shape;63;p3"/>
            <p:cNvSpPr/>
            <p:nvPr/>
          </p:nvSpPr>
          <p:spPr>
            <a:xfrm>
              <a:off x="182063"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4" name="Google Shape;64;p3"/>
            <p:cNvSpPr/>
            <p:nvPr/>
          </p:nvSpPr>
          <p:spPr>
            <a:xfrm>
              <a:off x="182063"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5" name="Google Shape;65;p3"/>
            <p:cNvSpPr/>
            <p:nvPr/>
          </p:nvSpPr>
          <p:spPr>
            <a:xfrm>
              <a:off x="227579"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6" name="Google Shape;66;p3"/>
            <p:cNvSpPr/>
            <p:nvPr/>
          </p:nvSpPr>
          <p:spPr>
            <a:xfrm>
              <a:off x="227579"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7" name="Google Shape;67;p3"/>
            <p:cNvSpPr/>
            <p:nvPr/>
          </p:nvSpPr>
          <p:spPr>
            <a:xfrm>
              <a:off x="227579"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8" name="Google Shape;68;p3"/>
            <p:cNvSpPr/>
            <p:nvPr/>
          </p:nvSpPr>
          <p:spPr>
            <a:xfrm>
              <a:off x="227579"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69" name="Google Shape;69;p3"/>
            <p:cNvSpPr/>
            <p:nvPr/>
          </p:nvSpPr>
          <p:spPr>
            <a:xfrm>
              <a:off x="227579"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0" name="Google Shape;70;p3"/>
            <p:cNvSpPr/>
            <p:nvPr/>
          </p:nvSpPr>
          <p:spPr>
            <a:xfrm>
              <a:off x="227579"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1" name="Google Shape;71;p3"/>
            <p:cNvSpPr/>
            <p:nvPr/>
          </p:nvSpPr>
          <p:spPr>
            <a:xfrm>
              <a:off x="227579"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2" name="Google Shape;72;p3"/>
            <p:cNvSpPr/>
            <p:nvPr/>
          </p:nvSpPr>
          <p:spPr>
            <a:xfrm>
              <a:off x="227579"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3" name="Google Shape;73;p3"/>
            <p:cNvSpPr/>
            <p:nvPr/>
          </p:nvSpPr>
          <p:spPr>
            <a:xfrm>
              <a:off x="227579"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4" name="Google Shape;74;p3"/>
            <p:cNvSpPr/>
            <p:nvPr/>
          </p:nvSpPr>
          <p:spPr>
            <a:xfrm>
              <a:off x="273095"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5" name="Google Shape;75;p3"/>
            <p:cNvSpPr/>
            <p:nvPr/>
          </p:nvSpPr>
          <p:spPr>
            <a:xfrm>
              <a:off x="273095"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6" name="Google Shape;76;p3"/>
            <p:cNvSpPr/>
            <p:nvPr/>
          </p:nvSpPr>
          <p:spPr>
            <a:xfrm>
              <a:off x="273095"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7" name="Google Shape;77;p3"/>
            <p:cNvSpPr/>
            <p:nvPr/>
          </p:nvSpPr>
          <p:spPr>
            <a:xfrm>
              <a:off x="273095"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8" name="Google Shape;78;p3"/>
            <p:cNvSpPr/>
            <p:nvPr/>
          </p:nvSpPr>
          <p:spPr>
            <a:xfrm>
              <a:off x="273095"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79" name="Google Shape;79;p3"/>
            <p:cNvSpPr/>
            <p:nvPr/>
          </p:nvSpPr>
          <p:spPr>
            <a:xfrm>
              <a:off x="273095"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0" name="Google Shape;80;p3"/>
            <p:cNvSpPr/>
            <p:nvPr/>
          </p:nvSpPr>
          <p:spPr>
            <a:xfrm>
              <a:off x="273095"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1" name="Google Shape;81;p3"/>
            <p:cNvSpPr/>
            <p:nvPr/>
          </p:nvSpPr>
          <p:spPr>
            <a:xfrm>
              <a:off x="273095"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2" name="Google Shape;82;p3"/>
            <p:cNvSpPr/>
            <p:nvPr/>
          </p:nvSpPr>
          <p:spPr>
            <a:xfrm>
              <a:off x="273095"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3" name="Google Shape;83;p3"/>
            <p:cNvSpPr/>
            <p:nvPr/>
          </p:nvSpPr>
          <p:spPr>
            <a:xfrm>
              <a:off x="318611"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4" name="Google Shape;84;p3"/>
            <p:cNvSpPr/>
            <p:nvPr/>
          </p:nvSpPr>
          <p:spPr>
            <a:xfrm>
              <a:off x="318611"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5" name="Google Shape;85;p3"/>
            <p:cNvSpPr/>
            <p:nvPr/>
          </p:nvSpPr>
          <p:spPr>
            <a:xfrm>
              <a:off x="318611"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6" name="Google Shape;86;p3"/>
            <p:cNvSpPr/>
            <p:nvPr/>
          </p:nvSpPr>
          <p:spPr>
            <a:xfrm>
              <a:off x="318611"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7" name="Google Shape;87;p3"/>
            <p:cNvSpPr/>
            <p:nvPr/>
          </p:nvSpPr>
          <p:spPr>
            <a:xfrm>
              <a:off x="318611"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8" name="Google Shape;88;p3"/>
            <p:cNvSpPr/>
            <p:nvPr/>
          </p:nvSpPr>
          <p:spPr>
            <a:xfrm>
              <a:off x="318611"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89" name="Google Shape;89;p3"/>
            <p:cNvSpPr/>
            <p:nvPr/>
          </p:nvSpPr>
          <p:spPr>
            <a:xfrm>
              <a:off x="318611"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0" name="Google Shape;90;p3"/>
            <p:cNvSpPr/>
            <p:nvPr/>
          </p:nvSpPr>
          <p:spPr>
            <a:xfrm>
              <a:off x="318611"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1" name="Google Shape;91;p3"/>
            <p:cNvSpPr/>
            <p:nvPr/>
          </p:nvSpPr>
          <p:spPr>
            <a:xfrm>
              <a:off x="318611"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2" name="Google Shape;92;p3"/>
            <p:cNvSpPr/>
            <p:nvPr/>
          </p:nvSpPr>
          <p:spPr>
            <a:xfrm>
              <a:off x="364127"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3" name="Google Shape;93;p3"/>
            <p:cNvSpPr/>
            <p:nvPr/>
          </p:nvSpPr>
          <p:spPr>
            <a:xfrm>
              <a:off x="364127"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4" name="Google Shape;94;p3"/>
            <p:cNvSpPr/>
            <p:nvPr/>
          </p:nvSpPr>
          <p:spPr>
            <a:xfrm>
              <a:off x="364127"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5" name="Google Shape;95;p3"/>
            <p:cNvSpPr/>
            <p:nvPr/>
          </p:nvSpPr>
          <p:spPr>
            <a:xfrm>
              <a:off x="364127"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6" name="Google Shape;96;p3"/>
            <p:cNvSpPr/>
            <p:nvPr/>
          </p:nvSpPr>
          <p:spPr>
            <a:xfrm>
              <a:off x="364127"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7" name="Google Shape;97;p3"/>
            <p:cNvSpPr/>
            <p:nvPr/>
          </p:nvSpPr>
          <p:spPr>
            <a:xfrm>
              <a:off x="364127"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8" name="Google Shape;98;p3"/>
            <p:cNvSpPr/>
            <p:nvPr/>
          </p:nvSpPr>
          <p:spPr>
            <a:xfrm>
              <a:off x="364127"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99" name="Google Shape;99;p3"/>
            <p:cNvSpPr/>
            <p:nvPr/>
          </p:nvSpPr>
          <p:spPr>
            <a:xfrm>
              <a:off x="364127"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0" name="Google Shape;100;p3"/>
            <p:cNvSpPr/>
            <p:nvPr/>
          </p:nvSpPr>
          <p:spPr>
            <a:xfrm>
              <a:off x="364127"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1" name="Google Shape;101;p3"/>
            <p:cNvSpPr/>
            <p:nvPr/>
          </p:nvSpPr>
          <p:spPr>
            <a:xfrm>
              <a:off x="409643"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2" name="Google Shape;102;p3"/>
            <p:cNvSpPr/>
            <p:nvPr/>
          </p:nvSpPr>
          <p:spPr>
            <a:xfrm>
              <a:off x="409643"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3" name="Google Shape;103;p3"/>
            <p:cNvSpPr/>
            <p:nvPr/>
          </p:nvSpPr>
          <p:spPr>
            <a:xfrm>
              <a:off x="409643"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4" name="Google Shape;104;p3"/>
            <p:cNvSpPr/>
            <p:nvPr/>
          </p:nvSpPr>
          <p:spPr>
            <a:xfrm>
              <a:off x="409643"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5" name="Google Shape;105;p3"/>
            <p:cNvSpPr/>
            <p:nvPr/>
          </p:nvSpPr>
          <p:spPr>
            <a:xfrm>
              <a:off x="409643"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6" name="Google Shape;106;p3"/>
            <p:cNvSpPr/>
            <p:nvPr/>
          </p:nvSpPr>
          <p:spPr>
            <a:xfrm>
              <a:off x="409643"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7" name="Google Shape;107;p3"/>
            <p:cNvSpPr/>
            <p:nvPr/>
          </p:nvSpPr>
          <p:spPr>
            <a:xfrm>
              <a:off x="409643"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8" name="Google Shape;108;p3"/>
            <p:cNvSpPr/>
            <p:nvPr/>
          </p:nvSpPr>
          <p:spPr>
            <a:xfrm>
              <a:off x="409643"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09" name="Google Shape;109;p3"/>
            <p:cNvSpPr/>
            <p:nvPr/>
          </p:nvSpPr>
          <p:spPr>
            <a:xfrm>
              <a:off x="409643"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0" name="Google Shape;110;p3"/>
            <p:cNvSpPr/>
            <p:nvPr/>
          </p:nvSpPr>
          <p:spPr>
            <a:xfrm>
              <a:off x="455159"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1" name="Google Shape;111;p3"/>
            <p:cNvSpPr/>
            <p:nvPr/>
          </p:nvSpPr>
          <p:spPr>
            <a:xfrm>
              <a:off x="455159"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2" name="Google Shape;112;p3"/>
            <p:cNvSpPr/>
            <p:nvPr/>
          </p:nvSpPr>
          <p:spPr>
            <a:xfrm>
              <a:off x="455159"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3" name="Google Shape;113;p3"/>
            <p:cNvSpPr/>
            <p:nvPr/>
          </p:nvSpPr>
          <p:spPr>
            <a:xfrm>
              <a:off x="455159"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4" name="Google Shape;114;p3"/>
            <p:cNvSpPr/>
            <p:nvPr/>
          </p:nvSpPr>
          <p:spPr>
            <a:xfrm>
              <a:off x="455159"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5" name="Google Shape;115;p3"/>
            <p:cNvSpPr/>
            <p:nvPr/>
          </p:nvSpPr>
          <p:spPr>
            <a:xfrm>
              <a:off x="455159"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6" name="Google Shape;116;p3"/>
            <p:cNvSpPr/>
            <p:nvPr/>
          </p:nvSpPr>
          <p:spPr>
            <a:xfrm>
              <a:off x="455159"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7" name="Google Shape;117;p3"/>
            <p:cNvSpPr/>
            <p:nvPr/>
          </p:nvSpPr>
          <p:spPr>
            <a:xfrm>
              <a:off x="455159"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8" name="Google Shape;118;p3"/>
            <p:cNvSpPr/>
            <p:nvPr/>
          </p:nvSpPr>
          <p:spPr>
            <a:xfrm>
              <a:off x="455159"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19" name="Google Shape;119;p3"/>
            <p:cNvSpPr/>
            <p:nvPr/>
          </p:nvSpPr>
          <p:spPr>
            <a:xfrm>
              <a:off x="500675"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0" name="Google Shape;120;p3"/>
            <p:cNvSpPr/>
            <p:nvPr/>
          </p:nvSpPr>
          <p:spPr>
            <a:xfrm>
              <a:off x="500675"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1" name="Google Shape;121;p3"/>
            <p:cNvSpPr/>
            <p:nvPr/>
          </p:nvSpPr>
          <p:spPr>
            <a:xfrm>
              <a:off x="500675"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2" name="Google Shape;122;p3"/>
            <p:cNvSpPr/>
            <p:nvPr/>
          </p:nvSpPr>
          <p:spPr>
            <a:xfrm>
              <a:off x="500675"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3" name="Google Shape;123;p3"/>
            <p:cNvSpPr/>
            <p:nvPr/>
          </p:nvSpPr>
          <p:spPr>
            <a:xfrm>
              <a:off x="500675"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4" name="Google Shape;124;p3"/>
            <p:cNvSpPr/>
            <p:nvPr/>
          </p:nvSpPr>
          <p:spPr>
            <a:xfrm>
              <a:off x="500675"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5" name="Google Shape;125;p3"/>
            <p:cNvSpPr/>
            <p:nvPr/>
          </p:nvSpPr>
          <p:spPr>
            <a:xfrm>
              <a:off x="500675"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6" name="Google Shape;126;p3"/>
            <p:cNvSpPr/>
            <p:nvPr/>
          </p:nvSpPr>
          <p:spPr>
            <a:xfrm>
              <a:off x="500675"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7" name="Google Shape;127;p3"/>
            <p:cNvSpPr/>
            <p:nvPr/>
          </p:nvSpPr>
          <p:spPr>
            <a:xfrm>
              <a:off x="500675"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8" name="Google Shape;128;p3"/>
            <p:cNvSpPr/>
            <p:nvPr/>
          </p:nvSpPr>
          <p:spPr>
            <a:xfrm>
              <a:off x="1587"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29" name="Google Shape;129;p3"/>
            <p:cNvSpPr/>
            <p:nvPr/>
          </p:nvSpPr>
          <p:spPr>
            <a:xfrm>
              <a:off x="47103"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0" name="Google Shape;130;p3"/>
            <p:cNvSpPr/>
            <p:nvPr/>
          </p:nvSpPr>
          <p:spPr>
            <a:xfrm>
              <a:off x="92619"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1" name="Google Shape;131;p3"/>
            <p:cNvSpPr/>
            <p:nvPr/>
          </p:nvSpPr>
          <p:spPr>
            <a:xfrm>
              <a:off x="138135"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2" name="Google Shape;132;p3"/>
            <p:cNvSpPr/>
            <p:nvPr/>
          </p:nvSpPr>
          <p:spPr>
            <a:xfrm>
              <a:off x="183651"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3" name="Google Shape;133;p3"/>
            <p:cNvSpPr/>
            <p:nvPr/>
          </p:nvSpPr>
          <p:spPr>
            <a:xfrm>
              <a:off x="229167"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4" name="Google Shape;134;p3"/>
            <p:cNvSpPr/>
            <p:nvPr/>
          </p:nvSpPr>
          <p:spPr>
            <a:xfrm>
              <a:off x="274683"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5" name="Google Shape;135;p3"/>
            <p:cNvSpPr/>
            <p:nvPr/>
          </p:nvSpPr>
          <p:spPr>
            <a:xfrm>
              <a:off x="320199"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6" name="Google Shape;136;p3"/>
            <p:cNvSpPr/>
            <p:nvPr/>
          </p:nvSpPr>
          <p:spPr>
            <a:xfrm>
              <a:off x="365715"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7" name="Google Shape;137;p3"/>
            <p:cNvSpPr/>
            <p:nvPr/>
          </p:nvSpPr>
          <p:spPr>
            <a:xfrm>
              <a:off x="411231"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8" name="Google Shape;138;p3"/>
            <p:cNvSpPr/>
            <p:nvPr/>
          </p:nvSpPr>
          <p:spPr>
            <a:xfrm>
              <a:off x="456746"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39" name="Google Shape;139;p3"/>
            <p:cNvSpPr/>
            <p:nvPr/>
          </p:nvSpPr>
          <p:spPr>
            <a:xfrm>
              <a:off x="502262"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grpSp>
      <p:sp>
        <p:nvSpPr>
          <p:cNvPr id="140" name="Google Shape;140;p3"/>
          <p:cNvSpPr txBox="1"/>
          <p:nvPr/>
        </p:nvSpPr>
        <p:spPr>
          <a:xfrm>
            <a:off x="556112" y="616353"/>
            <a:ext cx="2198407" cy="176478"/>
          </a:xfrm>
          <a:prstGeom prst="rect">
            <a:avLst/>
          </a:prstGeom>
          <a:noFill/>
          <a:ln>
            <a:noFill/>
          </a:ln>
        </p:spPr>
        <p:txBody>
          <a:bodyPr spcFirstLastPara="1" wrap="square" lIns="24725" tIns="24725" rIns="24725" bIns="24725" anchor="ctr" anchorCtr="0">
            <a:noAutofit/>
          </a:bodyPr>
          <a:lstStyle/>
          <a:p>
            <a:pPr marL="0" marR="0" lvl="0" indent="0" algn="l" rtl="0">
              <a:lnSpc>
                <a:spcPct val="100000"/>
              </a:lnSpc>
              <a:spcBef>
                <a:spcPts val="0"/>
              </a:spcBef>
              <a:spcAft>
                <a:spcPts val="0"/>
              </a:spcAft>
              <a:buClr>
                <a:srgbClr val="242019"/>
              </a:buClr>
              <a:buSzPts val="850"/>
              <a:buFont typeface="Georgia"/>
              <a:buNone/>
            </a:pPr>
            <a:r>
              <a:rPr lang="en-US" sz="700" b="1" i="0" u="none" strike="noStrike" cap="none">
                <a:solidFill>
                  <a:srgbClr val="242019"/>
                </a:solidFill>
                <a:latin typeface="Georgia"/>
                <a:ea typeface="Georgia"/>
                <a:cs typeface="Georgia"/>
                <a:sym typeface="Georgia"/>
              </a:rPr>
              <a:t>HONEST NEWS FROM AROUND THE WORLD</a:t>
            </a:r>
            <a:endParaRPr sz="700"/>
          </a:p>
        </p:txBody>
      </p:sp>
      <p:sp>
        <p:nvSpPr>
          <p:cNvPr id="141" name="Google Shape;141;p3"/>
          <p:cNvSpPr txBox="1"/>
          <p:nvPr/>
        </p:nvSpPr>
        <p:spPr>
          <a:xfrm>
            <a:off x="5073446" y="616353"/>
            <a:ext cx="2140479" cy="176478"/>
          </a:xfrm>
          <a:prstGeom prst="rect">
            <a:avLst/>
          </a:prstGeom>
          <a:noFill/>
          <a:ln>
            <a:noFill/>
          </a:ln>
        </p:spPr>
        <p:txBody>
          <a:bodyPr spcFirstLastPara="1" wrap="square" lIns="24725" tIns="24725" rIns="24725" bIns="24725" anchor="ctr" anchorCtr="0">
            <a:noAutofit/>
          </a:bodyPr>
          <a:lstStyle/>
          <a:p>
            <a:pPr marL="0" marR="0" lvl="0" indent="0" algn="r" rtl="0">
              <a:lnSpc>
                <a:spcPct val="100000"/>
              </a:lnSpc>
              <a:spcBef>
                <a:spcPts val="0"/>
              </a:spcBef>
              <a:spcAft>
                <a:spcPts val="0"/>
              </a:spcAft>
              <a:buClr>
                <a:srgbClr val="242019"/>
              </a:buClr>
              <a:buSzPts val="850"/>
              <a:buFont typeface="Georgia"/>
              <a:buNone/>
            </a:pPr>
            <a:r>
              <a:rPr lang="en-US" sz="700" b="1" i="0" u="none" strike="noStrike" cap="none">
                <a:solidFill>
                  <a:srgbClr val="242019"/>
                </a:solidFill>
                <a:latin typeface="Georgia"/>
                <a:ea typeface="Georgia"/>
                <a:cs typeface="Georgia"/>
                <a:sym typeface="Georgia"/>
              </a:rPr>
              <a:t>ONE OF THE WORLD’S GREAT NEWSPAPER</a:t>
            </a:r>
            <a:endParaRPr sz="700"/>
          </a:p>
        </p:txBody>
      </p:sp>
      <p:grpSp>
        <p:nvGrpSpPr>
          <p:cNvPr id="142" name="Google Shape;142;p3"/>
          <p:cNvGrpSpPr/>
          <p:nvPr/>
        </p:nvGrpSpPr>
        <p:grpSpPr>
          <a:xfrm>
            <a:off x="556708" y="900729"/>
            <a:ext cx="527665" cy="435045"/>
            <a:chOff x="0" y="0"/>
            <a:chExt cx="527663" cy="435044"/>
          </a:xfrm>
        </p:grpSpPr>
        <p:sp>
          <p:nvSpPr>
            <p:cNvPr id="143" name="Google Shape;143;p3"/>
            <p:cNvSpPr/>
            <p:nvPr/>
          </p:nvSpPr>
          <p:spPr>
            <a:xfrm>
              <a:off x="0" y="45515"/>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44" name="Google Shape;144;p3"/>
            <p:cNvSpPr/>
            <p:nvPr/>
          </p:nvSpPr>
          <p:spPr>
            <a:xfrm>
              <a:off x="0" y="91031"/>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45" name="Google Shape;145;p3"/>
            <p:cNvSpPr/>
            <p:nvPr/>
          </p:nvSpPr>
          <p:spPr>
            <a:xfrm>
              <a:off x="0" y="136547"/>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46" name="Google Shape;146;p3"/>
            <p:cNvSpPr/>
            <p:nvPr/>
          </p:nvSpPr>
          <p:spPr>
            <a:xfrm>
              <a:off x="0" y="182063"/>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47" name="Google Shape;147;p3"/>
            <p:cNvSpPr/>
            <p:nvPr/>
          </p:nvSpPr>
          <p:spPr>
            <a:xfrm>
              <a:off x="0" y="227579"/>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48" name="Google Shape;148;p3"/>
            <p:cNvSpPr/>
            <p:nvPr/>
          </p:nvSpPr>
          <p:spPr>
            <a:xfrm>
              <a:off x="0" y="273095"/>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49" name="Google Shape;149;p3"/>
            <p:cNvSpPr/>
            <p:nvPr/>
          </p:nvSpPr>
          <p:spPr>
            <a:xfrm>
              <a:off x="0" y="318611"/>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0" name="Google Shape;150;p3"/>
            <p:cNvSpPr/>
            <p:nvPr/>
          </p:nvSpPr>
          <p:spPr>
            <a:xfrm>
              <a:off x="0" y="364127"/>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1" name="Google Shape;151;p3"/>
            <p:cNvSpPr/>
            <p:nvPr/>
          </p:nvSpPr>
          <p:spPr>
            <a:xfrm>
              <a:off x="0" y="409643"/>
              <a:ext cx="25400"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2" name="Google Shape;152;p3"/>
            <p:cNvSpPr/>
            <p:nvPr/>
          </p:nvSpPr>
          <p:spPr>
            <a:xfrm>
              <a:off x="45515"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3" name="Google Shape;153;p3"/>
            <p:cNvSpPr/>
            <p:nvPr/>
          </p:nvSpPr>
          <p:spPr>
            <a:xfrm>
              <a:off x="45515"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4" name="Google Shape;154;p3"/>
            <p:cNvSpPr/>
            <p:nvPr/>
          </p:nvSpPr>
          <p:spPr>
            <a:xfrm>
              <a:off x="45515"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5" name="Google Shape;155;p3"/>
            <p:cNvSpPr/>
            <p:nvPr/>
          </p:nvSpPr>
          <p:spPr>
            <a:xfrm>
              <a:off x="45515"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6" name="Google Shape;156;p3"/>
            <p:cNvSpPr/>
            <p:nvPr/>
          </p:nvSpPr>
          <p:spPr>
            <a:xfrm>
              <a:off x="45515"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7" name="Google Shape;157;p3"/>
            <p:cNvSpPr/>
            <p:nvPr/>
          </p:nvSpPr>
          <p:spPr>
            <a:xfrm>
              <a:off x="45515"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8" name="Google Shape;158;p3"/>
            <p:cNvSpPr/>
            <p:nvPr/>
          </p:nvSpPr>
          <p:spPr>
            <a:xfrm>
              <a:off x="45515"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59" name="Google Shape;159;p3"/>
            <p:cNvSpPr/>
            <p:nvPr/>
          </p:nvSpPr>
          <p:spPr>
            <a:xfrm>
              <a:off x="45515"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0" name="Google Shape;160;p3"/>
            <p:cNvSpPr/>
            <p:nvPr/>
          </p:nvSpPr>
          <p:spPr>
            <a:xfrm>
              <a:off x="45515"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1" name="Google Shape;161;p3"/>
            <p:cNvSpPr/>
            <p:nvPr/>
          </p:nvSpPr>
          <p:spPr>
            <a:xfrm>
              <a:off x="91031"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2" name="Google Shape;162;p3"/>
            <p:cNvSpPr/>
            <p:nvPr/>
          </p:nvSpPr>
          <p:spPr>
            <a:xfrm>
              <a:off x="91031"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3" name="Google Shape;163;p3"/>
            <p:cNvSpPr/>
            <p:nvPr/>
          </p:nvSpPr>
          <p:spPr>
            <a:xfrm>
              <a:off x="91031"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4" name="Google Shape;164;p3"/>
            <p:cNvSpPr/>
            <p:nvPr/>
          </p:nvSpPr>
          <p:spPr>
            <a:xfrm>
              <a:off x="91031"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5" name="Google Shape;165;p3"/>
            <p:cNvSpPr/>
            <p:nvPr/>
          </p:nvSpPr>
          <p:spPr>
            <a:xfrm>
              <a:off x="91031"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6" name="Google Shape;166;p3"/>
            <p:cNvSpPr/>
            <p:nvPr/>
          </p:nvSpPr>
          <p:spPr>
            <a:xfrm>
              <a:off x="91031"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7" name="Google Shape;167;p3"/>
            <p:cNvSpPr/>
            <p:nvPr/>
          </p:nvSpPr>
          <p:spPr>
            <a:xfrm>
              <a:off x="91031"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8" name="Google Shape;168;p3"/>
            <p:cNvSpPr/>
            <p:nvPr/>
          </p:nvSpPr>
          <p:spPr>
            <a:xfrm>
              <a:off x="91031"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69" name="Google Shape;169;p3"/>
            <p:cNvSpPr/>
            <p:nvPr/>
          </p:nvSpPr>
          <p:spPr>
            <a:xfrm>
              <a:off x="91031"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0" name="Google Shape;170;p3"/>
            <p:cNvSpPr/>
            <p:nvPr/>
          </p:nvSpPr>
          <p:spPr>
            <a:xfrm>
              <a:off x="136547"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1" name="Google Shape;171;p3"/>
            <p:cNvSpPr/>
            <p:nvPr/>
          </p:nvSpPr>
          <p:spPr>
            <a:xfrm>
              <a:off x="136547"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2" name="Google Shape;172;p3"/>
            <p:cNvSpPr/>
            <p:nvPr/>
          </p:nvSpPr>
          <p:spPr>
            <a:xfrm>
              <a:off x="136547"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3" name="Google Shape;173;p3"/>
            <p:cNvSpPr/>
            <p:nvPr/>
          </p:nvSpPr>
          <p:spPr>
            <a:xfrm>
              <a:off x="136547"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4" name="Google Shape;174;p3"/>
            <p:cNvSpPr/>
            <p:nvPr/>
          </p:nvSpPr>
          <p:spPr>
            <a:xfrm>
              <a:off x="136547"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5" name="Google Shape;175;p3"/>
            <p:cNvSpPr/>
            <p:nvPr/>
          </p:nvSpPr>
          <p:spPr>
            <a:xfrm>
              <a:off x="136547"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6" name="Google Shape;176;p3"/>
            <p:cNvSpPr/>
            <p:nvPr/>
          </p:nvSpPr>
          <p:spPr>
            <a:xfrm>
              <a:off x="136547"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7" name="Google Shape;177;p3"/>
            <p:cNvSpPr/>
            <p:nvPr/>
          </p:nvSpPr>
          <p:spPr>
            <a:xfrm>
              <a:off x="136547"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8" name="Google Shape;178;p3"/>
            <p:cNvSpPr/>
            <p:nvPr/>
          </p:nvSpPr>
          <p:spPr>
            <a:xfrm>
              <a:off x="136547"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79" name="Google Shape;179;p3"/>
            <p:cNvSpPr/>
            <p:nvPr/>
          </p:nvSpPr>
          <p:spPr>
            <a:xfrm>
              <a:off x="182063"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0" name="Google Shape;180;p3"/>
            <p:cNvSpPr/>
            <p:nvPr/>
          </p:nvSpPr>
          <p:spPr>
            <a:xfrm>
              <a:off x="182063"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1" name="Google Shape;181;p3"/>
            <p:cNvSpPr/>
            <p:nvPr/>
          </p:nvSpPr>
          <p:spPr>
            <a:xfrm>
              <a:off x="182063"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2" name="Google Shape;182;p3"/>
            <p:cNvSpPr/>
            <p:nvPr/>
          </p:nvSpPr>
          <p:spPr>
            <a:xfrm>
              <a:off x="182063"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3" name="Google Shape;183;p3"/>
            <p:cNvSpPr/>
            <p:nvPr/>
          </p:nvSpPr>
          <p:spPr>
            <a:xfrm>
              <a:off x="182063"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4" name="Google Shape;184;p3"/>
            <p:cNvSpPr/>
            <p:nvPr/>
          </p:nvSpPr>
          <p:spPr>
            <a:xfrm>
              <a:off x="182063"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5" name="Google Shape;185;p3"/>
            <p:cNvSpPr/>
            <p:nvPr/>
          </p:nvSpPr>
          <p:spPr>
            <a:xfrm>
              <a:off x="182063"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6" name="Google Shape;186;p3"/>
            <p:cNvSpPr/>
            <p:nvPr/>
          </p:nvSpPr>
          <p:spPr>
            <a:xfrm>
              <a:off x="182063"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7" name="Google Shape;187;p3"/>
            <p:cNvSpPr/>
            <p:nvPr/>
          </p:nvSpPr>
          <p:spPr>
            <a:xfrm>
              <a:off x="182063"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8" name="Google Shape;188;p3"/>
            <p:cNvSpPr/>
            <p:nvPr/>
          </p:nvSpPr>
          <p:spPr>
            <a:xfrm>
              <a:off x="227579"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89" name="Google Shape;189;p3"/>
            <p:cNvSpPr/>
            <p:nvPr/>
          </p:nvSpPr>
          <p:spPr>
            <a:xfrm>
              <a:off x="227579"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0" name="Google Shape;190;p3"/>
            <p:cNvSpPr/>
            <p:nvPr/>
          </p:nvSpPr>
          <p:spPr>
            <a:xfrm>
              <a:off x="227579"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1" name="Google Shape;191;p3"/>
            <p:cNvSpPr/>
            <p:nvPr/>
          </p:nvSpPr>
          <p:spPr>
            <a:xfrm>
              <a:off x="227579"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2" name="Google Shape;192;p3"/>
            <p:cNvSpPr/>
            <p:nvPr/>
          </p:nvSpPr>
          <p:spPr>
            <a:xfrm>
              <a:off x="227579"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3" name="Google Shape;193;p3"/>
            <p:cNvSpPr/>
            <p:nvPr/>
          </p:nvSpPr>
          <p:spPr>
            <a:xfrm>
              <a:off x="227579"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4" name="Google Shape;194;p3"/>
            <p:cNvSpPr/>
            <p:nvPr/>
          </p:nvSpPr>
          <p:spPr>
            <a:xfrm>
              <a:off x="227579"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5" name="Google Shape;195;p3"/>
            <p:cNvSpPr/>
            <p:nvPr/>
          </p:nvSpPr>
          <p:spPr>
            <a:xfrm>
              <a:off x="227579"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6" name="Google Shape;196;p3"/>
            <p:cNvSpPr/>
            <p:nvPr/>
          </p:nvSpPr>
          <p:spPr>
            <a:xfrm>
              <a:off x="227579"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7" name="Google Shape;197;p3"/>
            <p:cNvSpPr/>
            <p:nvPr/>
          </p:nvSpPr>
          <p:spPr>
            <a:xfrm>
              <a:off x="273095"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8" name="Google Shape;198;p3"/>
            <p:cNvSpPr/>
            <p:nvPr/>
          </p:nvSpPr>
          <p:spPr>
            <a:xfrm>
              <a:off x="273095"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199" name="Google Shape;199;p3"/>
            <p:cNvSpPr/>
            <p:nvPr/>
          </p:nvSpPr>
          <p:spPr>
            <a:xfrm>
              <a:off x="273095"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0" name="Google Shape;200;p3"/>
            <p:cNvSpPr/>
            <p:nvPr/>
          </p:nvSpPr>
          <p:spPr>
            <a:xfrm>
              <a:off x="273095"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1" name="Google Shape;201;p3"/>
            <p:cNvSpPr/>
            <p:nvPr/>
          </p:nvSpPr>
          <p:spPr>
            <a:xfrm>
              <a:off x="273095"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2" name="Google Shape;202;p3"/>
            <p:cNvSpPr/>
            <p:nvPr/>
          </p:nvSpPr>
          <p:spPr>
            <a:xfrm>
              <a:off x="273095"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3" name="Google Shape;203;p3"/>
            <p:cNvSpPr/>
            <p:nvPr/>
          </p:nvSpPr>
          <p:spPr>
            <a:xfrm>
              <a:off x="273095"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4" name="Google Shape;204;p3"/>
            <p:cNvSpPr/>
            <p:nvPr/>
          </p:nvSpPr>
          <p:spPr>
            <a:xfrm>
              <a:off x="273095"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5" name="Google Shape;205;p3"/>
            <p:cNvSpPr/>
            <p:nvPr/>
          </p:nvSpPr>
          <p:spPr>
            <a:xfrm>
              <a:off x="273095"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6" name="Google Shape;206;p3"/>
            <p:cNvSpPr/>
            <p:nvPr/>
          </p:nvSpPr>
          <p:spPr>
            <a:xfrm>
              <a:off x="318611"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7" name="Google Shape;207;p3"/>
            <p:cNvSpPr/>
            <p:nvPr/>
          </p:nvSpPr>
          <p:spPr>
            <a:xfrm>
              <a:off x="318611"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8" name="Google Shape;208;p3"/>
            <p:cNvSpPr/>
            <p:nvPr/>
          </p:nvSpPr>
          <p:spPr>
            <a:xfrm>
              <a:off x="318611"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09" name="Google Shape;209;p3"/>
            <p:cNvSpPr/>
            <p:nvPr/>
          </p:nvSpPr>
          <p:spPr>
            <a:xfrm>
              <a:off x="318611"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0" name="Google Shape;210;p3"/>
            <p:cNvSpPr/>
            <p:nvPr/>
          </p:nvSpPr>
          <p:spPr>
            <a:xfrm>
              <a:off x="318611"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1" name="Google Shape;211;p3"/>
            <p:cNvSpPr/>
            <p:nvPr/>
          </p:nvSpPr>
          <p:spPr>
            <a:xfrm>
              <a:off x="318611"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2" name="Google Shape;212;p3"/>
            <p:cNvSpPr/>
            <p:nvPr/>
          </p:nvSpPr>
          <p:spPr>
            <a:xfrm>
              <a:off x="318611"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3" name="Google Shape;213;p3"/>
            <p:cNvSpPr/>
            <p:nvPr/>
          </p:nvSpPr>
          <p:spPr>
            <a:xfrm>
              <a:off x="318611"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4" name="Google Shape;214;p3"/>
            <p:cNvSpPr/>
            <p:nvPr/>
          </p:nvSpPr>
          <p:spPr>
            <a:xfrm>
              <a:off x="318611"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5" name="Google Shape;215;p3"/>
            <p:cNvSpPr/>
            <p:nvPr/>
          </p:nvSpPr>
          <p:spPr>
            <a:xfrm>
              <a:off x="364127"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6" name="Google Shape;216;p3"/>
            <p:cNvSpPr/>
            <p:nvPr/>
          </p:nvSpPr>
          <p:spPr>
            <a:xfrm>
              <a:off x="364127"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7" name="Google Shape;217;p3"/>
            <p:cNvSpPr/>
            <p:nvPr/>
          </p:nvSpPr>
          <p:spPr>
            <a:xfrm>
              <a:off x="364127"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8" name="Google Shape;218;p3"/>
            <p:cNvSpPr/>
            <p:nvPr/>
          </p:nvSpPr>
          <p:spPr>
            <a:xfrm>
              <a:off x="364127"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19" name="Google Shape;219;p3"/>
            <p:cNvSpPr/>
            <p:nvPr/>
          </p:nvSpPr>
          <p:spPr>
            <a:xfrm>
              <a:off x="364127"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0" name="Google Shape;220;p3"/>
            <p:cNvSpPr/>
            <p:nvPr/>
          </p:nvSpPr>
          <p:spPr>
            <a:xfrm>
              <a:off x="364127"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1" name="Google Shape;221;p3"/>
            <p:cNvSpPr/>
            <p:nvPr/>
          </p:nvSpPr>
          <p:spPr>
            <a:xfrm>
              <a:off x="364127"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2" name="Google Shape;222;p3"/>
            <p:cNvSpPr/>
            <p:nvPr/>
          </p:nvSpPr>
          <p:spPr>
            <a:xfrm>
              <a:off x="364127"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3" name="Google Shape;223;p3"/>
            <p:cNvSpPr/>
            <p:nvPr/>
          </p:nvSpPr>
          <p:spPr>
            <a:xfrm>
              <a:off x="364127"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4" name="Google Shape;224;p3"/>
            <p:cNvSpPr/>
            <p:nvPr/>
          </p:nvSpPr>
          <p:spPr>
            <a:xfrm>
              <a:off x="409643"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5" name="Google Shape;225;p3"/>
            <p:cNvSpPr/>
            <p:nvPr/>
          </p:nvSpPr>
          <p:spPr>
            <a:xfrm>
              <a:off x="409643"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6" name="Google Shape;226;p3"/>
            <p:cNvSpPr/>
            <p:nvPr/>
          </p:nvSpPr>
          <p:spPr>
            <a:xfrm>
              <a:off x="409643"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7" name="Google Shape;227;p3"/>
            <p:cNvSpPr/>
            <p:nvPr/>
          </p:nvSpPr>
          <p:spPr>
            <a:xfrm>
              <a:off x="409643"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8" name="Google Shape;228;p3"/>
            <p:cNvSpPr/>
            <p:nvPr/>
          </p:nvSpPr>
          <p:spPr>
            <a:xfrm>
              <a:off x="409643"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29" name="Google Shape;229;p3"/>
            <p:cNvSpPr/>
            <p:nvPr/>
          </p:nvSpPr>
          <p:spPr>
            <a:xfrm>
              <a:off x="409643"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0" name="Google Shape;230;p3"/>
            <p:cNvSpPr/>
            <p:nvPr/>
          </p:nvSpPr>
          <p:spPr>
            <a:xfrm>
              <a:off x="409643"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1" name="Google Shape;231;p3"/>
            <p:cNvSpPr/>
            <p:nvPr/>
          </p:nvSpPr>
          <p:spPr>
            <a:xfrm>
              <a:off x="409643"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2" name="Google Shape;232;p3"/>
            <p:cNvSpPr/>
            <p:nvPr/>
          </p:nvSpPr>
          <p:spPr>
            <a:xfrm>
              <a:off x="409643"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3" name="Google Shape;233;p3"/>
            <p:cNvSpPr/>
            <p:nvPr/>
          </p:nvSpPr>
          <p:spPr>
            <a:xfrm>
              <a:off x="455159"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4" name="Google Shape;234;p3"/>
            <p:cNvSpPr/>
            <p:nvPr/>
          </p:nvSpPr>
          <p:spPr>
            <a:xfrm>
              <a:off x="455159"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5" name="Google Shape;235;p3"/>
            <p:cNvSpPr/>
            <p:nvPr/>
          </p:nvSpPr>
          <p:spPr>
            <a:xfrm>
              <a:off x="455159"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6" name="Google Shape;236;p3"/>
            <p:cNvSpPr/>
            <p:nvPr/>
          </p:nvSpPr>
          <p:spPr>
            <a:xfrm>
              <a:off x="455159"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7" name="Google Shape;237;p3"/>
            <p:cNvSpPr/>
            <p:nvPr/>
          </p:nvSpPr>
          <p:spPr>
            <a:xfrm>
              <a:off x="455159"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8" name="Google Shape;238;p3"/>
            <p:cNvSpPr/>
            <p:nvPr/>
          </p:nvSpPr>
          <p:spPr>
            <a:xfrm>
              <a:off x="455159"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39" name="Google Shape;239;p3"/>
            <p:cNvSpPr/>
            <p:nvPr/>
          </p:nvSpPr>
          <p:spPr>
            <a:xfrm>
              <a:off x="455159"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0" name="Google Shape;240;p3"/>
            <p:cNvSpPr/>
            <p:nvPr/>
          </p:nvSpPr>
          <p:spPr>
            <a:xfrm>
              <a:off x="455159"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1" name="Google Shape;241;p3"/>
            <p:cNvSpPr/>
            <p:nvPr/>
          </p:nvSpPr>
          <p:spPr>
            <a:xfrm>
              <a:off x="455159"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2" name="Google Shape;242;p3"/>
            <p:cNvSpPr/>
            <p:nvPr/>
          </p:nvSpPr>
          <p:spPr>
            <a:xfrm>
              <a:off x="500675" y="4551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3" name="Google Shape;243;p3"/>
            <p:cNvSpPr/>
            <p:nvPr/>
          </p:nvSpPr>
          <p:spPr>
            <a:xfrm>
              <a:off x="500675" y="9103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4" name="Google Shape;244;p3"/>
            <p:cNvSpPr/>
            <p:nvPr/>
          </p:nvSpPr>
          <p:spPr>
            <a:xfrm>
              <a:off x="500675" y="13654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5" name="Google Shape;245;p3"/>
            <p:cNvSpPr/>
            <p:nvPr/>
          </p:nvSpPr>
          <p:spPr>
            <a:xfrm>
              <a:off x="500675" y="18206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6" name="Google Shape;246;p3"/>
            <p:cNvSpPr/>
            <p:nvPr/>
          </p:nvSpPr>
          <p:spPr>
            <a:xfrm>
              <a:off x="500675" y="227579"/>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7" name="Google Shape;247;p3"/>
            <p:cNvSpPr/>
            <p:nvPr/>
          </p:nvSpPr>
          <p:spPr>
            <a:xfrm>
              <a:off x="500675" y="273095"/>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8" name="Google Shape;248;p3"/>
            <p:cNvSpPr/>
            <p:nvPr/>
          </p:nvSpPr>
          <p:spPr>
            <a:xfrm>
              <a:off x="500675" y="318611"/>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49" name="Google Shape;249;p3"/>
            <p:cNvSpPr/>
            <p:nvPr/>
          </p:nvSpPr>
          <p:spPr>
            <a:xfrm>
              <a:off x="500675" y="364127"/>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0" name="Google Shape;250;p3"/>
            <p:cNvSpPr/>
            <p:nvPr/>
          </p:nvSpPr>
          <p:spPr>
            <a:xfrm>
              <a:off x="500675" y="409643"/>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1" name="Google Shape;251;p3"/>
            <p:cNvSpPr/>
            <p:nvPr/>
          </p:nvSpPr>
          <p:spPr>
            <a:xfrm>
              <a:off x="1587"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2" name="Google Shape;252;p3"/>
            <p:cNvSpPr/>
            <p:nvPr/>
          </p:nvSpPr>
          <p:spPr>
            <a:xfrm>
              <a:off x="47103"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3" name="Google Shape;253;p3"/>
            <p:cNvSpPr/>
            <p:nvPr/>
          </p:nvSpPr>
          <p:spPr>
            <a:xfrm>
              <a:off x="92619"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4" name="Google Shape;254;p3"/>
            <p:cNvSpPr/>
            <p:nvPr/>
          </p:nvSpPr>
          <p:spPr>
            <a:xfrm>
              <a:off x="138135"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5" name="Google Shape;255;p3"/>
            <p:cNvSpPr/>
            <p:nvPr/>
          </p:nvSpPr>
          <p:spPr>
            <a:xfrm>
              <a:off x="183651"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6" name="Google Shape;256;p3"/>
            <p:cNvSpPr/>
            <p:nvPr/>
          </p:nvSpPr>
          <p:spPr>
            <a:xfrm>
              <a:off x="229167"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7" name="Google Shape;257;p3"/>
            <p:cNvSpPr/>
            <p:nvPr/>
          </p:nvSpPr>
          <p:spPr>
            <a:xfrm>
              <a:off x="274683"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8" name="Google Shape;258;p3"/>
            <p:cNvSpPr/>
            <p:nvPr/>
          </p:nvSpPr>
          <p:spPr>
            <a:xfrm>
              <a:off x="320199"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59" name="Google Shape;259;p3"/>
            <p:cNvSpPr/>
            <p:nvPr/>
          </p:nvSpPr>
          <p:spPr>
            <a:xfrm>
              <a:off x="365715"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60" name="Google Shape;260;p3"/>
            <p:cNvSpPr/>
            <p:nvPr/>
          </p:nvSpPr>
          <p:spPr>
            <a:xfrm>
              <a:off x="411231"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61" name="Google Shape;261;p3"/>
            <p:cNvSpPr/>
            <p:nvPr/>
          </p:nvSpPr>
          <p:spPr>
            <a:xfrm>
              <a:off x="456746"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62" name="Google Shape;262;p3"/>
            <p:cNvSpPr/>
            <p:nvPr/>
          </p:nvSpPr>
          <p:spPr>
            <a:xfrm>
              <a:off x="502262" y="0"/>
              <a:ext cx="25401" cy="25401"/>
            </a:xfrm>
            <a:prstGeom prst="roundRect">
              <a:avLst>
                <a:gd name="adj" fmla="val 50000"/>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grpSp>
      <p:cxnSp>
        <p:nvCxnSpPr>
          <p:cNvPr id="263" name="Google Shape;263;p3"/>
          <p:cNvCxnSpPr/>
          <p:nvPr/>
        </p:nvCxnSpPr>
        <p:spPr>
          <a:xfrm>
            <a:off x="586255" y="789027"/>
            <a:ext cx="6586527" cy="1"/>
          </a:xfrm>
          <a:prstGeom prst="straightConnector1">
            <a:avLst/>
          </a:prstGeom>
          <a:noFill/>
          <a:ln w="25400" cap="flat" cmpd="sng">
            <a:solidFill>
              <a:srgbClr val="242019"/>
            </a:solidFill>
            <a:prstDash val="solid"/>
            <a:miter lim="400000"/>
            <a:headEnd type="none" w="sm" len="sm"/>
            <a:tailEnd type="none" w="sm" len="sm"/>
          </a:ln>
        </p:spPr>
      </p:cxnSp>
      <p:pic>
        <p:nvPicPr>
          <p:cNvPr id="264" name="Google Shape;264;p3" descr="Vintage_77 copy 3.png"/>
          <p:cNvPicPr preferRelativeResize="0"/>
          <p:nvPr/>
        </p:nvPicPr>
        <p:blipFill rotWithShape="1">
          <a:blip r:embed="rId3">
            <a:alphaModFix/>
          </a:blip>
          <a:srcRect/>
          <a:stretch/>
        </p:blipFill>
        <p:spPr>
          <a:xfrm>
            <a:off x="3201194" y="411816"/>
            <a:ext cx="1356649" cy="367562"/>
          </a:xfrm>
          <a:prstGeom prst="rect">
            <a:avLst/>
          </a:prstGeom>
          <a:noFill/>
          <a:ln>
            <a:noFill/>
          </a:ln>
        </p:spPr>
      </p:pic>
      <p:sp>
        <p:nvSpPr>
          <p:cNvPr id="265" name="Google Shape;265;p3"/>
          <p:cNvSpPr txBox="1"/>
          <p:nvPr/>
        </p:nvSpPr>
        <p:spPr>
          <a:xfrm>
            <a:off x="592937" y="1644977"/>
            <a:ext cx="6586526" cy="4685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2900"/>
              <a:buFont typeface="Georgia"/>
              <a:buNone/>
            </a:pPr>
            <a:r>
              <a:rPr lang="en-US" sz="2700" b="1" i="0" u="none" strike="noStrike" cap="none">
                <a:solidFill>
                  <a:srgbClr val="242019"/>
                </a:solidFill>
                <a:latin typeface="Georgia"/>
                <a:ea typeface="Georgia"/>
                <a:cs typeface="Georgia"/>
                <a:sym typeface="Georgia"/>
              </a:rPr>
              <a:t>LOREM IPSUM DOLOR SIT AMET</a:t>
            </a:r>
            <a:endParaRPr sz="2700"/>
          </a:p>
        </p:txBody>
      </p:sp>
      <p:sp>
        <p:nvSpPr>
          <p:cNvPr id="266" name="Google Shape;266;p3"/>
          <p:cNvSpPr txBox="1"/>
          <p:nvPr/>
        </p:nvSpPr>
        <p:spPr>
          <a:xfrm>
            <a:off x="586255" y="2064637"/>
            <a:ext cx="6586527" cy="7479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4800"/>
              <a:buFont typeface="Georgia"/>
              <a:buNone/>
            </a:pPr>
            <a:r>
              <a:rPr lang="en-US" sz="4800" b="1" i="0" u="none" strike="noStrike" cap="none" dirty="0">
                <a:solidFill>
                  <a:srgbClr val="242019"/>
                </a:solidFill>
                <a:latin typeface="Georgia"/>
                <a:ea typeface="Georgia"/>
                <a:cs typeface="Georgia"/>
                <a:sym typeface="Georgia"/>
              </a:rPr>
              <a:t>POSUERE LAOREET</a:t>
            </a:r>
            <a:endParaRPr dirty="0"/>
          </a:p>
        </p:txBody>
      </p:sp>
      <p:grpSp>
        <p:nvGrpSpPr>
          <p:cNvPr id="267" name="Google Shape;267;p3"/>
          <p:cNvGrpSpPr/>
          <p:nvPr/>
        </p:nvGrpSpPr>
        <p:grpSpPr>
          <a:xfrm rot="10800000" flipH="1">
            <a:off x="584645" y="2838925"/>
            <a:ext cx="6603111" cy="76190"/>
            <a:chOff x="0" y="0"/>
            <a:chExt cx="6603110" cy="76189"/>
          </a:xfrm>
        </p:grpSpPr>
        <p:cxnSp>
          <p:nvCxnSpPr>
            <p:cNvPr id="268" name="Google Shape;268;p3"/>
            <p:cNvCxnSpPr/>
            <p:nvPr/>
          </p:nvCxnSpPr>
          <p:spPr>
            <a:xfrm>
              <a:off x="0" y="0"/>
              <a:ext cx="6603110" cy="0"/>
            </a:xfrm>
            <a:prstGeom prst="straightConnector1">
              <a:avLst/>
            </a:prstGeom>
            <a:noFill/>
            <a:ln w="76200" cap="flat" cmpd="sng">
              <a:solidFill>
                <a:srgbClr val="242019"/>
              </a:solidFill>
              <a:prstDash val="solid"/>
              <a:miter lim="400000"/>
              <a:headEnd type="none" w="sm" len="sm"/>
              <a:tailEnd type="none" w="sm" len="sm"/>
            </a:ln>
          </p:spPr>
        </p:cxnSp>
        <p:cxnSp>
          <p:nvCxnSpPr>
            <p:cNvPr id="269" name="Google Shape;269;p3"/>
            <p:cNvCxnSpPr/>
            <p:nvPr/>
          </p:nvCxnSpPr>
          <p:spPr>
            <a:xfrm>
              <a:off x="1609" y="76188"/>
              <a:ext cx="6586527" cy="1"/>
            </a:xfrm>
            <a:prstGeom prst="straightConnector1">
              <a:avLst/>
            </a:prstGeom>
            <a:noFill/>
            <a:ln w="25400" cap="flat" cmpd="sng">
              <a:solidFill>
                <a:srgbClr val="242019"/>
              </a:solidFill>
              <a:prstDash val="solid"/>
              <a:miter lim="400000"/>
              <a:headEnd type="none" w="sm" len="sm"/>
              <a:tailEnd type="none" w="sm" len="sm"/>
            </a:ln>
          </p:spPr>
        </p:cxnSp>
      </p:grpSp>
      <p:cxnSp>
        <p:nvCxnSpPr>
          <p:cNvPr id="270" name="Google Shape;270;p3"/>
          <p:cNvCxnSpPr/>
          <p:nvPr/>
        </p:nvCxnSpPr>
        <p:spPr>
          <a:xfrm>
            <a:off x="592937" y="3283687"/>
            <a:ext cx="6586526" cy="1"/>
          </a:xfrm>
          <a:prstGeom prst="straightConnector1">
            <a:avLst/>
          </a:prstGeom>
          <a:noFill/>
          <a:ln w="25400" cap="flat" cmpd="sng">
            <a:solidFill>
              <a:srgbClr val="242019"/>
            </a:solidFill>
            <a:prstDash val="solid"/>
            <a:miter lim="400000"/>
            <a:headEnd type="none" w="sm" len="sm"/>
            <a:tailEnd type="none" w="sm" len="sm"/>
          </a:ln>
        </p:spPr>
      </p:cxnSp>
      <p:sp>
        <p:nvSpPr>
          <p:cNvPr id="271" name="Google Shape;271;p3"/>
          <p:cNvSpPr txBox="1"/>
          <p:nvPr/>
        </p:nvSpPr>
        <p:spPr>
          <a:xfrm>
            <a:off x="586255" y="2979154"/>
            <a:ext cx="6586527" cy="2526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1450"/>
              <a:buFont typeface="Georgia"/>
              <a:buNone/>
            </a:pPr>
            <a:r>
              <a:rPr lang="en-US" sz="1450" b="0" i="0" u="none" strike="noStrike" cap="none">
                <a:solidFill>
                  <a:srgbClr val="242019"/>
                </a:solidFill>
                <a:latin typeface="Georgia"/>
                <a:ea typeface="Georgia"/>
                <a:cs typeface="Georgia"/>
                <a:sym typeface="Georgia"/>
              </a:rPr>
              <a:t>SUNDAY, NOVEMBER </a:t>
            </a:r>
            <a:r>
              <a:rPr lang="en-US" sz="1450">
                <a:solidFill>
                  <a:srgbClr val="242019"/>
                </a:solidFill>
                <a:latin typeface="Georgia"/>
                <a:ea typeface="Georgia"/>
                <a:cs typeface="Georgia"/>
                <a:sym typeface="Georgia"/>
              </a:rPr>
              <a:t>3RD</a:t>
            </a:r>
            <a:r>
              <a:rPr lang="en-US" sz="1450" b="0" i="0" u="none" strike="noStrike" cap="none">
                <a:solidFill>
                  <a:srgbClr val="242019"/>
                </a:solidFill>
                <a:latin typeface="Georgia"/>
                <a:ea typeface="Georgia"/>
                <a:cs typeface="Georgia"/>
                <a:sym typeface="Georgia"/>
              </a:rPr>
              <a:t>, 2019   *   </a:t>
            </a:r>
            <a:r>
              <a:rPr lang="en-US" sz="1450">
                <a:solidFill>
                  <a:srgbClr val="242019"/>
                </a:solidFill>
                <a:latin typeface="Georgia"/>
                <a:ea typeface="Georgia"/>
                <a:cs typeface="Georgia"/>
                <a:sym typeface="Georgia"/>
              </a:rPr>
              <a:t>ANGELA</a:t>
            </a:r>
            <a:r>
              <a:rPr lang="en-US" sz="1450" b="0" i="0" u="none" strike="noStrike" cap="none">
                <a:solidFill>
                  <a:srgbClr val="242019"/>
                </a:solidFill>
                <a:latin typeface="Georgia"/>
                <a:ea typeface="Georgia"/>
                <a:cs typeface="Georgia"/>
                <a:sym typeface="Georgia"/>
              </a:rPr>
              <a:t> OFFICIA MOLLIT   *   3.00 PM</a:t>
            </a:r>
            <a:endParaRPr/>
          </a:p>
        </p:txBody>
      </p:sp>
      <p:cxnSp>
        <p:nvCxnSpPr>
          <p:cNvPr id="272" name="Google Shape;272;p3"/>
          <p:cNvCxnSpPr/>
          <p:nvPr/>
        </p:nvCxnSpPr>
        <p:spPr>
          <a:xfrm>
            <a:off x="645215" y="4863413"/>
            <a:ext cx="3648215" cy="1"/>
          </a:xfrm>
          <a:prstGeom prst="straightConnector1">
            <a:avLst/>
          </a:prstGeom>
          <a:noFill/>
          <a:ln w="25400" cap="flat" cmpd="sng">
            <a:solidFill>
              <a:srgbClr val="242019"/>
            </a:solidFill>
            <a:prstDash val="solid"/>
            <a:miter lim="400000"/>
            <a:headEnd type="none" w="sm" len="sm"/>
            <a:tailEnd type="none" w="sm" len="sm"/>
          </a:ln>
        </p:spPr>
      </p:cxnSp>
      <p:cxnSp>
        <p:nvCxnSpPr>
          <p:cNvPr id="273" name="Google Shape;273;p3"/>
          <p:cNvCxnSpPr/>
          <p:nvPr/>
        </p:nvCxnSpPr>
        <p:spPr>
          <a:xfrm>
            <a:off x="4428057" y="7278425"/>
            <a:ext cx="2691921" cy="1"/>
          </a:xfrm>
          <a:prstGeom prst="straightConnector1">
            <a:avLst/>
          </a:prstGeom>
          <a:noFill/>
          <a:ln w="25400" cap="flat" cmpd="sng">
            <a:solidFill>
              <a:srgbClr val="242019"/>
            </a:solidFill>
            <a:prstDash val="solid"/>
            <a:miter lim="400000"/>
            <a:headEnd type="none" w="sm" len="sm"/>
            <a:tailEnd type="none" w="sm" len="sm"/>
          </a:ln>
        </p:spPr>
      </p:cxnSp>
      <p:cxnSp>
        <p:nvCxnSpPr>
          <p:cNvPr id="274" name="Google Shape;274;p3"/>
          <p:cNvCxnSpPr/>
          <p:nvPr/>
        </p:nvCxnSpPr>
        <p:spPr>
          <a:xfrm flipH="1">
            <a:off x="4360743" y="3408470"/>
            <a:ext cx="1" cy="4975940"/>
          </a:xfrm>
          <a:prstGeom prst="straightConnector1">
            <a:avLst/>
          </a:prstGeom>
          <a:noFill/>
          <a:ln w="25400" cap="flat" cmpd="sng">
            <a:solidFill>
              <a:srgbClr val="242019"/>
            </a:solidFill>
            <a:prstDash val="solid"/>
            <a:miter lim="400000"/>
            <a:headEnd type="none" w="sm" len="sm"/>
            <a:tailEnd type="none" w="sm" len="sm"/>
          </a:ln>
        </p:spPr>
      </p:cxnSp>
      <p:sp>
        <p:nvSpPr>
          <p:cNvPr id="275" name="Google Shape;275;p3"/>
          <p:cNvSpPr txBox="1"/>
          <p:nvPr/>
        </p:nvSpPr>
        <p:spPr>
          <a:xfrm>
            <a:off x="611080" y="3735711"/>
            <a:ext cx="3716485" cy="6463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4100"/>
              <a:buFont typeface="Georgia"/>
              <a:buNone/>
            </a:pPr>
            <a:r>
              <a:rPr lang="en-US" sz="4000" b="1" i="0" u="none" strike="noStrike" cap="none">
                <a:solidFill>
                  <a:srgbClr val="242019"/>
                </a:solidFill>
                <a:latin typeface="Georgia"/>
                <a:ea typeface="Georgia"/>
                <a:cs typeface="Georgia"/>
                <a:sym typeface="Georgia"/>
              </a:rPr>
              <a:t>ADIPISCING!</a:t>
            </a:r>
            <a:endParaRPr sz="4000"/>
          </a:p>
        </p:txBody>
      </p:sp>
      <p:sp>
        <p:nvSpPr>
          <p:cNvPr id="276" name="Google Shape;276;p3"/>
          <p:cNvSpPr txBox="1"/>
          <p:nvPr/>
        </p:nvSpPr>
        <p:spPr>
          <a:xfrm>
            <a:off x="548321" y="3395770"/>
            <a:ext cx="3863418" cy="3796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2300"/>
              <a:buFont typeface="Georgia"/>
              <a:buNone/>
            </a:pPr>
            <a:r>
              <a:rPr lang="en-US" sz="2300" b="1" i="0" u="none" strike="noStrike" cap="none">
                <a:solidFill>
                  <a:srgbClr val="242019"/>
                </a:solidFill>
                <a:latin typeface="Georgia"/>
                <a:ea typeface="Georgia"/>
                <a:cs typeface="Georgia"/>
                <a:sym typeface="Georgia"/>
              </a:rPr>
              <a:t>PHASELLUS ALIQUAM</a:t>
            </a:r>
            <a:endParaRPr/>
          </a:p>
        </p:txBody>
      </p:sp>
      <p:pic>
        <p:nvPicPr>
          <p:cNvPr id="277" name="Google Shape;277;p3" descr="Vintage_60.jpg"/>
          <p:cNvPicPr preferRelativeResize="0"/>
          <p:nvPr/>
        </p:nvPicPr>
        <p:blipFill rotWithShape="1">
          <a:blip r:embed="rId4">
            <a:alphaModFix/>
          </a:blip>
          <a:srcRect l="30075" r="21895" b="11461"/>
          <a:stretch/>
        </p:blipFill>
        <p:spPr>
          <a:xfrm>
            <a:off x="4482672" y="3412892"/>
            <a:ext cx="2679869" cy="3464050"/>
          </a:xfrm>
          <a:prstGeom prst="rect">
            <a:avLst/>
          </a:prstGeom>
          <a:noFill/>
          <a:ln>
            <a:noFill/>
          </a:ln>
        </p:spPr>
      </p:pic>
      <p:sp>
        <p:nvSpPr>
          <p:cNvPr id="278" name="Google Shape;278;p3"/>
          <p:cNvSpPr txBox="1"/>
          <p:nvPr/>
        </p:nvSpPr>
        <p:spPr>
          <a:xfrm>
            <a:off x="4392527" y="6913244"/>
            <a:ext cx="2813781" cy="316179"/>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1800"/>
              <a:buFont typeface="Georgia"/>
              <a:buNone/>
            </a:pPr>
            <a:r>
              <a:rPr lang="en-US" sz="1800" b="1" i="0" u="none" strike="noStrike" cap="none">
                <a:solidFill>
                  <a:srgbClr val="242019"/>
                </a:solidFill>
                <a:latin typeface="Georgia"/>
                <a:ea typeface="Georgia"/>
                <a:cs typeface="Georgia"/>
                <a:sym typeface="Georgia"/>
              </a:rPr>
              <a:t>ALIQUAM VEL RISUS</a:t>
            </a:r>
            <a:endParaRPr/>
          </a:p>
        </p:txBody>
      </p:sp>
      <p:sp>
        <p:nvSpPr>
          <p:cNvPr id="279" name="Google Shape;279;p3"/>
          <p:cNvSpPr txBox="1"/>
          <p:nvPr/>
        </p:nvSpPr>
        <p:spPr>
          <a:xfrm>
            <a:off x="678058" y="4427768"/>
            <a:ext cx="3582529" cy="3161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1800"/>
              <a:buFont typeface="Georgia"/>
              <a:buNone/>
            </a:pPr>
            <a:r>
              <a:rPr lang="en-US" sz="1800" b="1" i="0" u="none" strike="noStrike" cap="none">
                <a:solidFill>
                  <a:srgbClr val="242019"/>
                </a:solidFill>
                <a:latin typeface="Georgia"/>
                <a:ea typeface="Georgia"/>
                <a:cs typeface="Georgia"/>
                <a:sym typeface="Georgia"/>
              </a:rPr>
              <a:t>Lorem ipsum dolor sit amet</a:t>
            </a:r>
            <a:endParaRPr/>
          </a:p>
        </p:txBody>
      </p:sp>
      <p:sp>
        <p:nvSpPr>
          <p:cNvPr id="280" name="Google Shape;280;p3"/>
          <p:cNvSpPr txBox="1"/>
          <p:nvPr/>
        </p:nvSpPr>
        <p:spPr>
          <a:xfrm>
            <a:off x="656287" y="4931901"/>
            <a:ext cx="3582529" cy="1294078"/>
          </a:xfrm>
          <a:prstGeom prst="rect">
            <a:avLst/>
          </a:prstGeom>
          <a:noFill/>
          <a:ln>
            <a:noFill/>
          </a:ln>
        </p:spPr>
        <p:txBody>
          <a:bodyPr spcFirstLastPara="1" wrap="square" lIns="24725" tIns="24725" rIns="24725" bIns="24725" anchor="ctr" anchorCtr="0">
            <a:noAutofit/>
          </a:bodyPr>
          <a:lstStyle/>
          <a:p>
            <a:pPr marL="0" marR="0" lvl="0" indent="0" algn="just" rtl="0">
              <a:lnSpc>
                <a:spcPct val="100000"/>
              </a:lnSpc>
              <a:spcBef>
                <a:spcPts val="0"/>
              </a:spcBef>
              <a:spcAft>
                <a:spcPts val="0"/>
              </a:spcAft>
              <a:buClr>
                <a:srgbClr val="242019"/>
              </a:buClr>
              <a:buSzPts val="1200"/>
              <a:buFont typeface="Georgia"/>
              <a:buNone/>
            </a:pPr>
            <a:r>
              <a:rPr lang="en-US" sz="1200" b="0" i="0" u="none" strike="noStrike" cap="none">
                <a:solidFill>
                  <a:srgbClr val="242019"/>
                </a:solidFill>
                <a:latin typeface="Georgia"/>
                <a:ea typeface="Georgia"/>
                <a:cs typeface="Georgia"/>
                <a:sym typeface="Georgia"/>
              </a:rPr>
              <a:t>Lorem ipsum dolor sit amet, consectetur adipiscing elit, sed do eiusmod tempor incididunt ut labore et dolore magna aliqua. Ut quis nostrud exercitation ullamco laboris nisi ut aliquip ex ea commodo consequat. Duis aute irure dolor in reprehenderit in voluptate velit esse cillum dolore eu fugiat nulla pariatur.</a:t>
            </a:r>
            <a:endParaRPr/>
          </a:p>
        </p:txBody>
      </p:sp>
      <p:sp>
        <p:nvSpPr>
          <p:cNvPr id="281" name="Google Shape;281;p3"/>
          <p:cNvSpPr txBox="1"/>
          <p:nvPr/>
        </p:nvSpPr>
        <p:spPr>
          <a:xfrm>
            <a:off x="4441494" y="7370297"/>
            <a:ext cx="2665048" cy="938478"/>
          </a:xfrm>
          <a:prstGeom prst="rect">
            <a:avLst/>
          </a:prstGeom>
          <a:noFill/>
          <a:ln>
            <a:noFill/>
          </a:ln>
        </p:spPr>
        <p:txBody>
          <a:bodyPr spcFirstLastPara="1" wrap="square" lIns="24725" tIns="24725" rIns="24725" bIns="24725" anchor="ctr" anchorCtr="0">
            <a:noAutofit/>
          </a:bodyPr>
          <a:lstStyle/>
          <a:p>
            <a:pPr marL="0" marR="0" lvl="0" indent="0" algn="just" rtl="0">
              <a:lnSpc>
                <a:spcPct val="100000"/>
              </a:lnSpc>
              <a:spcBef>
                <a:spcPts val="0"/>
              </a:spcBef>
              <a:spcAft>
                <a:spcPts val="0"/>
              </a:spcAft>
              <a:buClr>
                <a:srgbClr val="242019"/>
              </a:buClr>
              <a:buSzPts val="1200"/>
              <a:buFont typeface="Georgia"/>
              <a:buNone/>
            </a:pPr>
            <a:r>
              <a:rPr lang="en-US" sz="1200" b="0" i="0" u="none" strike="noStrike" cap="none">
                <a:solidFill>
                  <a:srgbClr val="242019"/>
                </a:solidFill>
                <a:latin typeface="Georgia"/>
                <a:ea typeface="Georgia"/>
                <a:cs typeface="Georgia"/>
                <a:sym typeface="Georgia"/>
              </a:rPr>
              <a:t>Lorem ipsum dolor sit amet, consectetur adipiscing elit, sed do eiusmod tempor incididunt ut labore et dolore magna aliqua. Ut quis nostrud exercitation.</a:t>
            </a:r>
            <a:endParaRPr/>
          </a:p>
        </p:txBody>
      </p:sp>
      <p:cxnSp>
        <p:nvCxnSpPr>
          <p:cNvPr id="282" name="Google Shape;282;p3"/>
          <p:cNvCxnSpPr/>
          <p:nvPr/>
        </p:nvCxnSpPr>
        <p:spPr>
          <a:xfrm>
            <a:off x="605637" y="8447909"/>
            <a:ext cx="6586526" cy="1"/>
          </a:xfrm>
          <a:prstGeom prst="straightConnector1">
            <a:avLst/>
          </a:prstGeom>
          <a:noFill/>
          <a:ln w="25400" cap="flat" cmpd="sng">
            <a:solidFill>
              <a:srgbClr val="242019"/>
            </a:solidFill>
            <a:prstDash val="solid"/>
            <a:miter lim="400000"/>
            <a:headEnd type="none" w="sm" len="sm"/>
            <a:tailEnd type="none" w="sm" len="sm"/>
          </a:ln>
        </p:spPr>
      </p:cxnSp>
      <p:sp>
        <p:nvSpPr>
          <p:cNvPr id="283" name="Google Shape;283;p3"/>
          <p:cNvSpPr txBox="1"/>
          <p:nvPr/>
        </p:nvSpPr>
        <p:spPr>
          <a:xfrm>
            <a:off x="995013" y="7927913"/>
            <a:ext cx="2861697" cy="4050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2500"/>
              <a:buFont typeface="Georgia"/>
              <a:buNone/>
            </a:pPr>
            <a:r>
              <a:rPr lang="en-US" sz="2500" b="1" i="0" u="none" strike="noStrike" cap="none">
                <a:solidFill>
                  <a:srgbClr val="242019"/>
                </a:solidFill>
                <a:latin typeface="Georgia"/>
                <a:ea typeface="Georgia"/>
                <a:cs typeface="Georgia"/>
                <a:sym typeface="Georgia"/>
              </a:rPr>
              <a:t>EXERCITATION!</a:t>
            </a:r>
            <a:endParaRPr/>
          </a:p>
        </p:txBody>
      </p:sp>
      <p:sp>
        <p:nvSpPr>
          <p:cNvPr id="284" name="Google Shape;284;p3"/>
          <p:cNvSpPr txBox="1"/>
          <p:nvPr/>
        </p:nvSpPr>
        <p:spPr>
          <a:xfrm>
            <a:off x="1173323" y="7715680"/>
            <a:ext cx="2473521" cy="2653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1500"/>
              <a:buFont typeface="Georgia"/>
              <a:buNone/>
            </a:pPr>
            <a:r>
              <a:rPr lang="en-US" sz="1500" b="1" i="0" u="none" strike="noStrike" cap="none">
                <a:solidFill>
                  <a:srgbClr val="242019"/>
                </a:solidFill>
                <a:latin typeface="Georgia"/>
                <a:ea typeface="Georgia"/>
                <a:cs typeface="Georgia"/>
                <a:sym typeface="Georgia"/>
              </a:rPr>
              <a:t>TEMPOR INCIDIDUNT</a:t>
            </a:r>
            <a:endParaRPr/>
          </a:p>
        </p:txBody>
      </p:sp>
      <p:grpSp>
        <p:nvGrpSpPr>
          <p:cNvPr id="285" name="Google Shape;285;p3"/>
          <p:cNvGrpSpPr/>
          <p:nvPr/>
        </p:nvGrpSpPr>
        <p:grpSpPr>
          <a:xfrm>
            <a:off x="1304311" y="6256598"/>
            <a:ext cx="1096110" cy="1382454"/>
            <a:chOff x="0" y="-1"/>
            <a:chExt cx="1096108" cy="1382453"/>
          </a:xfrm>
        </p:grpSpPr>
        <p:sp>
          <p:nvSpPr>
            <p:cNvPr id="286" name="Google Shape;286;p3"/>
            <p:cNvSpPr/>
            <p:nvPr/>
          </p:nvSpPr>
          <p:spPr>
            <a:xfrm>
              <a:off x="0" y="-1"/>
              <a:ext cx="1096108" cy="1382453"/>
            </a:xfrm>
            <a:custGeom>
              <a:avLst/>
              <a:gdLst/>
              <a:ahLst/>
              <a:cxnLst/>
              <a:rect l="l" t="t" r="r" b="b"/>
              <a:pathLst>
                <a:path w="21600" h="21600" extrusionOk="0">
                  <a:moveTo>
                    <a:pt x="1883" y="0"/>
                  </a:moveTo>
                  <a:cubicBezTo>
                    <a:pt x="1841" y="391"/>
                    <a:pt x="1641" y="776"/>
                    <a:pt x="1218" y="1075"/>
                  </a:cubicBezTo>
                  <a:cubicBezTo>
                    <a:pt x="873" y="1319"/>
                    <a:pt x="444" y="1443"/>
                    <a:pt x="0" y="1508"/>
                  </a:cubicBezTo>
                  <a:lnTo>
                    <a:pt x="0" y="2963"/>
                  </a:lnTo>
                  <a:lnTo>
                    <a:pt x="0" y="18637"/>
                  </a:lnTo>
                  <a:lnTo>
                    <a:pt x="0" y="20092"/>
                  </a:lnTo>
                  <a:cubicBezTo>
                    <a:pt x="444" y="20157"/>
                    <a:pt x="873" y="20281"/>
                    <a:pt x="1218" y="20525"/>
                  </a:cubicBezTo>
                  <a:cubicBezTo>
                    <a:pt x="1641" y="20824"/>
                    <a:pt x="1841" y="21209"/>
                    <a:pt x="1883" y="21600"/>
                  </a:cubicBezTo>
                  <a:lnTo>
                    <a:pt x="19717" y="21600"/>
                  </a:lnTo>
                  <a:cubicBezTo>
                    <a:pt x="19759" y="21209"/>
                    <a:pt x="19959" y="20824"/>
                    <a:pt x="20382" y="20525"/>
                  </a:cubicBezTo>
                  <a:cubicBezTo>
                    <a:pt x="20727" y="20281"/>
                    <a:pt x="21156" y="20157"/>
                    <a:pt x="21600" y="20092"/>
                  </a:cubicBezTo>
                  <a:lnTo>
                    <a:pt x="21600" y="18680"/>
                  </a:lnTo>
                  <a:lnTo>
                    <a:pt x="21600" y="2920"/>
                  </a:lnTo>
                  <a:lnTo>
                    <a:pt x="21600" y="1508"/>
                  </a:lnTo>
                  <a:cubicBezTo>
                    <a:pt x="21156" y="1443"/>
                    <a:pt x="20727" y="1319"/>
                    <a:pt x="20382" y="1075"/>
                  </a:cubicBezTo>
                  <a:cubicBezTo>
                    <a:pt x="19959" y="776"/>
                    <a:pt x="19759" y="391"/>
                    <a:pt x="19717" y="0"/>
                  </a:cubicBezTo>
                  <a:lnTo>
                    <a:pt x="1883" y="0"/>
                  </a:lnTo>
                  <a:close/>
                </a:path>
              </a:pathLst>
            </a:cu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87" name="Google Shape;287;p3"/>
            <p:cNvSpPr/>
            <p:nvPr/>
          </p:nvSpPr>
          <p:spPr>
            <a:xfrm>
              <a:off x="78897" y="92455"/>
              <a:ext cx="938314" cy="1197541"/>
            </a:xfrm>
            <a:prstGeom prst="rect">
              <a:avLst/>
            </a:prstGeom>
            <a:noFill/>
            <a:ln w="12700" cap="flat" cmpd="sng">
              <a:solidFill>
                <a:srgbClr val="FFFFFF">
                  <a:alpha val="64705"/>
                </a:srgbClr>
              </a:solidFill>
              <a:prstDash val="solid"/>
              <a:miter lim="400000"/>
              <a:headEnd type="none" w="sm" len="sm"/>
              <a:tailEnd type="none" w="sm" len="sm"/>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grpSp>
      <p:grpSp>
        <p:nvGrpSpPr>
          <p:cNvPr id="288" name="Google Shape;288;p3"/>
          <p:cNvGrpSpPr/>
          <p:nvPr/>
        </p:nvGrpSpPr>
        <p:grpSpPr>
          <a:xfrm>
            <a:off x="2608740" y="6256598"/>
            <a:ext cx="1096110" cy="1382454"/>
            <a:chOff x="0" y="-1"/>
            <a:chExt cx="1096108" cy="1382453"/>
          </a:xfrm>
        </p:grpSpPr>
        <p:sp>
          <p:nvSpPr>
            <p:cNvPr id="289" name="Google Shape;289;p3"/>
            <p:cNvSpPr/>
            <p:nvPr/>
          </p:nvSpPr>
          <p:spPr>
            <a:xfrm>
              <a:off x="0" y="-1"/>
              <a:ext cx="1096108" cy="1382453"/>
            </a:xfrm>
            <a:custGeom>
              <a:avLst/>
              <a:gdLst/>
              <a:ahLst/>
              <a:cxnLst/>
              <a:rect l="l" t="t" r="r" b="b"/>
              <a:pathLst>
                <a:path w="21600" h="21600" extrusionOk="0">
                  <a:moveTo>
                    <a:pt x="1883" y="0"/>
                  </a:moveTo>
                  <a:cubicBezTo>
                    <a:pt x="1841" y="391"/>
                    <a:pt x="1641" y="776"/>
                    <a:pt x="1218" y="1075"/>
                  </a:cubicBezTo>
                  <a:cubicBezTo>
                    <a:pt x="873" y="1319"/>
                    <a:pt x="444" y="1443"/>
                    <a:pt x="0" y="1508"/>
                  </a:cubicBezTo>
                  <a:lnTo>
                    <a:pt x="0" y="2963"/>
                  </a:lnTo>
                  <a:lnTo>
                    <a:pt x="0" y="18637"/>
                  </a:lnTo>
                  <a:lnTo>
                    <a:pt x="0" y="20092"/>
                  </a:lnTo>
                  <a:cubicBezTo>
                    <a:pt x="444" y="20157"/>
                    <a:pt x="873" y="20281"/>
                    <a:pt x="1218" y="20525"/>
                  </a:cubicBezTo>
                  <a:cubicBezTo>
                    <a:pt x="1641" y="20824"/>
                    <a:pt x="1841" y="21209"/>
                    <a:pt x="1883" y="21600"/>
                  </a:cubicBezTo>
                  <a:lnTo>
                    <a:pt x="19717" y="21600"/>
                  </a:lnTo>
                  <a:cubicBezTo>
                    <a:pt x="19759" y="21209"/>
                    <a:pt x="19959" y="20824"/>
                    <a:pt x="20382" y="20525"/>
                  </a:cubicBezTo>
                  <a:cubicBezTo>
                    <a:pt x="20727" y="20281"/>
                    <a:pt x="21156" y="20157"/>
                    <a:pt x="21600" y="20092"/>
                  </a:cubicBezTo>
                  <a:lnTo>
                    <a:pt x="21600" y="18680"/>
                  </a:lnTo>
                  <a:lnTo>
                    <a:pt x="21600" y="2920"/>
                  </a:lnTo>
                  <a:lnTo>
                    <a:pt x="21600" y="1508"/>
                  </a:lnTo>
                  <a:cubicBezTo>
                    <a:pt x="21156" y="1443"/>
                    <a:pt x="20727" y="1319"/>
                    <a:pt x="20382" y="1075"/>
                  </a:cubicBezTo>
                  <a:cubicBezTo>
                    <a:pt x="19959" y="776"/>
                    <a:pt x="19759" y="391"/>
                    <a:pt x="19717" y="0"/>
                  </a:cubicBezTo>
                  <a:lnTo>
                    <a:pt x="1883" y="0"/>
                  </a:lnTo>
                  <a:close/>
                </a:path>
              </a:pathLst>
            </a:cu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290" name="Google Shape;290;p3"/>
            <p:cNvSpPr/>
            <p:nvPr/>
          </p:nvSpPr>
          <p:spPr>
            <a:xfrm>
              <a:off x="69905" y="96837"/>
              <a:ext cx="956298" cy="1188777"/>
            </a:xfrm>
            <a:prstGeom prst="rect">
              <a:avLst/>
            </a:prstGeom>
            <a:noFill/>
            <a:ln w="12700" cap="flat" cmpd="sng">
              <a:solidFill>
                <a:srgbClr val="FFFFFF">
                  <a:alpha val="64705"/>
                </a:srgbClr>
              </a:solidFill>
              <a:prstDash val="solid"/>
              <a:miter lim="400000"/>
              <a:headEnd type="none" w="sm" len="sm"/>
              <a:tailEnd type="none" w="sm" len="sm"/>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grpSp>
      <p:sp>
        <p:nvSpPr>
          <p:cNvPr id="291" name="Google Shape;291;p3"/>
          <p:cNvSpPr txBox="1"/>
          <p:nvPr/>
        </p:nvSpPr>
        <p:spPr>
          <a:xfrm>
            <a:off x="1367030" y="6386424"/>
            <a:ext cx="970671" cy="2653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BF4E7"/>
              </a:buClr>
              <a:buSzPts val="1500"/>
              <a:buFont typeface="Georgia"/>
              <a:buNone/>
            </a:pPr>
            <a:r>
              <a:rPr lang="en-US" sz="1500" b="1" i="0" u="none" strike="noStrike" cap="none">
                <a:solidFill>
                  <a:srgbClr val="FBF4E7"/>
                </a:solidFill>
                <a:latin typeface="Georgia"/>
                <a:ea typeface="Georgia"/>
                <a:cs typeface="Georgia"/>
                <a:sym typeface="Georgia"/>
              </a:rPr>
              <a:t>SUNDAY</a:t>
            </a:r>
            <a:endParaRPr/>
          </a:p>
        </p:txBody>
      </p:sp>
      <p:sp>
        <p:nvSpPr>
          <p:cNvPr id="292" name="Google Shape;292;p3"/>
          <p:cNvSpPr txBox="1"/>
          <p:nvPr/>
        </p:nvSpPr>
        <p:spPr>
          <a:xfrm>
            <a:off x="1367030" y="6584260"/>
            <a:ext cx="970671" cy="1764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BF4E7"/>
              </a:buClr>
              <a:buSzPts val="900"/>
              <a:buFont typeface="Georgia"/>
              <a:buNone/>
            </a:pPr>
            <a:r>
              <a:rPr lang="en-US" sz="900" b="1" i="0" u="none" strike="noStrike" cap="none">
                <a:solidFill>
                  <a:srgbClr val="FBF4E7"/>
                </a:solidFill>
                <a:latin typeface="Georgia"/>
                <a:ea typeface="Georgia"/>
                <a:cs typeface="Georgia"/>
                <a:sym typeface="Georgia"/>
              </a:rPr>
              <a:t>NOVERMBER</a:t>
            </a:r>
            <a:endParaRPr/>
          </a:p>
        </p:txBody>
      </p:sp>
      <p:sp>
        <p:nvSpPr>
          <p:cNvPr id="293" name="Google Shape;293;p3"/>
          <p:cNvSpPr txBox="1"/>
          <p:nvPr/>
        </p:nvSpPr>
        <p:spPr>
          <a:xfrm>
            <a:off x="1367030" y="6600487"/>
            <a:ext cx="970800" cy="760800"/>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8EB"/>
              </a:buClr>
              <a:buSzPts val="4700"/>
              <a:buFont typeface="Bodoni"/>
              <a:buNone/>
            </a:pPr>
            <a:r>
              <a:rPr lang="en-US" sz="4700" b="1">
                <a:solidFill>
                  <a:srgbClr val="FFF8EB"/>
                </a:solidFill>
                <a:latin typeface="Bodoni"/>
                <a:ea typeface="Bodoni"/>
                <a:cs typeface="Bodoni"/>
                <a:sym typeface="Bodoni"/>
              </a:rPr>
              <a:t>25</a:t>
            </a:r>
            <a:endParaRPr/>
          </a:p>
        </p:txBody>
      </p:sp>
      <p:sp>
        <p:nvSpPr>
          <p:cNvPr id="294" name="Google Shape;294;p3"/>
          <p:cNvSpPr txBox="1"/>
          <p:nvPr/>
        </p:nvSpPr>
        <p:spPr>
          <a:xfrm>
            <a:off x="1367030" y="7122737"/>
            <a:ext cx="970671" cy="4431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BF4E7"/>
              </a:buClr>
              <a:buSzPts val="2600"/>
              <a:buFont typeface="Bodoni"/>
              <a:buNone/>
            </a:pPr>
            <a:r>
              <a:rPr lang="en-US" sz="2600" b="1" i="0" u="none" strike="noStrike" cap="none" dirty="0">
                <a:solidFill>
                  <a:srgbClr val="FBF4E7"/>
                </a:solidFill>
                <a:latin typeface="Bodoni"/>
                <a:ea typeface="Bodoni"/>
                <a:cs typeface="Bodoni"/>
                <a:sym typeface="Bodoni"/>
              </a:rPr>
              <a:t>2019</a:t>
            </a:r>
            <a:endParaRPr dirty="0"/>
          </a:p>
        </p:txBody>
      </p:sp>
      <p:sp>
        <p:nvSpPr>
          <p:cNvPr id="295" name="Google Shape;295;p3"/>
          <p:cNvSpPr txBox="1"/>
          <p:nvPr/>
        </p:nvSpPr>
        <p:spPr>
          <a:xfrm>
            <a:off x="2671459" y="6568737"/>
            <a:ext cx="970671" cy="8241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8EB"/>
              </a:buClr>
              <a:buSzPts val="5100"/>
              <a:buFont typeface="Bodoni"/>
              <a:buNone/>
            </a:pPr>
            <a:r>
              <a:rPr lang="en-US" sz="5100" b="1" i="0" u="none" strike="noStrike" cap="none" dirty="0">
                <a:solidFill>
                  <a:srgbClr val="FFF8EB"/>
                </a:solidFill>
                <a:latin typeface="Bodoni"/>
                <a:ea typeface="Bodoni"/>
                <a:cs typeface="Bodoni"/>
                <a:sym typeface="Bodoni"/>
              </a:rPr>
              <a:t>3</a:t>
            </a:r>
            <a:endParaRPr dirty="0"/>
          </a:p>
        </p:txBody>
      </p:sp>
      <p:sp>
        <p:nvSpPr>
          <p:cNvPr id="296" name="Google Shape;296;p3"/>
          <p:cNvSpPr txBox="1"/>
          <p:nvPr/>
        </p:nvSpPr>
        <p:spPr>
          <a:xfrm>
            <a:off x="2671459" y="6378388"/>
            <a:ext cx="970671" cy="2653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BF4E7"/>
              </a:buClr>
              <a:buSzPts val="1500"/>
              <a:buFont typeface="Georgia"/>
              <a:buNone/>
            </a:pPr>
            <a:r>
              <a:rPr lang="en-US" sz="1500" b="1" i="0" u="none" strike="noStrike" cap="none">
                <a:solidFill>
                  <a:srgbClr val="FBF4E7"/>
                </a:solidFill>
                <a:latin typeface="Georgia"/>
                <a:ea typeface="Georgia"/>
                <a:cs typeface="Georgia"/>
                <a:sym typeface="Georgia"/>
              </a:rPr>
              <a:t>STARTS</a:t>
            </a:r>
            <a:endParaRPr/>
          </a:p>
        </p:txBody>
      </p:sp>
      <p:sp>
        <p:nvSpPr>
          <p:cNvPr id="297" name="Google Shape;297;p3"/>
          <p:cNvSpPr txBox="1"/>
          <p:nvPr/>
        </p:nvSpPr>
        <p:spPr>
          <a:xfrm>
            <a:off x="2671459" y="6576224"/>
            <a:ext cx="970671" cy="1764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BF4E7"/>
              </a:buClr>
              <a:buSzPts val="900"/>
              <a:buFont typeface="Georgia"/>
              <a:buNone/>
            </a:pPr>
            <a:r>
              <a:rPr lang="en-US" sz="900" b="1" i="0" u="none" strike="noStrike" cap="none">
                <a:solidFill>
                  <a:srgbClr val="FBF4E7"/>
                </a:solidFill>
                <a:latin typeface="Georgia"/>
                <a:ea typeface="Georgia"/>
                <a:cs typeface="Georgia"/>
                <a:sym typeface="Georgia"/>
              </a:rPr>
              <a:t>AT</a:t>
            </a:r>
            <a:endParaRPr/>
          </a:p>
        </p:txBody>
      </p:sp>
      <p:sp>
        <p:nvSpPr>
          <p:cNvPr id="298" name="Google Shape;298;p3"/>
          <p:cNvSpPr txBox="1"/>
          <p:nvPr/>
        </p:nvSpPr>
        <p:spPr>
          <a:xfrm>
            <a:off x="2671459" y="7223305"/>
            <a:ext cx="970671" cy="2780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BF4E7"/>
              </a:buClr>
              <a:buSzPts val="1500"/>
              <a:buFont typeface="Bodoni"/>
              <a:buNone/>
            </a:pPr>
            <a:r>
              <a:rPr lang="en-US" sz="1500" b="1" i="0" u="none" strike="noStrike" cap="none">
                <a:solidFill>
                  <a:srgbClr val="FBF4E7"/>
                </a:solidFill>
                <a:latin typeface="Bodoni"/>
                <a:ea typeface="Bodoni"/>
                <a:cs typeface="Bodoni"/>
                <a:sym typeface="Bodoni"/>
              </a:rPr>
              <a:t>O’CLOCK</a:t>
            </a:r>
            <a:endParaRPr/>
          </a:p>
        </p:txBody>
      </p:sp>
      <p:sp>
        <p:nvSpPr>
          <p:cNvPr id="299" name="Google Shape;299;p3"/>
          <p:cNvSpPr/>
          <p:nvPr/>
        </p:nvSpPr>
        <p:spPr>
          <a:xfrm>
            <a:off x="656287" y="8501099"/>
            <a:ext cx="1724190" cy="316178"/>
          </a:xfrm>
          <a:prstGeom prst="rect">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00" name="Google Shape;300;p3"/>
          <p:cNvSpPr txBox="1"/>
          <p:nvPr/>
        </p:nvSpPr>
        <p:spPr>
          <a:xfrm>
            <a:off x="712382" y="8536550"/>
            <a:ext cx="1612000" cy="2272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D5D5D5"/>
              </a:buClr>
              <a:buSzPts val="1200"/>
              <a:buFont typeface="Georgia"/>
              <a:buNone/>
            </a:pPr>
            <a:r>
              <a:rPr lang="en-US" sz="1200" b="1" i="0" u="none" strike="noStrike" cap="none">
                <a:solidFill>
                  <a:srgbClr val="FFF8EB"/>
                </a:solidFill>
                <a:latin typeface="Georgia"/>
                <a:ea typeface="Georgia"/>
                <a:cs typeface="Georgia"/>
                <a:sym typeface="Georgia"/>
              </a:rPr>
              <a:t>EVENT &amp; SOCIETY:</a:t>
            </a:r>
            <a:endParaRPr>
              <a:solidFill>
                <a:srgbClr val="FFF8EB"/>
              </a:solidFill>
            </a:endParaRPr>
          </a:p>
        </p:txBody>
      </p:sp>
      <p:sp>
        <p:nvSpPr>
          <p:cNvPr id="301" name="Google Shape;301;p3"/>
          <p:cNvSpPr txBox="1"/>
          <p:nvPr/>
        </p:nvSpPr>
        <p:spPr>
          <a:xfrm>
            <a:off x="1404498" y="8849241"/>
            <a:ext cx="970671" cy="620978"/>
          </a:xfrm>
          <a:prstGeom prst="rect">
            <a:avLst/>
          </a:prstGeom>
          <a:noFill/>
          <a:ln>
            <a:noFill/>
          </a:ln>
        </p:spPr>
        <p:txBody>
          <a:bodyPr spcFirstLastPara="1" wrap="square" lIns="24725" tIns="24725" rIns="24725" bIns="24725" anchor="ctr" anchorCtr="0">
            <a:noAutofit/>
          </a:bodyPr>
          <a:lstStyle/>
          <a:p>
            <a:pPr marL="0" marR="0" lvl="0" indent="0" algn="r" rtl="0">
              <a:lnSpc>
                <a:spcPct val="100000"/>
              </a:lnSpc>
              <a:spcBef>
                <a:spcPts val="0"/>
              </a:spcBef>
              <a:spcAft>
                <a:spcPts val="0"/>
              </a:spcAft>
              <a:buClr>
                <a:srgbClr val="242019"/>
              </a:buClr>
              <a:buSzPts val="800"/>
              <a:buFont typeface="Georgia"/>
              <a:buNone/>
            </a:pPr>
            <a:r>
              <a:rPr lang="en-US" sz="800" b="0" i="0" u="none" strike="noStrike" cap="none">
                <a:solidFill>
                  <a:srgbClr val="242019"/>
                </a:solidFill>
                <a:latin typeface="Georgia"/>
                <a:ea typeface="Georgia"/>
                <a:cs typeface="Georgia"/>
                <a:sym typeface="Georgia"/>
              </a:rPr>
              <a:t>Duis aute irure dolor in reprehenderit in voluptate velit esse cillum dolore eu</a:t>
            </a:r>
            <a:endParaRPr/>
          </a:p>
        </p:txBody>
      </p:sp>
      <p:sp>
        <p:nvSpPr>
          <p:cNvPr id="302" name="Google Shape;302;p3"/>
          <p:cNvSpPr/>
          <p:nvPr/>
        </p:nvSpPr>
        <p:spPr>
          <a:xfrm>
            <a:off x="2437887" y="8498580"/>
            <a:ext cx="1190960" cy="316178"/>
          </a:xfrm>
          <a:prstGeom prst="rect">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03" name="Google Shape;303;p3"/>
          <p:cNvSpPr txBox="1"/>
          <p:nvPr/>
        </p:nvSpPr>
        <p:spPr>
          <a:xfrm>
            <a:off x="2500188" y="8536120"/>
            <a:ext cx="561571" cy="2272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D5D5D5"/>
              </a:buClr>
              <a:buSzPts val="1200"/>
              <a:buFont typeface="Georgia"/>
              <a:buNone/>
            </a:pPr>
            <a:r>
              <a:rPr lang="en-US" sz="1200" b="1" i="0" u="none" strike="noStrike" cap="none">
                <a:solidFill>
                  <a:srgbClr val="FFF8EB"/>
                </a:solidFill>
                <a:latin typeface="Georgia"/>
                <a:ea typeface="Georgia"/>
                <a:cs typeface="Georgia"/>
                <a:sym typeface="Georgia"/>
              </a:rPr>
              <a:t>RSVP:</a:t>
            </a:r>
            <a:endParaRPr>
              <a:solidFill>
                <a:srgbClr val="FFF8EB"/>
              </a:solidFill>
            </a:endParaRPr>
          </a:p>
        </p:txBody>
      </p:sp>
      <p:sp>
        <p:nvSpPr>
          <p:cNvPr id="304" name="Google Shape;304;p3"/>
          <p:cNvSpPr txBox="1"/>
          <p:nvPr/>
        </p:nvSpPr>
        <p:spPr>
          <a:xfrm>
            <a:off x="2872551" y="8829035"/>
            <a:ext cx="749864" cy="532078"/>
          </a:xfrm>
          <a:prstGeom prst="rect">
            <a:avLst/>
          </a:prstGeom>
          <a:noFill/>
          <a:ln>
            <a:noFill/>
          </a:ln>
        </p:spPr>
        <p:txBody>
          <a:bodyPr spcFirstLastPara="1" wrap="square" lIns="24725" tIns="24725" rIns="24725" bIns="24725" anchor="ctr" anchorCtr="0">
            <a:noAutofit/>
          </a:bodyPr>
          <a:lstStyle/>
          <a:p>
            <a:pPr marL="0" marR="0" lvl="0" indent="0" algn="r" rtl="0">
              <a:lnSpc>
                <a:spcPct val="100000"/>
              </a:lnSpc>
              <a:spcBef>
                <a:spcPts val="0"/>
              </a:spcBef>
              <a:spcAft>
                <a:spcPts val="0"/>
              </a:spcAft>
              <a:buClr>
                <a:srgbClr val="242019"/>
              </a:buClr>
              <a:buSzPts val="800"/>
              <a:buFont typeface="Georgia"/>
              <a:buNone/>
            </a:pPr>
            <a:r>
              <a:rPr lang="en-US" sz="800" b="0" i="0" u="none" strike="noStrike" cap="none">
                <a:solidFill>
                  <a:srgbClr val="242019"/>
                </a:solidFill>
                <a:latin typeface="Georgia"/>
                <a:ea typeface="Georgia"/>
                <a:cs typeface="Georgia"/>
                <a:sym typeface="Georgia"/>
              </a:rPr>
              <a:t>Repond by</a:t>
            </a:r>
            <a:endParaRPr/>
          </a:p>
          <a:p>
            <a:pPr marL="0" marR="0" lvl="0" indent="0" algn="r" rtl="0">
              <a:lnSpc>
                <a:spcPct val="100000"/>
              </a:lnSpc>
              <a:spcBef>
                <a:spcPts val="0"/>
              </a:spcBef>
              <a:spcAft>
                <a:spcPts val="0"/>
              </a:spcAft>
              <a:buClr>
                <a:srgbClr val="242019"/>
              </a:buClr>
              <a:buSzPts val="900"/>
              <a:buFont typeface="Georgia"/>
              <a:buNone/>
            </a:pPr>
            <a:r>
              <a:rPr lang="en-US" sz="900" b="1" i="0" u="none" strike="noStrike" cap="none">
                <a:solidFill>
                  <a:srgbClr val="242019"/>
                </a:solidFill>
                <a:latin typeface="Georgia"/>
                <a:ea typeface="Georgia"/>
                <a:cs typeface="Georgia"/>
                <a:sym typeface="Georgia"/>
              </a:rPr>
              <a:t>08/01/2019</a:t>
            </a:r>
            <a:endParaRPr/>
          </a:p>
          <a:p>
            <a:pPr marL="0" marR="0" lvl="0" indent="0" algn="r" rtl="0">
              <a:lnSpc>
                <a:spcPct val="100000"/>
              </a:lnSpc>
              <a:spcBef>
                <a:spcPts val="0"/>
              </a:spcBef>
              <a:spcAft>
                <a:spcPts val="0"/>
              </a:spcAft>
              <a:buClr>
                <a:srgbClr val="242019"/>
              </a:buClr>
              <a:buSzPts val="900"/>
              <a:buFont typeface="Georgia"/>
              <a:buNone/>
            </a:pPr>
            <a:r>
              <a:rPr lang="en-US" sz="900" b="1" i="0" u="none" strike="noStrike" cap="none">
                <a:solidFill>
                  <a:srgbClr val="242019"/>
                </a:solidFill>
                <a:latin typeface="Georgia"/>
                <a:ea typeface="Georgia"/>
                <a:cs typeface="Georgia"/>
                <a:sym typeface="Georgia"/>
              </a:rPr>
              <a:t>Lorem</a:t>
            </a:r>
            <a:endParaRPr/>
          </a:p>
          <a:p>
            <a:pPr marL="0" marR="0" lvl="0" indent="0" algn="r" rtl="0">
              <a:lnSpc>
                <a:spcPct val="100000"/>
              </a:lnSpc>
              <a:spcBef>
                <a:spcPts val="0"/>
              </a:spcBef>
              <a:spcAft>
                <a:spcPts val="0"/>
              </a:spcAft>
              <a:buClr>
                <a:srgbClr val="242019"/>
              </a:buClr>
              <a:buSzPts val="800"/>
              <a:buFont typeface="Georgia"/>
              <a:buNone/>
            </a:pPr>
            <a:r>
              <a:rPr lang="en-US" sz="800" b="0" i="0" u="none" strike="noStrike" cap="none">
                <a:solidFill>
                  <a:srgbClr val="242019"/>
                </a:solidFill>
                <a:latin typeface="Georgia"/>
                <a:ea typeface="Georgia"/>
                <a:cs typeface="Georgia"/>
                <a:sym typeface="Georgia"/>
              </a:rPr>
              <a:t>123-456-789</a:t>
            </a:r>
            <a:endParaRPr/>
          </a:p>
        </p:txBody>
      </p:sp>
      <p:sp>
        <p:nvSpPr>
          <p:cNvPr id="305" name="Google Shape;305;p3"/>
          <p:cNvSpPr/>
          <p:nvPr/>
        </p:nvSpPr>
        <p:spPr>
          <a:xfrm>
            <a:off x="3679597" y="8501099"/>
            <a:ext cx="1724189" cy="316178"/>
          </a:xfrm>
          <a:prstGeom prst="rect">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06" name="Google Shape;306;p3"/>
          <p:cNvSpPr txBox="1"/>
          <p:nvPr/>
        </p:nvSpPr>
        <p:spPr>
          <a:xfrm>
            <a:off x="3714261" y="8536550"/>
            <a:ext cx="1654862" cy="2272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D5D5D5"/>
              </a:buClr>
              <a:buSzPts val="1200"/>
              <a:buFont typeface="Georgia"/>
              <a:buNone/>
            </a:pPr>
            <a:r>
              <a:rPr lang="en-US" sz="1200" b="1" i="0" u="none" strike="noStrike" cap="none">
                <a:solidFill>
                  <a:srgbClr val="FFF8EB"/>
                </a:solidFill>
                <a:latin typeface="Georgia"/>
                <a:ea typeface="Georgia"/>
                <a:cs typeface="Georgia"/>
                <a:sym typeface="Georgia"/>
              </a:rPr>
              <a:t>MAID OF HONOUR:</a:t>
            </a:r>
            <a:endParaRPr>
              <a:solidFill>
                <a:srgbClr val="FFF8EB"/>
              </a:solidFill>
            </a:endParaRPr>
          </a:p>
        </p:txBody>
      </p:sp>
      <p:sp>
        <p:nvSpPr>
          <p:cNvPr id="307" name="Google Shape;307;p3"/>
          <p:cNvSpPr txBox="1"/>
          <p:nvPr/>
        </p:nvSpPr>
        <p:spPr>
          <a:xfrm>
            <a:off x="4533900" y="8830191"/>
            <a:ext cx="874941" cy="659078"/>
          </a:xfrm>
          <a:prstGeom prst="rect">
            <a:avLst/>
          </a:prstGeom>
          <a:noFill/>
          <a:ln>
            <a:noFill/>
          </a:ln>
        </p:spPr>
        <p:txBody>
          <a:bodyPr spcFirstLastPara="1" wrap="square" lIns="24725" tIns="24725" rIns="24725" bIns="24725" anchor="ctr" anchorCtr="0">
            <a:noAutofit/>
          </a:bodyPr>
          <a:lstStyle/>
          <a:p>
            <a:pPr marL="0" marR="0" lvl="0" indent="0" algn="r" rtl="0">
              <a:lnSpc>
                <a:spcPct val="100000"/>
              </a:lnSpc>
              <a:spcBef>
                <a:spcPts val="0"/>
              </a:spcBef>
              <a:spcAft>
                <a:spcPts val="0"/>
              </a:spcAft>
              <a:buClr>
                <a:srgbClr val="242019"/>
              </a:buClr>
              <a:buSzPts val="1100"/>
              <a:buFont typeface="Georgia"/>
              <a:buNone/>
            </a:pPr>
            <a:r>
              <a:rPr lang="en-US" sz="1100" b="1" i="0" u="none" strike="noStrike" cap="none">
                <a:solidFill>
                  <a:srgbClr val="242019"/>
                </a:solidFill>
                <a:latin typeface="Georgia"/>
                <a:ea typeface="Georgia"/>
                <a:cs typeface="Georgia"/>
                <a:sym typeface="Georgia"/>
              </a:rPr>
              <a:t>Duis aute</a:t>
            </a:r>
            <a:endParaRPr/>
          </a:p>
          <a:p>
            <a:pPr marL="0" marR="0" lvl="0" indent="0" algn="r" rtl="0">
              <a:lnSpc>
                <a:spcPct val="100000"/>
              </a:lnSpc>
              <a:spcBef>
                <a:spcPts val="0"/>
              </a:spcBef>
              <a:spcAft>
                <a:spcPts val="0"/>
              </a:spcAft>
              <a:buClr>
                <a:srgbClr val="242019"/>
              </a:buClr>
              <a:buSzPts val="800"/>
              <a:buFont typeface="Georgia"/>
              <a:buNone/>
            </a:pPr>
            <a:r>
              <a:rPr lang="en-US" sz="800" b="0" i="0" u="none" strike="noStrike" cap="none">
                <a:solidFill>
                  <a:srgbClr val="242019"/>
                </a:solidFill>
                <a:latin typeface="Georgia"/>
                <a:ea typeface="Georgia"/>
                <a:cs typeface="Georgia"/>
                <a:sym typeface="Georgia"/>
              </a:rPr>
              <a:t>Dolor in reprehenderit in voluptate velit esse.</a:t>
            </a:r>
            <a:endParaRPr/>
          </a:p>
        </p:txBody>
      </p:sp>
      <p:sp>
        <p:nvSpPr>
          <p:cNvPr id="308" name="Google Shape;308;p3"/>
          <p:cNvSpPr/>
          <p:nvPr/>
        </p:nvSpPr>
        <p:spPr>
          <a:xfrm>
            <a:off x="5461197" y="8498580"/>
            <a:ext cx="1664539" cy="316178"/>
          </a:xfrm>
          <a:prstGeom prst="rect">
            <a:avLst/>
          </a:prstGeom>
          <a:solidFill>
            <a:srgbClr val="242019"/>
          </a:solid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sp>
        <p:nvSpPr>
          <p:cNvPr id="309" name="Google Shape;309;p3"/>
          <p:cNvSpPr txBox="1"/>
          <p:nvPr/>
        </p:nvSpPr>
        <p:spPr>
          <a:xfrm>
            <a:off x="5537921" y="8536120"/>
            <a:ext cx="984764" cy="227278"/>
          </a:xfrm>
          <a:prstGeom prst="rect">
            <a:avLst/>
          </a:prstGeom>
          <a:noFill/>
          <a:ln>
            <a:noFill/>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D5D5D5"/>
              </a:buClr>
              <a:buSzPts val="1200"/>
              <a:buFont typeface="Georgia"/>
              <a:buNone/>
            </a:pPr>
            <a:r>
              <a:rPr lang="en-US" sz="1200" b="1" i="0" u="none" strike="noStrike" cap="none">
                <a:solidFill>
                  <a:srgbClr val="FFF8EB"/>
                </a:solidFill>
                <a:latin typeface="Georgia"/>
                <a:ea typeface="Georgia"/>
                <a:cs typeface="Georgia"/>
                <a:sym typeface="Georgia"/>
              </a:rPr>
              <a:t>BEST MAN:</a:t>
            </a:r>
            <a:endParaRPr>
              <a:solidFill>
                <a:srgbClr val="FFF8EB"/>
              </a:solidFill>
            </a:endParaRPr>
          </a:p>
        </p:txBody>
      </p:sp>
      <p:sp>
        <p:nvSpPr>
          <p:cNvPr id="310" name="Google Shape;310;p3"/>
          <p:cNvSpPr txBox="1"/>
          <p:nvPr/>
        </p:nvSpPr>
        <p:spPr>
          <a:xfrm>
            <a:off x="6247508" y="8817384"/>
            <a:ext cx="874940" cy="659078"/>
          </a:xfrm>
          <a:prstGeom prst="rect">
            <a:avLst/>
          </a:prstGeom>
          <a:noFill/>
          <a:ln>
            <a:noFill/>
          </a:ln>
        </p:spPr>
        <p:txBody>
          <a:bodyPr spcFirstLastPara="1" wrap="square" lIns="24725" tIns="24725" rIns="24725" bIns="24725" anchor="ctr" anchorCtr="0">
            <a:noAutofit/>
          </a:bodyPr>
          <a:lstStyle/>
          <a:p>
            <a:pPr marL="0" marR="0" lvl="0" indent="0" algn="r" rtl="0">
              <a:lnSpc>
                <a:spcPct val="100000"/>
              </a:lnSpc>
              <a:spcBef>
                <a:spcPts val="0"/>
              </a:spcBef>
              <a:spcAft>
                <a:spcPts val="0"/>
              </a:spcAft>
              <a:buClr>
                <a:srgbClr val="242019"/>
              </a:buClr>
              <a:buSzPts val="1100"/>
              <a:buFont typeface="Georgia"/>
              <a:buNone/>
            </a:pPr>
            <a:r>
              <a:rPr lang="en-US" sz="1100" b="1" i="0" u="none" strike="noStrike" cap="none">
                <a:solidFill>
                  <a:srgbClr val="242019"/>
                </a:solidFill>
                <a:latin typeface="Georgia"/>
                <a:ea typeface="Georgia"/>
                <a:cs typeface="Georgia"/>
                <a:sym typeface="Georgia"/>
              </a:rPr>
              <a:t>Reprehend</a:t>
            </a:r>
            <a:endParaRPr/>
          </a:p>
          <a:p>
            <a:pPr marL="0" marR="0" lvl="0" indent="0" algn="r" rtl="0">
              <a:lnSpc>
                <a:spcPct val="100000"/>
              </a:lnSpc>
              <a:spcBef>
                <a:spcPts val="0"/>
              </a:spcBef>
              <a:spcAft>
                <a:spcPts val="0"/>
              </a:spcAft>
              <a:buClr>
                <a:srgbClr val="242019"/>
              </a:buClr>
              <a:buSzPts val="800"/>
              <a:buFont typeface="Georgia"/>
              <a:buNone/>
            </a:pPr>
            <a:r>
              <a:rPr lang="en-US" sz="800" b="0" i="0" u="none" strike="noStrike" cap="none">
                <a:solidFill>
                  <a:srgbClr val="242019"/>
                </a:solidFill>
                <a:latin typeface="Georgia"/>
                <a:ea typeface="Georgia"/>
                <a:cs typeface="Georgia"/>
                <a:sym typeface="Georgia"/>
              </a:rPr>
              <a:t>Dolor in reprehenderit in voluptate velit esse.</a:t>
            </a:r>
            <a:endParaRPr/>
          </a:p>
        </p:txBody>
      </p:sp>
      <p:pic>
        <p:nvPicPr>
          <p:cNvPr id="311" name="Google Shape;311;p3" descr="Vintage_31.png"/>
          <p:cNvPicPr preferRelativeResize="0"/>
          <p:nvPr/>
        </p:nvPicPr>
        <p:blipFill rotWithShape="1">
          <a:blip r:embed="rId5">
            <a:alphaModFix/>
          </a:blip>
          <a:srcRect/>
          <a:stretch/>
        </p:blipFill>
        <p:spPr>
          <a:xfrm>
            <a:off x="599550" y="8779283"/>
            <a:ext cx="984763" cy="637201"/>
          </a:xfrm>
          <a:prstGeom prst="rect">
            <a:avLst/>
          </a:prstGeom>
          <a:noFill/>
          <a:ln>
            <a:noFill/>
          </a:ln>
        </p:spPr>
      </p:pic>
      <p:pic>
        <p:nvPicPr>
          <p:cNvPr id="312" name="Google Shape;312;p3" descr="Vintage_27.png"/>
          <p:cNvPicPr preferRelativeResize="0"/>
          <p:nvPr/>
        </p:nvPicPr>
        <p:blipFill rotWithShape="1">
          <a:blip r:embed="rId6">
            <a:alphaModFix/>
          </a:blip>
          <a:srcRect/>
          <a:stretch/>
        </p:blipFill>
        <p:spPr>
          <a:xfrm>
            <a:off x="3757686" y="9051017"/>
            <a:ext cx="874941" cy="371307"/>
          </a:xfrm>
          <a:prstGeom prst="rect">
            <a:avLst/>
          </a:prstGeom>
          <a:noFill/>
          <a:ln>
            <a:noFill/>
          </a:ln>
        </p:spPr>
      </p:pic>
      <p:pic>
        <p:nvPicPr>
          <p:cNvPr id="313" name="Google Shape;313;p3" descr="Vintage_25.png"/>
          <p:cNvPicPr preferRelativeResize="0"/>
          <p:nvPr/>
        </p:nvPicPr>
        <p:blipFill rotWithShape="1">
          <a:blip r:embed="rId7">
            <a:alphaModFix/>
          </a:blip>
          <a:srcRect/>
          <a:stretch/>
        </p:blipFill>
        <p:spPr>
          <a:xfrm>
            <a:off x="2441321" y="8849393"/>
            <a:ext cx="526904" cy="594217"/>
          </a:xfrm>
          <a:prstGeom prst="rect">
            <a:avLst/>
          </a:prstGeom>
          <a:noFill/>
          <a:ln>
            <a:noFill/>
          </a:ln>
        </p:spPr>
      </p:pic>
      <p:pic>
        <p:nvPicPr>
          <p:cNvPr id="314" name="Google Shape;314;p3" descr="Vintage_17.png"/>
          <p:cNvPicPr preferRelativeResize="0"/>
          <p:nvPr/>
        </p:nvPicPr>
        <p:blipFill rotWithShape="1">
          <a:blip r:embed="rId8">
            <a:alphaModFix/>
          </a:blip>
          <a:srcRect/>
          <a:stretch/>
        </p:blipFill>
        <p:spPr>
          <a:xfrm>
            <a:off x="5478533" y="8928668"/>
            <a:ext cx="874940" cy="502239"/>
          </a:xfrm>
          <a:prstGeom prst="rect">
            <a:avLst/>
          </a:prstGeom>
          <a:noFill/>
          <a:ln>
            <a:noFill/>
          </a:ln>
        </p:spPr>
      </p:pic>
      <p:sp>
        <p:nvSpPr>
          <p:cNvPr id="315" name="Google Shape;315;p3"/>
          <p:cNvSpPr/>
          <p:nvPr/>
        </p:nvSpPr>
        <p:spPr>
          <a:xfrm>
            <a:off x="2608747" y="9502199"/>
            <a:ext cx="2885166" cy="445392"/>
          </a:xfrm>
          <a:custGeom>
            <a:avLst/>
            <a:gdLst/>
            <a:ahLst/>
            <a:cxnLst/>
            <a:rect l="l" t="t" r="r" b="b"/>
            <a:pathLst>
              <a:path w="21600" h="21600" extrusionOk="0">
                <a:moveTo>
                  <a:pt x="693" y="0"/>
                </a:moveTo>
                <a:cubicBezTo>
                  <a:pt x="698" y="199"/>
                  <a:pt x="711" y="382"/>
                  <a:pt x="711" y="592"/>
                </a:cubicBezTo>
                <a:cubicBezTo>
                  <a:pt x="711" y="2573"/>
                  <a:pt x="462" y="4184"/>
                  <a:pt x="156" y="4184"/>
                </a:cubicBezTo>
                <a:cubicBezTo>
                  <a:pt x="100" y="4184"/>
                  <a:pt x="51" y="4067"/>
                  <a:pt x="0" y="3968"/>
                </a:cubicBezTo>
                <a:lnTo>
                  <a:pt x="0" y="18325"/>
                </a:lnTo>
                <a:cubicBezTo>
                  <a:pt x="51" y="18225"/>
                  <a:pt x="100" y="18123"/>
                  <a:pt x="156" y="18123"/>
                </a:cubicBezTo>
                <a:cubicBezTo>
                  <a:pt x="456" y="18123"/>
                  <a:pt x="700" y="19668"/>
                  <a:pt x="708" y="21600"/>
                </a:cubicBezTo>
                <a:lnTo>
                  <a:pt x="1263" y="21600"/>
                </a:lnTo>
                <a:lnTo>
                  <a:pt x="20337" y="21600"/>
                </a:lnTo>
                <a:lnTo>
                  <a:pt x="20892" y="21600"/>
                </a:lnTo>
                <a:cubicBezTo>
                  <a:pt x="20900" y="19668"/>
                  <a:pt x="21144" y="18123"/>
                  <a:pt x="21444" y="18123"/>
                </a:cubicBezTo>
                <a:cubicBezTo>
                  <a:pt x="21500" y="18123"/>
                  <a:pt x="21549" y="18225"/>
                  <a:pt x="21600" y="18325"/>
                </a:cubicBezTo>
                <a:lnTo>
                  <a:pt x="21600" y="3968"/>
                </a:lnTo>
                <a:cubicBezTo>
                  <a:pt x="21549" y="4067"/>
                  <a:pt x="21500" y="4184"/>
                  <a:pt x="21444" y="4184"/>
                </a:cubicBezTo>
                <a:cubicBezTo>
                  <a:pt x="21138" y="4184"/>
                  <a:pt x="20889" y="2573"/>
                  <a:pt x="20889" y="592"/>
                </a:cubicBezTo>
                <a:cubicBezTo>
                  <a:pt x="20889" y="382"/>
                  <a:pt x="20902" y="199"/>
                  <a:pt x="20907" y="0"/>
                </a:cubicBezTo>
                <a:lnTo>
                  <a:pt x="20337" y="0"/>
                </a:lnTo>
                <a:lnTo>
                  <a:pt x="1263" y="0"/>
                </a:lnTo>
                <a:lnTo>
                  <a:pt x="693" y="0"/>
                </a:lnTo>
                <a:close/>
              </a:path>
            </a:pathLst>
          </a:custGeom>
          <a:noFill/>
          <a:ln w="25400" cap="flat" cmpd="sng">
            <a:solidFill>
              <a:srgbClr val="242019"/>
            </a:solidFill>
            <a:prstDash val="solid"/>
            <a:miter lim="400000"/>
            <a:headEnd type="none" w="sm" len="sm"/>
            <a:tailEnd type="none" w="sm" len="sm"/>
          </a:ln>
        </p:spPr>
        <p:txBody>
          <a:bodyPr spcFirstLastPara="1" wrap="square" lIns="24725" tIns="24725" rIns="24725" bIns="24725" anchor="ctr" anchorCtr="0">
            <a:noAutofit/>
          </a:bodyPr>
          <a:lstStyle/>
          <a:p>
            <a:pPr marL="0" marR="0" lvl="0" indent="0" algn="ctr" rtl="0">
              <a:lnSpc>
                <a:spcPct val="100000"/>
              </a:lnSpc>
              <a:spcBef>
                <a:spcPts val="0"/>
              </a:spcBef>
              <a:spcAft>
                <a:spcPts val="0"/>
              </a:spcAft>
              <a:buClr>
                <a:srgbClr val="242019"/>
              </a:buClr>
              <a:buSzPts val="1200"/>
              <a:buFont typeface="Georgia"/>
              <a:buNone/>
            </a:pPr>
            <a:r>
              <a:rPr lang="en-US" sz="1200" b="1" i="0" u="none" strike="noStrike" cap="none">
                <a:solidFill>
                  <a:srgbClr val="242019"/>
                </a:solidFill>
                <a:latin typeface="Georgia"/>
                <a:ea typeface="Georgia"/>
                <a:cs typeface="Georgia"/>
                <a:sym typeface="Georgia"/>
              </a:rPr>
              <a:t>Designed by </a:t>
            </a:r>
            <a:r>
              <a:rPr lang="en-US" sz="1200" b="1" i="0" strike="noStrike" cap="none">
                <a:solidFill>
                  <a:schemeClr val="dk1"/>
                </a:solidFill>
                <a:uFill>
                  <a:noFill/>
                </a:uFill>
                <a:latin typeface="Georgia"/>
                <a:ea typeface="Georgia"/>
                <a:cs typeface="Georgia"/>
                <a:sym typeface="Georgia"/>
                <a:hlinkClick r:id="rId9"/>
              </a:rPr>
              <a:t>TinyNewspaper.com</a:t>
            </a:r>
            <a:endParaRPr>
              <a:solidFill>
                <a:schemeClr val="dk1"/>
              </a:solidFill>
            </a:endParaRP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Довільний</PresentationFormat>
  <Paragraphs>38</Paragraphs>
  <Slides>1</Slides>
  <Notes>1</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1</vt:i4>
      </vt:variant>
    </vt:vector>
  </HeadingPairs>
  <TitlesOfParts>
    <vt:vector size="8" baseType="lpstr">
      <vt:lpstr>Helvetica Neue</vt:lpstr>
      <vt:lpstr>Arial</vt:lpstr>
      <vt:lpstr>Fredericka the Great</vt:lpstr>
      <vt:lpstr>Bodoni</vt:lpstr>
      <vt:lpstr>Helvetica Neue Light</vt:lpstr>
      <vt:lpstr>Georgia</vt:lpstr>
      <vt:lpstr>White</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cp:lastModifiedBy>Палихов Антон</cp:lastModifiedBy>
  <cp:revision>1</cp:revision>
  <dcterms:modified xsi:type="dcterms:W3CDTF">2019-04-06T02:33:08Z</dcterms:modified>
</cp:coreProperties>
</file>