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sldIdLst>
    <p:sldId id="264" r:id="rId2"/>
    <p:sldId id="257" r:id="rId3"/>
    <p:sldId id="265" r:id="rId4"/>
    <p:sldId id="263" r:id="rId5"/>
    <p:sldId id="259" r:id="rId6"/>
    <p:sldId id="266" r:id="rId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93" autoAdjust="0"/>
  </p:normalViewPr>
  <p:slideViewPr>
    <p:cSldViewPr>
      <p:cViewPr>
        <p:scale>
          <a:sx n="100" d="100"/>
          <a:sy n="100" d="100"/>
        </p:scale>
        <p:origin x="-1248" y="-486"/>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panose="020B0604020202020204" pitchFamily="34" charset="0"/>
              </a:defRPr>
            </a:lvl1pPr>
          </a:lstStyle>
          <a:p>
            <a:pPr>
              <a:defRPr/>
            </a:pPr>
            <a:endParaRPr lang="en-GB" altLang="en-US"/>
          </a:p>
        </p:txBody>
      </p:sp>
      <p:sp>
        <p:nvSpPr>
          <p:cNvPr id="205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smtClean="0"/>
              <a:t>Click to edit Master text styles</a:t>
            </a:r>
          </a:p>
          <a:p>
            <a:pPr lvl="1"/>
            <a:r>
              <a:rPr lang="en-GB" altLang="en-US" noProof="0" smtClean="0"/>
              <a:t>Second level</a:t>
            </a:r>
          </a:p>
          <a:p>
            <a:pPr lvl="2"/>
            <a:r>
              <a:rPr lang="en-GB" altLang="en-US" noProof="0" smtClean="0"/>
              <a:t>Third level</a:t>
            </a:r>
          </a:p>
          <a:p>
            <a:pPr lvl="3"/>
            <a:r>
              <a:rPr lang="en-GB" altLang="en-US" noProof="0" smtClean="0"/>
              <a:t>Fourth level</a:t>
            </a:r>
          </a:p>
          <a:p>
            <a:pPr lvl="4"/>
            <a:r>
              <a:rPr lang="en-GB" alt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panose="020B0604020202020204" pitchFamily="34" charset="0"/>
              </a:defRPr>
            </a:lvl1pPr>
          </a:lstStyle>
          <a:p>
            <a:pPr>
              <a:defRPr/>
            </a:pPr>
            <a:endParaRPr lang="en-GB"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EA6BB80B-FB36-45C9-B45F-AD90709F2BFD}" type="slidenum">
              <a:rPr lang="en-GB" altLang="en-US"/>
              <a:pPr>
                <a:defRPr/>
              </a:pPr>
              <a:t>‹#›</a:t>
            </a:fld>
            <a:endParaRPr lang="en-GB" altLang="en-US"/>
          </a:p>
        </p:txBody>
      </p:sp>
    </p:spTree>
    <p:extLst>
      <p:ext uri="{BB962C8B-B14F-4D97-AF65-F5344CB8AC3E}">
        <p14:creationId xmlns:p14="http://schemas.microsoft.com/office/powerpoint/2010/main" val="197102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2EBE136-8EDE-4537-BBD6-766486C6EA7C}" type="slidenum">
              <a:rPr lang="en-GB" altLang="en-US" sz="1200">
                <a:latin typeface="Arial" panose="020B0604020202020204" pitchFamily="34" charset="0"/>
              </a:rPr>
              <a:pPr/>
              <a:t>1</a:t>
            </a:fld>
            <a:endParaRPr lang="en-GB" altLang="en-US" sz="1200">
              <a:latin typeface="Arial" panose="020B0604020202020204" pitchFamily="34" charset="0"/>
            </a:endParaRPr>
          </a:p>
        </p:txBody>
      </p:sp>
      <p:sp>
        <p:nvSpPr>
          <p:cNvPr id="4099" name="Rectangle 2"/>
          <p:cNvSpPr>
            <a:spLocks noRo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143822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1A75CFD-94EE-4139-B851-D63F9453975B}" type="slidenum">
              <a:rPr lang="en-GB" altLang="en-US" sz="1200">
                <a:latin typeface="Arial" panose="020B0604020202020204" pitchFamily="34" charset="0"/>
              </a:rPr>
              <a:pPr/>
              <a:t>2</a:t>
            </a:fld>
            <a:endParaRPr lang="en-GB" altLang="en-US" sz="1200">
              <a:latin typeface="Arial" panose="020B0604020202020204" pitchFamily="34" charset="0"/>
            </a:endParaRPr>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02140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073DC1D0-18E7-4B8E-A7A0-6A564F29887F}" type="slidenum">
              <a:rPr lang="en-GB" altLang="en-US" sz="1200">
                <a:latin typeface="Arial" panose="020B0604020202020204" pitchFamily="34" charset="0"/>
              </a:rPr>
              <a:pPr/>
              <a:t>3</a:t>
            </a:fld>
            <a:endParaRPr lang="en-GB" altLang="en-US" sz="1200">
              <a:latin typeface="Arial" panose="020B0604020202020204" pitchFamily="34" charset="0"/>
            </a:endParaRPr>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3553377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2900A26A-958B-4E52-8101-AEB32C9EC3A8}" type="slidenum">
              <a:rPr lang="en-GB" altLang="en-US" sz="1200">
                <a:latin typeface="Arial" panose="020B0604020202020204" pitchFamily="34" charset="0"/>
              </a:rPr>
              <a:pPr/>
              <a:t>4</a:t>
            </a:fld>
            <a:endParaRPr lang="en-GB" altLang="en-US" sz="1200">
              <a:latin typeface="Arial" panose="020B0604020202020204" pitchFamily="34" charset="0"/>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259639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7D68790F-5875-4778-8AC8-B3772ECCCC41}" type="slidenum">
              <a:rPr lang="en-GB" altLang="en-US" sz="1200">
                <a:latin typeface="Arial" panose="020B0604020202020204" pitchFamily="34" charset="0"/>
              </a:rPr>
              <a:pPr/>
              <a:t>5</a:t>
            </a:fld>
            <a:endParaRPr lang="en-GB" altLang="en-US" sz="1200">
              <a:latin typeface="Arial" panose="020B0604020202020204" pitchFamily="34" charset="0"/>
            </a:endParaRPr>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167423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EA82F8BB-832A-42F5-8286-32117086DA22}" type="slidenum">
              <a:rPr lang="en-GB" altLang="en-US" sz="1200">
                <a:latin typeface="Arial" panose="020B0604020202020204" pitchFamily="34" charset="0"/>
              </a:rPr>
              <a:pPr/>
              <a:t>6</a:t>
            </a:fld>
            <a:endParaRPr lang="en-GB" altLang="en-US" sz="1200">
              <a:latin typeface="Arial" panose="020B0604020202020204" pitchFamily="34" charset="0"/>
            </a:endParaRPr>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GB" altLang="en-US" smtClean="0"/>
          </a:p>
        </p:txBody>
      </p:sp>
    </p:spTree>
    <p:extLst>
      <p:ext uri="{BB962C8B-B14F-4D97-AF65-F5344CB8AC3E}">
        <p14:creationId xmlns:p14="http://schemas.microsoft.com/office/powerpoint/2010/main" val="236991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E71C539-9550-4966-A5F3-2F6D50786557}" type="slidenum">
              <a:rPr lang="en-US" altLang="en-US"/>
              <a:pPr>
                <a:defRPr/>
              </a:pPr>
              <a:t>‹#›</a:t>
            </a:fld>
            <a:endParaRPr lang="en-US" altLang="en-US"/>
          </a:p>
        </p:txBody>
      </p:sp>
    </p:spTree>
    <p:extLst>
      <p:ext uri="{BB962C8B-B14F-4D97-AF65-F5344CB8AC3E}">
        <p14:creationId xmlns:p14="http://schemas.microsoft.com/office/powerpoint/2010/main" val="24855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701F702-DEE5-4EF5-BA1B-16AA53185A1E}" type="slidenum">
              <a:rPr lang="en-US" altLang="en-US"/>
              <a:pPr>
                <a:defRPr/>
              </a:pPr>
              <a:t>‹#›</a:t>
            </a:fld>
            <a:endParaRPr lang="en-US" altLang="en-US"/>
          </a:p>
        </p:txBody>
      </p:sp>
    </p:spTree>
    <p:extLst>
      <p:ext uri="{BB962C8B-B14F-4D97-AF65-F5344CB8AC3E}">
        <p14:creationId xmlns:p14="http://schemas.microsoft.com/office/powerpoint/2010/main" val="44628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CF5F55-78CB-455B-85D5-F1F8E213A3E2}" type="slidenum">
              <a:rPr lang="en-US" altLang="en-US"/>
              <a:pPr>
                <a:defRPr/>
              </a:pPr>
              <a:t>‹#›</a:t>
            </a:fld>
            <a:endParaRPr lang="en-US" altLang="en-US"/>
          </a:p>
        </p:txBody>
      </p:sp>
    </p:spTree>
    <p:extLst>
      <p:ext uri="{BB962C8B-B14F-4D97-AF65-F5344CB8AC3E}">
        <p14:creationId xmlns:p14="http://schemas.microsoft.com/office/powerpoint/2010/main" val="4172280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271429-579B-422D-B179-C70D6C577ED6}" type="slidenum">
              <a:rPr lang="en-US" altLang="en-US"/>
              <a:pPr>
                <a:defRPr/>
              </a:pPr>
              <a:t>‹#›</a:t>
            </a:fld>
            <a:endParaRPr lang="en-US" altLang="en-US"/>
          </a:p>
        </p:txBody>
      </p:sp>
    </p:spTree>
    <p:extLst>
      <p:ext uri="{BB962C8B-B14F-4D97-AF65-F5344CB8AC3E}">
        <p14:creationId xmlns:p14="http://schemas.microsoft.com/office/powerpoint/2010/main" val="267061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A0D4B2-5D1C-4B78-AB7C-28EF4EF9F8D9}" type="slidenum">
              <a:rPr lang="en-US" altLang="en-US"/>
              <a:pPr>
                <a:defRPr/>
              </a:pPr>
              <a:t>‹#›</a:t>
            </a:fld>
            <a:endParaRPr lang="en-US" altLang="en-US"/>
          </a:p>
        </p:txBody>
      </p:sp>
    </p:spTree>
    <p:extLst>
      <p:ext uri="{BB962C8B-B14F-4D97-AF65-F5344CB8AC3E}">
        <p14:creationId xmlns:p14="http://schemas.microsoft.com/office/powerpoint/2010/main" val="363326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3536841B-97C6-49A1-A2B4-B7AD8D4C193E}" type="slidenum">
              <a:rPr lang="en-US" altLang="en-US"/>
              <a:pPr>
                <a:defRPr/>
              </a:pPr>
              <a:t>‹#›</a:t>
            </a:fld>
            <a:endParaRPr lang="en-US" altLang="en-US"/>
          </a:p>
        </p:txBody>
      </p:sp>
    </p:spTree>
    <p:extLst>
      <p:ext uri="{BB962C8B-B14F-4D97-AF65-F5344CB8AC3E}">
        <p14:creationId xmlns:p14="http://schemas.microsoft.com/office/powerpoint/2010/main" val="339477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FEE21A61-AC2F-4167-9F13-305C99800DE9}" type="slidenum">
              <a:rPr lang="en-US" altLang="en-US"/>
              <a:pPr>
                <a:defRPr/>
              </a:pPr>
              <a:t>‹#›</a:t>
            </a:fld>
            <a:endParaRPr lang="en-US" altLang="en-US"/>
          </a:p>
        </p:txBody>
      </p:sp>
    </p:spTree>
    <p:extLst>
      <p:ext uri="{BB962C8B-B14F-4D97-AF65-F5344CB8AC3E}">
        <p14:creationId xmlns:p14="http://schemas.microsoft.com/office/powerpoint/2010/main" val="219801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D74FD70C-3295-4326-B0C6-F7A6B20A5888}" type="slidenum">
              <a:rPr lang="en-US" altLang="en-US"/>
              <a:pPr>
                <a:defRPr/>
              </a:pPr>
              <a:t>‹#›</a:t>
            </a:fld>
            <a:endParaRPr lang="en-US" altLang="en-US"/>
          </a:p>
        </p:txBody>
      </p:sp>
    </p:spTree>
    <p:extLst>
      <p:ext uri="{BB962C8B-B14F-4D97-AF65-F5344CB8AC3E}">
        <p14:creationId xmlns:p14="http://schemas.microsoft.com/office/powerpoint/2010/main" val="1383986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68630F76-9924-47D9-86B4-546DB9187934}" type="slidenum">
              <a:rPr lang="en-US" altLang="en-US"/>
              <a:pPr>
                <a:defRPr/>
              </a:pPr>
              <a:t>‹#›</a:t>
            </a:fld>
            <a:endParaRPr lang="en-US" altLang="en-US"/>
          </a:p>
        </p:txBody>
      </p:sp>
    </p:spTree>
    <p:extLst>
      <p:ext uri="{BB962C8B-B14F-4D97-AF65-F5344CB8AC3E}">
        <p14:creationId xmlns:p14="http://schemas.microsoft.com/office/powerpoint/2010/main" val="342662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38CD588-0FD9-4C33-B8C8-D1499D6EB6A4}" type="slidenum">
              <a:rPr lang="en-US" altLang="en-US"/>
              <a:pPr>
                <a:defRPr/>
              </a:pPr>
              <a:t>‹#›</a:t>
            </a:fld>
            <a:endParaRPr lang="en-US" altLang="en-US"/>
          </a:p>
        </p:txBody>
      </p:sp>
    </p:spTree>
    <p:extLst>
      <p:ext uri="{BB962C8B-B14F-4D97-AF65-F5344CB8AC3E}">
        <p14:creationId xmlns:p14="http://schemas.microsoft.com/office/powerpoint/2010/main" val="1756367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E5ACC6B-69E0-48F6-AC45-63F5F5196D16}" type="slidenum">
              <a:rPr lang="en-US" altLang="en-US"/>
              <a:pPr>
                <a:defRPr/>
              </a:pPr>
              <a:t>‹#›</a:t>
            </a:fld>
            <a:endParaRPr lang="en-US" altLang="en-US"/>
          </a:p>
        </p:txBody>
      </p:sp>
    </p:spTree>
    <p:extLst>
      <p:ext uri="{BB962C8B-B14F-4D97-AF65-F5344CB8AC3E}">
        <p14:creationId xmlns:p14="http://schemas.microsoft.com/office/powerpoint/2010/main" val="299463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smtClean="0">
                <a:latin typeface="+mn-lt"/>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smtClean="0">
                <a:latin typeface="+mn-lt"/>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mn-lt"/>
              </a:defRPr>
            </a:lvl1pPr>
          </a:lstStyle>
          <a:p>
            <a:pPr>
              <a:defRPr/>
            </a:pPr>
            <a:fld id="{04158A72-670A-46F2-BE9A-EFB861C74C9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0"/>
            <a:ext cx="91392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286000"/>
            <a:ext cx="7945438"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latin typeface="Arial" panose="020B0604020202020204" pitchFamily="34" charset="0"/>
              </a:rPr>
              <a:t>INSERT YOUR HEADLINE HERE</a:t>
            </a:r>
            <a:endParaRPr lang="en-US" altLang="en-US" sz="4000" b="1">
              <a:latin typeface="Arial" panose="020B0604020202020204" pitchFamily="34" charset="0"/>
            </a:endParaRPr>
          </a:p>
        </p:txBody>
      </p:sp>
      <p:sp>
        <p:nvSpPr>
          <p:cNvPr id="3076" name="Rectangle 4"/>
          <p:cNvSpPr>
            <a:spLocks noChangeArrowheads="1"/>
          </p:cNvSpPr>
          <p:nvPr/>
        </p:nvSpPr>
        <p:spPr bwMode="auto">
          <a:xfrm>
            <a:off x="685800" y="3048000"/>
            <a:ext cx="3733800" cy="358140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3078" name="Text Box 6"/>
          <p:cNvSpPr txBox="1">
            <a:spLocks noChangeArrowheads="1"/>
          </p:cNvSpPr>
          <p:nvPr/>
        </p:nvSpPr>
        <p:spPr bwMode="auto">
          <a:xfrm>
            <a:off x="4648200" y="2971800"/>
            <a:ext cx="2133600"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b="1">
                <a:solidFill>
                  <a:srgbClr val="FF6666"/>
                </a:solidFill>
                <a:latin typeface="Arial" panose="020B0604020202020204" pitchFamily="34" charset="0"/>
              </a:rPr>
              <a:t>Lorem Ipsum</a:t>
            </a:r>
            <a:r>
              <a:rPr lang="en-US" altLang="en-US" sz="1200">
                <a:solidFill>
                  <a:srgbClr val="4C4C4C"/>
                </a:solidFill>
                <a:latin typeface="Arial" panose="020B0604020202020204" pitchFamily="34" charset="0"/>
              </a:rPr>
              <a:t> 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a:t>
            </a:r>
          </a:p>
        </p:txBody>
      </p:sp>
      <p:sp>
        <p:nvSpPr>
          <p:cNvPr id="3079" name="Text Box 7"/>
          <p:cNvSpPr txBox="1">
            <a:spLocks noChangeArrowheads="1"/>
          </p:cNvSpPr>
          <p:nvPr/>
        </p:nvSpPr>
        <p:spPr bwMode="auto">
          <a:xfrm>
            <a:off x="6705600" y="2971800"/>
            <a:ext cx="2133600" cy="319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p>
          <a:p>
            <a:pPr>
              <a:spcBef>
                <a:spcPct val="50000"/>
              </a:spcBef>
            </a:pPr>
            <a:r>
              <a:rPr lang="en-US" altLang="en-US" sz="1200">
                <a:solidFill>
                  <a:srgbClr val="4C4C4C"/>
                </a:solidFill>
                <a:latin typeface="Arial" panose="020B0604020202020204" pitchFamily="34" charset="0"/>
              </a:rPr>
              <a:t>Ea pro natum invidunt repudiandae, his et facilisis vituperatoribus. </a:t>
            </a:r>
          </a:p>
        </p:txBody>
      </p:sp>
      <p:pic>
        <p:nvPicPr>
          <p:cNvPr id="3080"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0"/>
          <p:cNvSpPr txBox="1">
            <a:spLocks noChangeArrowheads="1"/>
          </p:cNvSpPr>
          <p:nvPr/>
        </p:nvSpPr>
        <p:spPr bwMode="auto">
          <a:xfrm>
            <a:off x="701675" y="692150"/>
            <a:ext cx="7769225"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6800" b="1">
                <a:solidFill>
                  <a:srgbClr val="4C4C4C"/>
                </a:solidFill>
              </a:rPr>
              <a:t>THE DAILY NEWS</a:t>
            </a:r>
          </a:p>
        </p:txBody>
      </p:sp>
      <p:sp>
        <p:nvSpPr>
          <p:cNvPr id="3082" name="Text Box 11"/>
          <p:cNvSpPr txBox="1">
            <a:spLocks noChangeArrowheads="1"/>
          </p:cNvSpPr>
          <p:nvPr/>
        </p:nvSpPr>
        <p:spPr bwMode="auto">
          <a:xfrm>
            <a:off x="663575" y="1893888"/>
            <a:ext cx="162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a:solidFill>
                  <a:srgbClr val="4C4C4C"/>
                </a:solidFill>
                <a:latin typeface="Arial Black" panose="020B0A04020102020204" pitchFamily="34" charset="0"/>
              </a:rPr>
              <a:t>www.dailynews.com</a:t>
            </a:r>
          </a:p>
        </p:txBody>
      </p:sp>
      <p:sp>
        <p:nvSpPr>
          <p:cNvPr id="3083" name="Text Box 12"/>
          <p:cNvSpPr txBox="1">
            <a:spLocks noChangeArrowheads="1"/>
          </p:cNvSpPr>
          <p:nvPr/>
        </p:nvSpPr>
        <p:spPr bwMode="auto">
          <a:xfrm>
            <a:off x="3095625" y="1885950"/>
            <a:ext cx="3509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200" b="1">
                <a:solidFill>
                  <a:srgbClr val="4C4C4C"/>
                </a:solidFill>
                <a:latin typeface="Arial Black" panose="020B0A04020102020204" pitchFamily="34" charset="0"/>
              </a:rPr>
              <a:t>THE WORLD’S FAVOURITE NEWSPAPER</a:t>
            </a:r>
          </a:p>
        </p:txBody>
      </p:sp>
      <p:sp>
        <p:nvSpPr>
          <p:cNvPr id="3084" name="Text Box 13"/>
          <p:cNvSpPr txBox="1">
            <a:spLocks noChangeArrowheads="1"/>
          </p:cNvSpPr>
          <p:nvPr/>
        </p:nvSpPr>
        <p:spPr bwMode="auto">
          <a:xfrm>
            <a:off x="7567613" y="1903413"/>
            <a:ext cx="10366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000" b="1">
                <a:solidFill>
                  <a:srgbClr val="4C4C4C"/>
                </a:solidFill>
                <a:latin typeface="Arial Black" panose="020B0A04020102020204" pitchFamily="34" charset="0"/>
              </a:rPr>
              <a:t>- Since 1879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descr="newspaper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85725"/>
            <a:ext cx="9396413" cy="7029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3"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5124"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5125"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5126"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5127"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5128"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84138"/>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4000" b="1">
                <a:solidFill>
                  <a:srgbClr val="4C4C4C"/>
                </a:solidFill>
              </a:rPr>
              <a:t>INSERT YOUR HEADLINE HERE</a:t>
            </a:r>
            <a:endParaRPr lang="en-US" altLang="en-US" sz="4000" b="1"/>
          </a:p>
        </p:txBody>
      </p:sp>
      <p:sp>
        <p:nvSpPr>
          <p:cNvPr id="7172"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7173"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7174"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rPr>
              <a:t>Lorem ipsum</a:t>
            </a:r>
            <a:r>
              <a:rPr lang="en-US" altLang="en-US" sz="1200">
                <a:solidFill>
                  <a:srgbClr val="4C4C4C"/>
                </a:solidFill>
              </a:rPr>
              <a:t> </a:t>
            </a:r>
          </a:p>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b="1">
              <a:solidFill>
                <a:srgbClr val="4383B4"/>
              </a:solidFill>
              <a:latin typeface="Arial" panose="020B0604020202020204" pitchFamily="34" charset="0"/>
            </a:endParaRPr>
          </a:p>
        </p:txBody>
      </p:sp>
      <p:sp>
        <p:nvSpPr>
          <p:cNvPr id="7175"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7176"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0"/>
          <p:cNvSpPr txBox="1">
            <a:spLocks noChangeArrowheads="1"/>
          </p:cNvSpPr>
          <p:nvPr/>
        </p:nvSpPr>
        <p:spPr bwMode="auto">
          <a:xfrm>
            <a:off x="2222500" y="950913"/>
            <a:ext cx="47005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3600" b="1">
                <a:solidFill>
                  <a:srgbClr val="1C1C1C"/>
                </a:solidFill>
                <a:latin typeface="Castellar" panose="020A0402060406010301" pitchFamily="18" charset="0"/>
              </a:rPr>
              <a:t>YOUR TITLE HERE</a:t>
            </a:r>
          </a:p>
        </p:txBody>
      </p:sp>
      <p:sp>
        <p:nvSpPr>
          <p:cNvPr id="7178" name="Text Box 11"/>
          <p:cNvSpPr txBox="1">
            <a:spLocks noChangeArrowheads="1"/>
          </p:cNvSpPr>
          <p:nvPr/>
        </p:nvSpPr>
        <p:spPr bwMode="auto">
          <a:xfrm>
            <a:off x="3041650" y="1835150"/>
            <a:ext cx="3062288"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600" b="1">
                <a:solidFill>
                  <a:srgbClr val="4C4C4C"/>
                </a:solidFill>
              </a:rPr>
              <a:t>YOUR CATCH PHRASE HERE</a:t>
            </a:r>
          </a:p>
        </p:txBody>
      </p:sp>
      <p:sp>
        <p:nvSpPr>
          <p:cNvPr id="7179" name="Text Box 12"/>
          <p:cNvSpPr txBox="1">
            <a:spLocks noChangeArrowheads="1"/>
          </p:cNvSpPr>
          <p:nvPr/>
        </p:nvSpPr>
        <p:spPr bwMode="auto">
          <a:xfrm>
            <a:off x="7559675" y="1865313"/>
            <a:ext cx="96361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1200" b="1">
                <a:solidFill>
                  <a:srgbClr val="4C4C4C"/>
                </a:solidFill>
              </a:rPr>
              <a:t>- Since 1802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0" descr="newspape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3923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239713" y="2605088"/>
            <a:ext cx="8599487" cy="671512"/>
          </a:xfrm>
          <a:prstGeom prst="rect">
            <a:avLst/>
          </a:prstGeom>
          <a:solidFill>
            <a:srgbClr val="4C4C4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sz="3800" b="1">
                <a:solidFill>
                  <a:schemeClr val="bg1"/>
                </a:solidFill>
                <a:latin typeface="Arial Black" panose="020B0A04020102020204" pitchFamily="34" charset="0"/>
              </a:rPr>
              <a:t>INSERT YOUR HEADLINE HERE</a:t>
            </a:r>
            <a:endParaRPr lang="en-US" altLang="en-US" sz="4000" b="1"/>
          </a:p>
        </p:txBody>
      </p:sp>
      <p:sp>
        <p:nvSpPr>
          <p:cNvPr id="9220" name="Rectangle 4"/>
          <p:cNvSpPr>
            <a:spLocks noChangeArrowheads="1"/>
          </p:cNvSpPr>
          <p:nvPr/>
        </p:nvSpPr>
        <p:spPr bwMode="auto">
          <a:xfrm>
            <a:off x="228600" y="3429000"/>
            <a:ext cx="4191000" cy="3289300"/>
          </a:xfrm>
          <a:prstGeom prst="rect">
            <a:avLst/>
          </a:prstGeom>
          <a:solidFill>
            <a:srgbClr val="CFC6AD"/>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9221"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endParaRPr lang="en-GB" altLang="en-US">
              <a:latin typeface="Arial" panose="020B0604020202020204" pitchFamily="34" charset="0"/>
            </a:endParaRPr>
          </a:p>
        </p:txBody>
      </p:sp>
      <p:sp>
        <p:nvSpPr>
          <p:cNvPr id="9222" name="Text Box 6"/>
          <p:cNvSpPr txBox="1">
            <a:spLocks noChangeArrowheads="1"/>
          </p:cNvSpPr>
          <p:nvPr/>
        </p:nvSpPr>
        <p:spPr bwMode="auto">
          <a:xfrm>
            <a:off x="4572000" y="3429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Lorem ipsum</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9223" name="Text Box 7"/>
          <p:cNvSpPr txBox="1">
            <a:spLocks noChangeArrowheads="1"/>
          </p:cNvSpPr>
          <p:nvPr/>
        </p:nvSpPr>
        <p:spPr bwMode="auto">
          <a:xfrm>
            <a:off x="6705600" y="3505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pic>
        <p:nvPicPr>
          <p:cNvPr id="9224"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3557588"/>
            <a:ext cx="2911475"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1"/>
          <p:cNvSpPr txBox="1">
            <a:spLocks noChangeArrowheads="1"/>
          </p:cNvSpPr>
          <p:nvPr/>
        </p:nvSpPr>
        <p:spPr bwMode="auto">
          <a:xfrm>
            <a:off x="231775" y="2168525"/>
            <a:ext cx="29432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CELEBRITY NEWS AND GOSSIP</a:t>
            </a:r>
          </a:p>
        </p:txBody>
      </p:sp>
      <p:sp>
        <p:nvSpPr>
          <p:cNvPr id="9226" name="Text Box 12"/>
          <p:cNvSpPr txBox="1">
            <a:spLocks noChangeArrowheads="1"/>
          </p:cNvSpPr>
          <p:nvPr/>
        </p:nvSpPr>
        <p:spPr bwMode="auto">
          <a:xfrm>
            <a:off x="6804025" y="2168525"/>
            <a:ext cx="2033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1400" b="1" i="1">
                <a:solidFill>
                  <a:srgbClr val="4C4C4C"/>
                </a:solidFill>
                <a:latin typeface="Arial" panose="020B0604020202020204" pitchFamily="34" charset="0"/>
              </a:rPr>
              <a:t>WORLD EXCLUSIVES</a:t>
            </a:r>
          </a:p>
        </p:txBody>
      </p:sp>
      <p:sp>
        <p:nvSpPr>
          <p:cNvPr id="9227" name="Text Box 13"/>
          <p:cNvSpPr txBox="1">
            <a:spLocks noChangeArrowheads="1"/>
          </p:cNvSpPr>
          <p:nvPr/>
        </p:nvSpPr>
        <p:spPr bwMode="auto">
          <a:xfrm>
            <a:off x="287338" y="495300"/>
            <a:ext cx="831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2800" i="1">
                <a:solidFill>
                  <a:schemeClr val="bg1"/>
                </a:solidFill>
                <a:latin typeface="Tahoma" panose="020B0604030504040204" pitchFamily="34" charset="0"/>
              </a:rPr>
              <a:t>THE</a:t>
            </a:r>
          </a:p>
        </p:txBody>
      </p:sp>
      <p:sp>
        <p:nvSpPr>
          <p:cNvPr id="9228" name="Text Box 14"/>
          <p:cNvSpPr txBox="1">
            <a:spLocks noChangeArrowheads="1"/>
          </p:cNvSpPr>
          <p:nvPr/>
        </p:nvSpPr>
        <p:spPr bwMode="auto">
          <a:xfrm>
            <a:off x="287338" y="714375"/>
            <a:ext cx="6340475"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GB" altLang="en-US" sz="8500" b="1">
                <a:solidFill>
                  <a:schemeClr val="bg1"/>
                </a:solidFill>
                <a:latin typeface="Tahoma" panose="020B0604030504040204" pitchFamily="34" charset="0"/>
              </a:rPr>
              <a:t>SUN SHINE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descr="newspaperpage"/>
          <p:cNvPicPr>
            <a:picLocks noChangeAspect="1" noChangeArrowheads="1"/>
          </p:cNvPicPr>
          <p:nvPr/>
        </p:nvPicPr>
        <p:blipFill>
          <a:blip r:embed="rId3">
            <a:extLst>
              <a:ext uri="{28A0092B-C50C-407E-A947-70E740481C1C}">
                <a14:useLocalDpi xmlns:a14="http://schemas.microsoft.com/office/drawing/2010/main" val="0"/>
              </a:ext>
            </a:extLst>
          </a:blip>
          <a:srcRect b="-25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Line 5"/>
          <p:cNvSpPr>
            <a:spLocks noChangeShapeType="1"/>
          </p:cNvSpPr>
          <p:nvPr/>
        </p:nvSpPr>
        <p:spPr bwMode="auto">
          <a:xfrm>
            <a:off x="304800" y="4572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8" name="Line 6"/>
          <p:cNvSpPr>
            <a:spLocks noChangeShapeType="1"/>
          </p:cNvSpPr>
          <p:nvPr/>
        </p:nvSpPr>
        <p:spPr bwMode="auto">
          <a:xfrm>
            <a:off x="304800" y="4953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69" name="Line 7"/>
          <p:cNvSpPr>
            <a:spLocks noChangeShapeType="1"/>
          </p:cNvSpPr>
          <p:nvPr/>
        </p:nvSpPr>
        <p:spPr bwMode="auto">
          <a:xfrm>
            <a:off x="304800" y="1066800"/>
            <a:ext cx="853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0" name="Text Box 8"/>
          <p:cNvSpPr txBox="1">
            <a:spLocks noChangeArrowheads="1"/>
          </p:cNvSpPr>
          <p:nvPr/>
        </p:nvSpPr>
        <p:spPr bwMode="auto">
          <a:xfrm>
            <a:off x="7696200" y="533400"/>
            <a:ext cx="11826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r>
              <a:rPr lang="en-US" altLang="en-US">
                <a:solidFill>
                  <a:srgbClr val="4C4C4C"/>
                </a:solidFill>
                <a:latin typeface="Arial Black" panose="020B0A04020102020204" pitchFamily="34" charset="0"/>
              </a:rPr>
              <a:t>NEWS</a:t>
            </a:r>
            <a:endParaRPr lang="en-US" altLang="en-US"/>
          </a:p>
        </p:txBody>
      </p:sp>
      <p:sp>
        <p:nvSpPr>
          <p:cNvPr id="11271" name="Line 9"/>
          <p:cNvSpPr>
            <a:spLocks noChangeShapeType="1"/>
          </p:cNvSpPr>
          <p:nvPr/>
        </p:nvSpPr>
        <p:spPr bwMode="auto">
          <a:xfrm>
            <a:off x="4572000" y="1219200"/>
            <a:ext cx="0" cy="533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2" name="Text Box 11"/>
          <p:cNvSpPr>
            <a:spLocks noChangeArrowheads="1"/>
          </p:cNvSpPr>
          <p:nvPr>
            <p:ph type="title"/>
          </p:nvPr>
        </p:nvSpPr>
        <p:spPr>
          <a:xfrm>
            <a:off x="304800" y="838200"/>
            <a:ext cx="4267200" cy="1219200"/>
          </a:xfrm>
          <a:noFill/>
        </p:spPr>
        <p:txBody>
          <a:bodyPr/>
          <a:lstStyle/>
          <a:p>
            <a:pPr algn="l">
              <a:spcBef>
                <a:spcPct val="50000"/>
              </a:spcBef>
            </a:pPr>
            <a:r>
              <a:rPr lang="en-US" altLang="en-US" sz="3200" b="1" smtClean="0">
                <a:solidFill>
                  <a:srgbClr val="4C4C4C"/>
                </a:solidFill>
              </a:rPr>
              <a:t>ARTICLE HEADLINE</a:t>
            </a:r>
            <a:endParaRPr lang="en-US" altLang="en-US" sz="2400" smtClean="0">
              <a:solidFill>
                <a:srgbClr val="4C4C4C"/>
              </a:solidFill>
              <a:latin typeface="Times" panose="02020603050405020304" pitchFamily="18" charset="0"/>
            </a:endParaRPr>
          </a:p>
        </p:txBody>
      </p:sp>
      <p:sp>
        <p:nvSpPr>
          <p:cNvPr id="11273" name="Rectangle 12"/>
          <p:cNvSpPr>
            <a:spLocks noChangeArrowheads="1"/>
          </p:cNvSpPr>
          <p:nvPr/>
        </p:nvSpPr>
        <p:spPr bwMode="auto">
          <a:xfrm>
            <a:off x="425450" y="1765300"/>
            <a:ext cx="3841750" cy="368617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pic>
        <p:nvPicPr>
          <p:cNvPr id="11274" name="Picture 13"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3259138"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5" name="Text Box 14"/>
          <p:cNvSpPr txBox="1">
            <a:spLocks noChangeArrowheads="1"/>
          </p:cNvSpPr>
          <p:nvPr/>
        </p:nvSpPr>
        <p:spPr bwMode="auto">
          <a:xfrm>
            <a:off x="4648200" y="1143000"/>
            <a:ext cx="2133600"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b="1">
                <a:solidFill>
                  <a:srgbClr val="4C4C4C"/>
                </a:solidFill>
                <a:latin typeface="Arial" panose="020B0604020202020204" pitchFamily="34" charset="0"/>
              </a:rPr>
              <a:t>WOW NEWS</a:t>
            </a:r>
            <a:r>
              <a:rPr lang="en-US" altLang="en-US" sz="1200">
                <a:solidFill>
                  <a:srgbClr val="4C4C4C"/>
                </a:solidFill>
                <a:latin typeface="Arial" panose="020B0604020202020204" pitchFamily="34" charset="0"/>
              </a:rPr>
              <a:t> </a:t>
            </a:r>
          </a:p>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a:t>
            </a:r>
            <a:endParaRPr lang="en-US" altLang="en-US" b="1">
              <a:solidFill>
                <a:srgbClr val="4383B4"/>
              </a:solidFill>
              <a:latin typeface="Arial" panose="020B0604020202020204" pitchFamily="34" charset="0"/>
            </a:endParaRPr>
          </a:p>
        </p:txBody>
      </p:sp>
      <p:sp>
        <p:nvSpPr>
          <p:cNvPr id="11276" name="Text Box 15"/>
          <p:cNvSpPr txBox="1">
            <a:spLocks noChangeArrowheads="1"/>
          </p:cNvSpPr>
          <p:nvPr/>
        </p:nvSpPr>
        <p:spPr bwMode="auto">
          <a:xfrm>
            <a:off x="6781800" y="1219200"/>
            <a:ext cx="2133600" cy="2922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endParaRPr lang="en-US" altLang="en-US" sz="1200">
              <a:solidFill>
                <a:srgbClr val="4C4C4C"/>
              </a:solidFill>
            </a:endParaRPr>
          </a:p>
        </p:txBody>
      </p:sp>
      <p:sp>
        <p:nvSpPr>
          <p:cNvPr id="11277" name="Line 16"/>
          <p:cNvSpPr>
            <a:spLocks noChangeShapeType="1"/>
          </p:cNvSpPr>
          <p:nvPr/>
        </p:nvSpPr>
        <p:spPr bwMode="auto">
          <a:xfrm>
            <a:off x="4724400" y="4267200"/>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278" name="Rectangle 20"/>
          <p:cNvSpPr>
            <a:spLocks noChangeArrowheads="1"/>
          </p:cNvSpPr>
          <p:nvPr>
            <p:ph type="body" idx="1"/>
          </p:nvPr>
        </p:nvSpPr>
        <p:spPr>
          <a:xfrm>
            <a:off x="4648200" y="4343400"/>
            <a:ext cx="4191000" cy="1447800"/>
          </a:xfrm>
          <a:noFill/>
        </p:spPr>
        <p:txBody>
          <a:bodyPr/>
          <a:lstStyle/>
          <a:p>
            <a:pPr>
              <a:spcBef>
                <a:spcPct val="0"/>
              </a:spcBef>
              <a:buFontTx/>
              <a:buNone/>
            </a:pPr>
            <a:r>
              <a:rPr lang="en-US" altLang="en-US" b="1" smtClean="0">
                <a:solidFill>
                  <a:srgbClr val="4C4C4C"/>
                </a:solidFill>
              </a:rPr>
              <a:t>ARTICLE HEADLINE</a:t>
            </a:r>
          </a:p>
        </p:txBody>
      </p:sp>
      <p:sp>
        <p:nvSpPr>
          <p:cNvPr id="11279" name="Rectangle 21"/>
          <p:cNvSpPr>
            <a:spLocks noChangeArrowheads="1"/>
          </p:cNvSpPr>
          <p:nvPr/>
        </p:nvSpPr>
        <p:spPr bwMode="auto">
          <a:xfrm>
            <a:off x="4724400" y="4953000"/>
            <a:ext cx="3962400" cy="164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r>
              <a:rPr lang="en-US" altLang="en-US" sz="1200">
                <a:solidFill>
                  <a:srgbClr val="4C4C4C"/>
                </a:solidFill>
                <a:latin typeface="Arial" panose="020B0604020202020204" pitchFamily="34" charset="0"/>
              </a:rPr>
              <a:t>Ea pro natum invidunt repudiandae, his et facilisis vituperatoribus. Mei eu ubique altera senserit, consul eripuit accusata has ne. Ignota verterem te nam, eu cibo causae menandri vim. </a:t>
            </a:r>
          </a:p>
        </p:txBody>
      </p:sp>
      <p:sp>
        <p:nvSpPr>
          <p:cNvPr id="11280" name="Text Box 22"/>
          <p:cNvSpPr txBox="1">
            <a:spLocks noChangeArrowheads="1"/>
          </p:cNvSpPr>
          <p:nvPr/>
        </p:nvSpPr>
        <p:spPr bwMode="auto">
          <a:xfrm>
            <a:off x="304800" y="609600"/>
            <a:ext cx="3276600"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600">
                <a:solidFill>
                  <a:srgbClr val="4C4C4C"/>
                </a:solidFill>
                <a:latin typeface="Arial" panose="020B0604020202020204" pitchFamily="34" charset="0"/>
              </a:rPr>
              <a:t>Date today 00/00/00</a:t>
            </a:r>
            <a:endParaRPr lang="en-US" altLang="en-US" sz="1600"/>
          </a:p>
        </p:txBody>
      </p:sp>
      <p:sp>
        <p:nvSpPr>
          <p:cNvPr id="11281" name="Rectangle 23"/>
          <p:cNvSpPr>
            <a:spLocks noChangeArrowheads="1"/>
          </p:cNvSpPr>
          <p:nvPr/>
        </p:nvSpPr>
        <p:spPr bwMode="auto">
          <a:xfrm>
            <a:off x="381000" y="5608638"/>
            <a:ext cx="3962400" cy="109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a:spcBef>
                <a:spcPct val="50000"/>
              </a:spcBef>
            </a:pPr>
            <a:r>
              <a:rPr lang="en-US" altLang="en-US" sz="1200">
                <a:solidFill>
                  <a:srgbClr val="4C4C4C"/>
                </a:solidFill>
                <a:latin typeface="Arial" panose="020B0604020202020204" pitchFamily="34" charset="0"/>
              </a:rPr>
              <a:t>In libris graecis appetere mea. At vim odio lorem omnes, pri id iuvaret partiendo. Vivendo menandri et sed. Lorem volumus blandit cu has.Sit cu alia porro fuisset. </a:t>
            </a:r>
          </a:p>
          <a:p>
            <a:pPr>
              <a:spcBef>
                <a:spcPct val="50000"/>
              </a:spcBef>
            </a:pPr>
            <a:endParaRPr lang="en-US" altLang="en-US" sz="1200">
              <a:solidFill>
                <a:srgbClr val="4C4C4C"/>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endParaRPr lang="en-GB" altLang="en-US"/>
          </a:p>
        </p:txBody>
      </p:sp>
      <p:sp>
        <p:nvSpPr>
          <p:cNvPr id="13315" name="Rectangle 3"/>
          <p:cNvSpPr>
            <a:spLocks noGrp="1" noChangeArrowheads="1"/>
          </p:cNvSpPr>
          <p:nvPr>
            <p:ph type="title"/>
          </p:nvPr>
        </p:nvSpPr>
        <p:spPr/>
        <p:txBody>
          <a:bodyPr/>
          <a:lstStyle/>
          <a:p>
            <a:pPr eaLnBrk="1" hangingPunct="1"/>
            <a:r>
              <a:rPr lang="en-GB" altLang="en-US" smtClean="0"/>
              <a:t>Use of templates</a:t>
            </a:r>
            <a:endParaRPr lang="en-US" altLang="en-US" smtClean="0"/>
          </a:p>
        </p:txBody>
      </p:sp>
      <p:sp>
        <p:nvSpPr>
          <p:cNvPr id="13316" name="Text Box 4"/>
          <p:cNvSpPr txBox="1">
            <a:spLocks noChangeArrowheads="1"/>
          </p:cNvSpPr>
          <p:nvPr/>
        </p:nvSpPr>
        <p:spPr bwMode="auto">
          <a:xfrm>
            <a:off x="1150938" y="146367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spcBef>
                <a:spcPct val="50000"/>
              </a:spcBef>
            </a:pPr>
            <a:r>
              <a:rPr lang="en-GB" altLang="en-US" sz="2000" b="1">
                <a:latin typeface="Arial" panose="020B0604020202020204" pitchFamily="34" charset="0"/>
                <a:cs typeface="Arial" panose="020B0604020202020204" pitchFamily="34" charset="0"/>
              </a:rPr>
              <a:t>You are free to use these templates for your personal and business presentations.</a:t>
            </a:r>
          </a:p>
        </p:txBody>
      </p:sp>
      <p:sp>
        <p:nvSpPr>
          <p:cNvPr id="13317" name="Text Box 5"/>
          <p:cNvSpPr txBox="1">
            <a:spLocks noChangeArrowheads="1"/>
          </p:cNvSpPr>
          <p:nvPr/>
        </p:nvSpPr>
        <p:spPr bwMode="auto">
          <a:xfrm>
            <a:off x="1150938" y="3140075"/>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GB" altLang="en-US" sz="1600" b="1" u="sng">
                <a:latin typeface="Arial" panose="020B0604020202020204" pitchFamily="34" charset="0"/>
                <a:cs typeface="Arial" panose="020B0604020202020204" pitchFamily="34" charset="0"/>
              </a:rPr>
              <a:t>Do</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Use these templates for your presentations</a:t>
            </a:r>
          </a:p>
          <a:p>
            <a:pPr eaLnBrk="1" hangingPunct="1">
              <a:buFont typeface="Wingdings" panose="05000000000000000000" pitchFamily="2" charset="2"/>
              <a:buChar char="ü"/>
            </a:pPr>
            <a:r>
              <a:rPr lang="en-GB" altLang="en-US" sz="1400">
                <a:latin typeface="Arial" panose="020B0604020202020204" pitchFamily="34" charset="0"/>
                <a:cs typeface="Arial" panose="020B0604020202020204" pitchFamily="34" charset="0"/>
              </a:rPr>
              <a:t>Display your presentation on a web site provided that it is not for the purpose of downloading the template.</a:t>
            </a:r>
          </a:p>
          <a:p>
            <a:pPr eaLnBrk="1" hangingPunct="1">
              <a:buFont typeface="Wingdings" panose="05000000000000000000" pitchFamily="2" charset="2"/>
              <a:buChar char="ü"/>
            </a:pPr>
            <a:r>
              <a:rPr lang="en-US" altLang="en-US" sz="1400">
                <a:latin typeface="Arial" panose="020B0604020202020204" pitchFamily="34" charset="0"/>
                <a:cs typeface="Arial" panose="020B0604020202020204" pitchFamily="34" charset="0"/>
              </a:rPr>
              <a:t>If you like these templates, we would always appreciate a link back to our website.  Many thanks.</a:t>
            </a:r>
          </a:p>
          <a:p>
            <a:pPr eaLnBrk="1" hangingPunct="1">
              <a:buFont typeface="Wingdings" panose="05000000000000000000" pitchFamily="2" charset="2"/>
              <a:buChar char="ü"/>
            </a:pPr>
            <a:endParaRPr lang="en-US" altLang="en-US" sz="1400">
              <a:latin typeface="Arial" panose="020B0604020202020204" pitchFamily="34" charset="0"/>
              <a:cs typeface="Arial" panose="020B0604020202020204" pitchFamily="34" charset="0"/>
            </a:endParaRPr>
          </a:p>
        </p:txBody>
      </p:sp>
      <p:sp>
        <p:nvSpPr>
          <p:cNvPr id="13318" name="Text Box 6"/>
          <p:cNvSpPr txBox="1">
            <a:spLocks noChangeArrowheads="1"/>
          </p:cNvSpPr>
          <p:nvPr/>
        </p:nvSpPr>
        <p:spPr bwMode="auto">
          <a:xfrm>
            <a:off x="4495800" y="3140075"/>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r>
              <a:rPr lang="en-GB" altLang="en-US" sz="1600" b="1" u="sng">
                <a:latin typeface="Arial" panose="020B0604020202020204" pitchFamily="34" charset="0"/>
                <a:cs typeface="Arial" panose="020B0604020202020204" pitchFamily="34" charset="0"/>
              </a:rPr>
              <a:t>Don’t</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Resell or distribute these templates</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Put these templates on a website for download.  This includes uploading them onto file sharing networks like Slideshare, Myspace, Facebook, bit torrent etc</a:t>
            </a:r>
          </a:p>
          <a:p>
            <a:pPr eaLnBrk="1" hangingPunct="1">
              <a:buFont typeface="Wingdings" panose="05000000000000000000" pitchFamily="2" charset="2"/>
              <a:buChar char="û"/>
            </a:pPr>
            <a:r>
              <a:rPr lang="en-GB" altLang="en-US" sz="1400">
                <a:latin typeface="Arial" panose="020B0604020202020204" pitchFamily="34" charset="0"/>
                <a:cs typeface="Arial" panose="020B0604020202020204" pitchFamily="34" charset="0"/>
              </a:rPr>
              <a:t>Pass off any of our created content as your own work</a:t>
            </a:r>
            <a:endParaRPr lang="en-US" altLang="en-US" sz="1400">
              <a:latin typeface="Arial" panose="020B0604020202020204" pitchFamily="34" charset="0"/>
              <a:cs typeface="Arial" panose="020B0604020202020204" pitchFamily="34" charset="0"/>
            </a:endParaRPr>
          </a:p>
        </p:txBody>
      </p:sp>
      <p:sp>
        <p:nvSpPr>
          <p:cNvPr id="13319" name="Text Box 7"/>
          <p:cNvSpPr txBox="1">
            <a:spLocks noChangeArrowheads="1"/>
          </p:cNvSpPr>
          <p:nvPr/>
        </p:nvSpPr>
        <p:spPr bwMode="auto">
          <a:xfrm>
            <a:off x="1042988" y="5422900"/>
            <a:ext cx="7164387" cy="915988"/>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panose="02020603050405020304" pitchFamily="18" charset="0"/>
                <a:ea typeface="MS PGothic" panose="020B0600070205080204" pitchFamily="34" charset="-128"/>
              </a:defRPr>
            </a:lvl1pPr>
            <a:lvl2pPr>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lvl="1" algn="ctr" eaLnBrk="1" hangingPunct="1">
              <a:lnSpc>
                <a:spcPct val="90000"/>
              </a:lnSpc>
              <a:spcBef>
                <a:spcPct val="20000"/>
              </a:spcBef>
              <a:buClr>
                <a:schemeClr val="accent1"/>
              </a:buClr>
            </a:pPr>
            <a:r>
              <a:rPr lang="en-GB" altLang="en-US" sz="2000" b="1">
                <a:latin typeface="Arial" panose="020B0604020202020204" pitchFamily="34" charset="0"/>
                <a:cs typeface="Arial" panose="020B0604020202020204" pitchFamily="34" charset="0"/>
              </a:rPr>
              <a:t>You can find many more free templates on the Presentation Magazine website </a:t>
            </a:r>
            <a:r>
              <a:rPr lang="en-GB" altLang="en-US" sz="2000" b="1">
                <a:latin typeface="Arial" panose="020B0604020202020204" pitchFamily="34" charset="0"/>
                <a:cs typeface="Arial" panose="020B0604020202020204" pitchFamily="34" charset="0"/>
                <a:hlinkClick r:id="rId3"/>
              </a:rPr>
              <a:t>www.presentationmagazine.com</a:t>
            </a:r>
            <a:r>
              <a:rPr lang="en-GB" altLang="en-US" sz="2000" b="1">
                <a:latin typeface="Arial" panose="020B0604020202020204" pitchFamily="34" charset="0"/>
                <a:cs typeface="Arial" panose="020B0604020202020204" pitchFamily="34" charset="0"/>
              </a:rPr>
              <a:t>  </a:t>
            </a:r>
            <a:endParaRPr lang="en-US" altLang="en-US" sz="2000" b="1">
              <a:latin typeface="Arial" panose="020B0604020202020204" pitchFamily="34" charset="0"/>
              <a:cs typeface="Arial" panose="020B0604020202020204" pitchFamily="34" charset="0"/>
            </a:endParaRPr>
          </a:p>
        </p:txBody>
      </p:sp>
      <p:sp>
        <p:nvSpPr>
          <p:cNvPr id="13320" name="Text Box 8"/>
          <p:cNvSpPr txBox="1">
            <a:spLocks noChangeArrowheads="1"/>
          </p:cNvSpPr>
          <p:nvPr/>
        </p:nvSpPr>
        <p:spPr bwMode="auto">
          <a:xfrm>
            <a:off x="1150938" y="23606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pPr eaLnBrk="1" hangingPunct="1">
              <a:spcBef>
                <a:spcPct val="50000"/>
              </a:spcBef>
            </a:pPr>
            <a:r>
              <a:rPr lang="en-GB" altLang="en-US" sz="1400">
                <a:latin typeface="Arial" panose="020B0604020202020204" pitchFamily="34" charset="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ea typeface="MS PGothic" panose="020B0600070205080204"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1059</Words>
  <Application>Microsoft Office PowerPoint</Application>
  <PresentationFormat>On-screen Show (4:3)</PresentationFormat>
  <Paragraphs>66</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Times</vt:lpstr>
      <vt:lpstr>MS PGothic</vt:lpstr>
      <vt:lpstr>Arial</vt:lpstr>
      <vt:lpstr>Arial Black</vt:lpstr>
      <vt:lpstr>Castellar</vt:lpstr>
      <vt:lpstr>Tahoma</vt:lpstr>
      <vt:lpstr>Wingdings</vt:lpstr>
      <vt:lpstr>Blank Presentation</vt:lpstr>
      <vt:lpstr>PowerPoint Presentation</vt:lpstr>
      <vt:lpstr>PowerPoint Presentation</vt:lpstr>
      <vt:lpstr>PowerPoint Presentation</vt:lpstr>
      <vt:lpstr>PowerPoint Presentation</vt:lpstr>
      <vt:lpstr>ARTICLE HEADLINE</vt:lpstr>
      <vt:lpstr>Use of templates</vt:lpstr>
    </vt:vector>
  </TitlesOfParts>
  <Company>Presentation Magazine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Jonty Pearce</cp:lastModifiedBy>
  <cp:revision>17</cp:revision>
  <dcterms:created xsi:type="dcterms:W3CDTF">2007-10-10T08:29:48Z</dcterms:created>
  <dcterms:modified xsi:type="dcterms:W3CDTF">2015-02-22T11:11:35Z</dcterms:modified>
</cp:coreProperties>
</file>