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87601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417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0047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202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470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413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922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545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8411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878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395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00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Localization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2.5 Theoretic tests setup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04925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Range variation - Parameters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GridPositionJitter</a:t>
            </a:r>
            <a:r>
              <a:rPr lang="en-US" dirty="0" smtClean="0"/>
              <a:t> 0.200000</a:t>
            </a:r>
          </a:p>
          <a:p>
            <a:r>
              <a:rPr lang="en-US" dirty="0" err="1" smtClean="0"/>
              <a:t>PathNumberOfSplits</a:t>
            </a:r>
            <a:r>
              <a:rPr lang="en-US" dirty="0" smtClean="0"/>
              <a:t> 5.000000</a:t>
            </a:r>
          </a:p>
          <a:p>
            <a:r>
              <a:rPr lang="en-US" dirty="0" err="1" smtClean="0"/>
              <a:t>NumberOfPointsToFilter</a:t>
            </a:r>
            <a:r>
              <a:rPr lang="en-US" dirty="0" smtClean="0"/>
              <a:t> 10.000000</a:t>
            </a:r>
          </a:p>
          <a:p>
            <a:r>
              <a:rPr lang="en-US" dirty="0" err="1" smtClean="0"/>
              <a:t>ErrorPercentageOfRange</a:t>
            </a:r>
            <a:r>
              <a:rPr lang="en-US" dirty="0" smtClean="0"/>
              <a:t> 0.100000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RadioRange</a:t>
            </a:r>
            <a:r>
              <a:rPr lang="en-US" dirty="0" smtClean="0"/>
              <a:t> [0.020000 – 1.000000]</a:t>
            </a:r>
          </a:p>
        </p:txBody>
      </p:sp>
    </p:spTree>
    <p:extLst>
      <p:ext uri="{BB962C8B-B14F-4D97-AF65-F5344CB8AC3E}">
        <p14:creationId xmlns:p14="http://schemas.microsoft.com/office/powerpoint/2010/main" val="17269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Range variation - Results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5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 tests setup - overview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point in path: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distance to grid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error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N closest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istances larger than radio range to be Infinity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Call MDS-MAP Algorithm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error, write to file, display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 tests setup</a:t>
            </a:r>
            <a:r>
              <a:rPr lang="en-US" dirty="0"/>
              <a:t> </a:t>
            </a:r>
            <a:r>
              <a:rPr lang="en-US" dirty="0" smtClean="0"/>
              <a:t>- parameters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GridPositionJitter</a:t>
            </a:r>
            <a:r>
              <a:rPr lang="en-US" dirty="0" smtClean="0"/>
              <a:t> </a:t>
            </a:r>
            <a:r>
              <a:rPr lang="en-US" dirty="0"/>
              <a:t>= 0.2;  </a:t>
            </a:r>
            <a:r>
              <a:rPr lang="en-US" dirty="0" smtClean="0"/>
              <a:t>     (Random grid)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PathNumberOfSplits</a:t>
            </a:r>
            <a:r>
              <a:rPr lang="en-US" dirty="0" smtClean="0"/>
              <a:t> </a:t>
            </a:r>
            <a:r>
              <a:rPr lang="en-US" dirty="0"/>
              <a:t>= 5;    (</a:t>
            </a:r>
            <a:r>
              <a:rPr lang="en-US" dirty="0" smtClean="0"/>
              <a:t>2^N+1 </a:t>
            </a:r>
            <a:r>
              <a:rPr lang="en-US" dirty="0"/>
              <a:t>path </a:t>
            </a:r>
            <a:r>
              <a:rPr lang="en-US" dirty="0" smtClean="0"/>
              <a:t>points)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NumberOfPointsToFilter</a:t>
            </a:r>
            <a:r>
              <a:rPr lang="en-US" dirty="0" smtClean="0"/>
              <a:t> </a:t>
            </a:r>
            <a:r>
              <a:rPr lang="en-US" dirty="0"/>
              <a:t>= 10;</a:t>
            </a:r>
          </a:p>
          <a:p>
            <a:r>
              <a:rPr lang="en-US" dirty="0"/>
              <a:t>  </a:t>
            </a:r>
            <a:r>
              <a:rPr lang="en-US" dirty="0" err="1" smtClean="0"/>
              <a:t>RadioRange</a:t>
            </a:r>
            <a:r>
              <a:rPr lang="en-US" dirty="0" smtClean="0"/>
              <a:t> </a:t>
            </a:r>
            <a:r>
              <a:rPr lang="en-US" dirty="0"/>
              <a:t>= 0.2;</a:t>
            </a:r>
          </a:p>
          <a:p>
            <a:r>
              <a:rPr lang="en-US" dirty="0"/>
              <a:t>  </a:t>
            </a:r>
            <a:r>
              <a:rPr lang="en-US" dirty="0" err="1" smtClean="0"/>
              <a:t>ErrorPercentageOfRange</a:t>
            </a:r>
            <a:r>
              <a:rPr lang="en-US" dirty="0" smtClean="0"/>
              <a:t> </a:t>
            </a:r>
            <a:r>
              <a:rPr lang="en-US" dirty="0"/>
              <a:t>= 0.1;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51280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Generating grid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5839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Generating path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201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For each </a:t>
            </a:r>
            <a:r>
              <a:rPr lang="en-US" dirty="0" smtClean="0"/>
              <a:t>point in path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8788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Compute error, write to file, display figure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77718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Error variation - Parameters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GridPositionJitter</a:t>
            </a:r>
            <a:r>
              <a:rPr lang="en-US" dirty="0" smtClean="0"/>
              <a:t> 0.200000</a:t>
            </a:r>
          </a:p>
          <a:p>
            <a:r>
              <a:rPr lang="en-US" dirty="0" err="1" smtClean="0"/>
              <a:t>PathNumberOfSplits</a:t>
            </a:r>
            <a:r>
              <a:rPr lang="en-US" dirty="0" smtClean="0"/>
              <a:t> 5.000000</a:t>
            </a:r>
          </a:p>
          <a:p>
            <a:r>
              <a:rPr lang="en-US" dirty="0" err="1" smtClean="0"/>
              <a:t>NumberOfPointsToFilter</a:t>
            </a:r>
            <a:r>
              <a:rPr lang="en-US" dirty="0" smtClean="0"/>
              <a:t> 10.000000</a:t>
            </a:r>
          </a:p>
          <a:p>
            <a:r>
              <a:rPr lang="en-US" dirty="0" err="1" smtClean="0"/>
              <a:t>RadioRange</a:t>
            </a:r>
            <a:r>
              <a:rPr lang="en-US" dirty="0" smtClean="0"/>
              <a:t> 0.500000</a:t>
            </a:r>
          </a:p>
          <a:p>
            <a:endParaRPr lang="en-US" dirty="0"/>
          </a:p>
          <a:p>
            <a:r>
              <a:rPr lang="en-US" dirty="0" err="1" smtClean="0"/>
              <a:t>ErrorPercentageOfRange</a:t>
            </a:r>
            <a:r>
              <a:rPr lang="en-US" dirty="0" smtClean="0"/>
              <a:t> [0.010000 – 0.290000]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1487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Error variation - Results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14131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Wifi Localization</vt:lpstr>
      <vt:lpstr>Theoretic tests setup - overview</vt:lpstr>
      <vt:lpstr>Theoretic tests setup - parameters</vt:lpstr>
      <vt:lpstr>1. Generating grid</vt:lpstr>
      <vt:lpstr>2. Generating path</vt:lpstr>
      <vt:lpstr>3. For each point in path</vt:lpstr>
      <vt:lpstr>4. Compute error, write to file, display figure</vt:lpstr>
      <vt:lpstr>Test results for Error variation - Parameters</vt:lpstr>
      <vt:lpstr>Test results for Error variation - Results</vt:lpstr>
      <vt:lpstr>Test results for Range variation - Parameters</vt:lpstr>
      <vt:lpstr>Test results for Range variation -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Localization</dc:title>
  <dc:creator>Jordan Palikrushev</dc:creator>
  <cp:lastModifiedBy>Jordan Palikrushev</cp:lastModifiedBy>
  <cp:revision>11</cp:revision>
  <dcterms:created xsi:type="dcterms:W3CDTF">2016-12-15T10:31:07Z</dcterms:created>
  <dcterms:modified xsi:type="dcterms:W3CDTF">2016-12-15T10:42:11Z</dcterms:modified>
</cp:coreProperties>
</file>