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7601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54176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004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0202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3470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139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922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9545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84112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2878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395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C95C-E84B-413F-B270-E4820413DC7E}" type="datetimeFigureOut">
              <a:rPr lang="mk-MK" smtClean="0"/>
              <a:t>15.12.2016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BA6B-1452-4AF3-A116-91C116C88A13}" type="slidenum">
              <a:rPr lang="mk-MK" smtClean="0"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00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Localization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2.5 Theoretic tests setup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049254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Error variation - Results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500" y="1825625"/>
            <a:ext cx="5995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1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Range variation 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GridPositionJitter</a:t>
            </a:r>
            <a:r>
              <a:rPr lang="en-US" dirty="0" smtClean="0"/>
              <a:t> 0.200000</a:t>
            </a:r>
          </a:p>
          <a:p>
            <a:r>
              <a:rPr lang="en-US" dirty="0" err="1" smtClean="0"/>
              <a:t>PathNumberOfSplits</a:t>
            </a:r>
            <a:r>
              <a:rPr lang="en-US" dirty="0" smtClean="0"/>
              <a:t> 5.000000</a:t>
            </a:r>
          </a:p>
          <a:p>
            <a:r>
              <a:rPr lang="en-US" dirty="0" err="1" smtClean="0"/>
              <a:t>NumberOfPointsToFilter</a:t>
            </a:r>
            <a:r>
              <a:rPr lang="en-US" dirty="0" smtClean="0"/>
              <a:t> 10.000000</a:t>
            </a:r>
          </a:p>
          <a:p>
            <a:r>
              <a:rPr lang="en-US" dirty="0" err="1" smtClean="0"/>
              <a:t>ErrorPercentageOfRange</a:t>
            </a:r>
            <a:r>
              <a:rPr lang="en-US" dirty="0" smtClean="0"/>
              <a:t> 0.100000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RadioRange</a:t>
            </a:r>
            <a:r>
              <a:rPr lang="en-US" dirty="0" smtClean="0"/>
              <a:t> [0.020000 – 1.000000]</a:t>
            </a:r>
          </a:p>
        </p:txBody>
      </p:sp>
    </p:spTree>
    <p:extLst>
      <p:ext uri="{BB962C8B-B14F-4D97-AF65-F5344CB8AC3E}">
        <p14:creationId xmlns:p14="http://schemas.microsoft.com/office/powerpoint/2010/main" val="17269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Range variation - Results</a:t>
            </a:r>
            <a:endParaRPr lang="mk-MK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361" y="1825625"/>
            <a:ext cx="57332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tests setup - overview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point in path: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distance to grid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Choose N closest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istances larger than radio range to be Infinity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 MDS-MAP Algorithm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error, write to file, display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 tests setup</a:t>
            </a:r>
            <a:r>
              <a:rPr lang="en-US" dirty="0"/>
              <a:t> </a:t>
            </a:r>
            <a:r>
              <a:rPr lang="en-US" dirty="0" smtClean="0"/>
              <a:t>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GridPositionJitter</a:t>
            </a:r>
            <a:r>
              <a:rPr lang="en-US" dirty="0" smtClean="0"/>
              <a:t> </a:t>
            </a:r>
            <a:r>
              <a:rPr lang="en-US" dirty="0"/>
              <a:t>= 0.2;  </a:t>
            </a:r>
            <a:r>
              <a:rPr lang="en-US" dirty="0" smtClean="0"/>
              <a:t>     (Random grid)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PathNumberOfSplits</a:t>
            </a:r>
            <a:r>
              <a:rPr lang="en-US" dirty="0" smtClean="0"/>
              <a:t> </a:t>
            </a:r>
            <a:r>
              <a:rPr lang="en-US" dirty="0"/>
              <a:t>= 5;    (</a:t>
            </a:r>
            <a:r>
              <a:rPr lang="en-US" dirty="0" smtClean="0"/>
              <a:t>2^N+1 </a:t>
            </a:r>
            <a:r>
              <a:rPr lang="en-US" dirty="0"/>
              <a:t>path </a:t>
            </a:r>
            <a:r>
              <a:rPr lang="en-US" dirty="0" smtClean="0"/>
              <a:t>points)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 smtClean="0"/>
              <a:t>NumberOfPointsToFilter</a:t>
            </a:r>
            <a:r>
              <a:rPr lang="en-US" dirty="0" smtClean="0"/>
              <a:t> </a:t>
            </a:r>
            <a:r>
              <a:rPr lang="en-US" dirty="0"/>
              <a:t>= 10;</a:t>
            </a:r>
          </a:p>
          <a:p>
            <a:r>
              <a:rPr lang="en-US" dirty="0"/>
              <a:t>  </a:t>
            </a:r>
            <a:r>
              <a:rPr lang="en-US" dirty="0" err="1" smtClean="0"/>
              <a:t>RadioRange</a:t>
            </a:r>
            <a:r>
              <a:rPr lang="en-US" dirty="0" smtClean="0"/>
              <a:t> </a:t>
            </a:r>
            <a:r>
              <a:rPr lang="en-US" dirty="0"/>
              <a:t>= 0.2;</a:t>
            </a:r>
          </a:p>
          <a:p>
            <a:r>
              <a:rPr lang="en-US" dirty="0"/>
              <a:t>  </a:t>
            </a:r>
            <a:r>
              <a:rPr lang="en-US" dirty="0" err="1" smtClean="0"/>
              <a:t>ErrorPercentageOfRange</a:t>
            </a:r>
            <a:r>
              <a:rPr lang="en-US" dirty="0" smtClean="0"/>
              <a:t> </a:t>
            </a:r>
            <a:r>
              <a:rPr lang="en-US" dirty="0"/>
              <a:t>= 0.1;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51280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Generating </a:t>
            </a:r>
            <a:r>
              <a:rPr lang="en-US" dirty="0" smtClean="0"/>
              <a:t>grid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115" y="1825625"/>
            <a:ext cx="59477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Generating </a:t>
            </a:r>
            <a:r>
              <a:rPr lang="en-US" dirty="0" smtClean="0"/>
              <a:t>grid – Random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584" y="1825625"/>
            <a:ext cx="5660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Generating path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1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For each point in path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distance to grid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N closest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Distances larger than radio range to be Infinity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MDS-MAP Algorithm</a:t>
            </a:r>
          </a:p>
          <a:p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87886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Compute error, write to file, display figure</a:t>
            </a:r>
            <a:endParaRPr lang="mk-M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392" y="1825625"/>
            <a:ext cx="5669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88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results for Error variation - Parameters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GridPositionJitter</a:t>
            </a:r>
            <a:r>
              <a:rPr lang="en-US" dirty="0" smtClean="0"/>
              <a:t> 0.200000</a:t>
            </a:r>
          </a:p>
          <a:p>
            <a:r>
              <a:rPr lang="en-US" dirty="0" err="1" smtClean="0"/>
              <a:t>PathNumberOfSplits</a:t>
            </a:r>
            <a:r>
              <a:rPr lang="en-US" dirty="0" smtClean="0"/>
              <a:t> 5.000000</a:t>
            </a:r>
          </a:p>
          <a:p>
            <a:r>
              <a:rPr lang="en-US" dirty="0" err="1" smtClean="0"/>
              <a:t>NumberOfPointsToFilter</a:t>
            </a:r>
            <a:r>
              <a:rPr lang="en-US" dirty="0" smtClean="0"/>
              <a:t> 10.000000</a:t>
            </a:r>
          </a:p>
          <a:p>
            <a:r>
              <a:rPr lang="en-US" dirty="0" err="1" smtClean="0"/>
              <a:t>RadioRange</a:t>
            </a:r>
            <a:r>
              <a:rPr lang="en-US" dirty="0" smtClean="0"/>
              <a:t> 0.500000</a:t>
            </a:r>
          </a:p>
          <a:p>
            <a:endParaRPr lang="en-US" dirty="0"/>
          </a:p>
          <a:p>
            <a:r>
              <a:rPr lang="en-US" dirty="0" err="1" smtClean="0"/>
              <a:t>ErrorPercentageOfRange</a:t>
            </a:r>
            <a:r>
              <a:rPr lang="en-US" dirty="0" smtClean="0"/>
              <a:t> [0.010000 – 0.290000]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41487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Wifi Localization</vt:lpstr>
      <vt:lpstr>Theoretic tests setup - overview</vt:lpstr>
      <vt:lpstr>Theoretic tests setup - parameters</vt:lpstr>
      <vt:lpstr>1. Generating grid</vt:lpstr>
      <vt:lpstr>1. Generating grid – Random</vt:lpstr>
      <vt:lpstr>2. Generating path</vt:lpstr>
      <vt:lpstr>3. For each point in path</vt:lpstr>
      <vt:lpstr>4. Compute error, write to file, display figure</vt:lpstr>
      <vt:lpstr>Test results for Error variation - Parameters</vt:lpstr>
      <vt:lpstr>Test results for Error variation - Results</vt:lpstr>
      <vt:lpstr>Test results for Range variation - Parameters</vt:lpstr>
      <vt:lpstr>Test results for Range variation -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 Localization</dc:title>
  <dc:creator>Jordan Palikrushev</dc:creator>
  <cp:lastModifiedBy>Jordan Palikrushev</cp:lastModifiedBy>
  <cp:revision>14</cp:revision>
  <dcterms:created xsi:type="dcterms:W3CDTF">2016-12-15T10:31:07Z</dcterms:created>
  <dcterms:modified xsi:type="dcterms:W3CDTF">2016-12-15T10:51:31Z</dcterms:modified>
</cp:coreProperties>
</file>