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268EE-3F68-7F4F-CBD6-E7E7DB27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71E184-8ACF-C0C1-4844-B9B4CEE43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47FD7-C814-C928-5C2E-28EF385C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A11E15-2C98-4838-175C-642E3A8E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9FE922-6A5A-2246-511B-C826297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238DF-209E-4C89-EBD0-457876FC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117BD-54D2-1D64-03B7-056C3A996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2FA2F-A71C-9604-43BA-76849206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FC8B9-B3C3-7ED1-BA87-16CFB050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E057B-427B-2E58-1150-9B446E1F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9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12507F-3F87-0D40-4F9A-355183889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B60DAB-CA12-6FBC-8483-3046C0F2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8B8950-CFAF-D219-DFC4-E74C4BFE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9E311-B208-77CF-628C-4BCB186B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D7A08-B641-B56D-D6B3-EE443EE0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32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F8945-40E0-0527-B8FD-6F3A1930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05F45-D7D3-7DA1-0313-B9BAF584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B72F4-CFC6-EE41-58D8-FD5CF4B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BB9C0-2C57-EF73-AFE9-CD0A79B4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A70C7-6B6B-E280-1E95-A0E8E3C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8102D-DA8D-D7E6-CF3D-4112876F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12DBFA-891E-C152-400E-40BDF734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4D7FB-CA76-E3B5-6FAA-30789AC6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AEE53-6F60-C42D-0219-9957D25C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1A5C3-1918-5118-D6E5-967F6F8F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1E7CC-A6F3-B930-050A-678CD9EB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EB4C2-A6DE-3D1A-7135-2AA93B431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C6ADEE-F936-8460-9599-3C868973C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E45099-7453-2212-314B-44BD9A91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730A0B-58AE-6410-2BFA-E4208F84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637BB0-8D9D-E800-4F89-CFCB9187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1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D0F55-EF57-D73E-E2D0-D1BE1264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B3394-ACC4-5ED6-6E30-78DFA011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D9EDFA-575C-AF6E-6032-6567AAA2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9308F9-E157-C157-76E4-D04492C8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0A0797-D6AB-CFE7-A16A-BEE19C416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5510AC-8B0A-1F9F-7B3A-34CB4C8D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4A1317-6B22-BA3F-B8A6-DB3FA97D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FE6259-BF7D-F052-AFA7-BD8C4B1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1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884BF-CDC8-7125-BE77-A535728C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ECA249-0905-A87F-E5CA-C9C7456A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94AFDD-6DAC-20E8-B063-5DCBAD11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81E6C4-4DA7-5755-8076-74A86A18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26324A-2D4F-1A8A-FD74-4EB53ADF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9CBB24-9EF2-8D5D-5598-3B69A75C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E1DE4C-B18C-78D1-0223-DCFEA3A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5DB3A-7144-B934-4893-A669C21C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22E1D-80FB-F497-BA65-AE749D24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CB20EC-D496-8E12-1798-99E2BE21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99F6A1-85A0-78DE-4829-57066F10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E10B8-9A7A-6BC1-C891-9C4F825D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7CD858-68B2-A822-B099-525BE1B7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D095E-1180-05AC-55AC-085E9C1C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77E38D-46B0-4780-74C4-4A829DE1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735582-3D21-D741-6392-0C046491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1C7903-596B-C7CF-8328-ADC4018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65DFB-65BF-2CB6-EC66-C1492F4D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7B382-97B4-9ADF-0842-1B578600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1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A5BEF-5FD9-8EF4-BDB4-7A38713D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3242-6971-2821-57AB-D9DDD7DC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22FAD2-51E3-0C6E-DED0-1220C5287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DE29-2B6F-4DF4-9B95-F070CBBB4D5F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CA491-B386-00D9-039E-30272E5FE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1878F-4846-ACCF-6945-A8D50AF0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C372-6C2A-4B3E-B1C0-B5696AE39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0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55E2F-BB45-4F20-A928-E1058CF2D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Ежедневник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3732FE-2AFE-14FF-BE32-AF8F9C3A8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99" y="5561814"/>
            <a:ext cx="3352801" cy="780068"/>
          </a:xfrm>
        </p:spPr>
        <p:txBody>
          <a:bodyPr/>
          <a:lstStyle/>
          <a:p>
            <a:r>
              <a:rPr lang="ru-RU" dirty="0"/>
              <a:t>Выполнил: Колчин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44627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A45D1-DF5D-A71C-7A92-4EA55AD0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80" y="381740"/>
            <a:ext cx="10725932" cy="1154097"/>
          </a:xfrm>
        </p:spPr>
        <p:txBody>
          <a:bodyPr>
            <a:normAutofit/>
          </a:bodyPr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72F53-394E-6F77-E1FD-E7AD9085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80" y="1898780"/>
            <a:ext cx="5764810" cy="427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При запуске приложения вас встретил такое окно в котором вам надо авторизоваться. Если у вас нет аккаунта – зарегистрироваться нажав на кнопку «создать»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При нажатии на кнопку «создать» откроется                 еще одно окно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После создания вы вернетесь окно </a:t>
            </a:r>
            <a:r>
              <a:rPr lang="en-US" sz="1800" dirty="0"/>
              <a:t>Login </a:t>
            </a:r>
            <a:r>
              <a:rPr lang="ru-RU" sz="1800" dirty="0"/>
              <a:t>уже с созданным аккаунтом, осталось только ввести логин и пароль</a:t>
            </a:r>
            <a:r>
              <a:rPr lang="en-US" sz="1800" dirty="0"/>
              <a:t> </a:t>
            </a:r>
            <a:r>
              <a:rPr lang="ru-RU" sz="1800" dirty="0"/>
              <a:t>и нажать «Войти»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6EDFAD-6A49-727B-3599-9911F040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89" y="4293310"/>
            <a:ext cx="3848322" cy="18836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3CA8B9-7702-B3DA-BDCC-4C7A05A09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89" y="1898780"/>
            <a:ext cx="2692302" cy="18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5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3FC6E-6CFA-5C36-05AC-4A240696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0106"/>
            <a:ext cx="10640628" cy="1387774"/>
          </a:xfrm>
        </p:spPr>
        <p:txBody>
          <a:bodyPr>
            <a:normAutofit/>
          </a:bodyPr>
          <a:lstStyle/>
          <a:p>
            <a:r>
              <a:rPr lang="ru-RU" dirty="0"/>
              <a:t>Ежедневник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09AFA-E9AA-FB6B-C73E-5699CF136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817430"/>
            <a:ext cx="5518215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Так выглядит главное окно приложения. В нижней части мы видим кнопку «Добавить задачу»</a:t>
            </a:r>
          </a:p>
          <a:p>
            <a:pPr marL="0" indent="0">
              <a:buNone/>
            </a:pPr>
            <a:r>
              <a:rPr lang="ru-RU" sz="2000" dirty="0"/>
              <a:t>При нажатии на которую открывается форма заполнения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38C3C1-082E-D25A-374B-A0C5FF80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852" y="1230448"/>
            <a:ext cx="3143816" cy="47275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705DEC-4237-4360-A5E1-9F96DEC0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02" y="3780114"/>
            <a:ext cx="396295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E128-5C85-F96B-463B-7FBD30BF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выполнить задачу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C5C2ED7-9DD0-3EA7-3B32-55890ED54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665" y="1690688"/>
            <a:ext cx="2935135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3F02B2-8F2D-385A-B3E7-B77F85F07F5C}"/>
              </a:ext>
            </a:extLst>
          </p:cNvPr>
          <p:cNvSpPr txBox="1"/>
          <p:nvPr/>
        </p:nvSpPr>
        <p:spPr>
          <a:xfrm>
            <a:off x="975546" y="1690688"/>
            <a:ext cx="730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выполнить задачу нужно нажать сначала на флажки слева от названия задачи, замет на кнопку «Выполнить» и задачи пропадут в результате задачи пропадут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4BE96AD-B11E-BDAB-6FE1-9F45911D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46" y="2892595"/>
            <a:ext cx="3839111" cy="143847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55E9C24-881F-0360-B1BF-822B8F47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46" y="4331071"/>
            <a:ext cx="385816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3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00A66-2616-F1D8-0CE9-CEF1EF1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задач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EDE8F-AC9E-7797-7D18-DA76273F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3202" y="1847629"/>
            <a:ext cx="3284912" cy="13598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675CB-A31B-8716-2E67-28D1AC254DA0}"/>
              </a:ext>
            </a:extLst>
          </p:cNvPr>
          <p:cNvSpPr txBox="1"/>
          <p:nvPr/>
        </p:nvSpPr>
        <p:spPr>
          <a:xfrm>
            <a:off x="910550" y="1847629"/>
            <a:ext cx="63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найти нужную задачу надо вписать ее название или часть названия в поисковую строку и нажать «Найти»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E63EAC-0DBF-1151-99BA-15C3F4CB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92" y="3952922"/>
            <a:ext cx="2938108" cy="2539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A52A53-1C71-ABA1-EA02-C868E4EB660F}"/>
              </a:ext>
            </a:extLst>
          </p:cNvPr>
          <p:cNvSpPr txBox="1"/>
          <p:nvPr/>
        </p:nvSpPr>
        <p:spPr>
          <a:xfrm>
            <a:off x="910550" y="3952922"/>
            <a:ext cx="719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найти задачу по дате нужно открыть календарь в главном окне, выбрать дату и нажать «</a:t>
            </a:r>
            <a:r>
              <a:rPr lang="ru-RU" dirty="0" err="1"/>
              <a:t>ок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3353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7011E-D721-1675-BDC5-40987BD4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задач ч2</a:t>
            </a:r>
          </a:p>
        </p:txBody>
      </p:sp>
      <p:pic>
        <p:nvPicPr>
          <p:cNvPr id="11" name="Объект 6">
            <a:extLst>
              <a:ext uri="{FF2B5EF4-FFF2-40B4-BE49-F238E27FC236}">
                <a16:creationId xmlns:a16="http://schemas.microsoft.com/office/drawing/2014/main" id="{D468750A-7DE3-ED2A-73D5-D465348D8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331" y="1690688"/>
            <a:ext cx="291546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7963B-AEDC-D6DF-5680-62BC6D056FA5}"/>
              </a:ext>
            </a:extLst>
          </p:cNvPr>
          <p:cNvSpPr txBox="1"/>
          <p:nvPr/>
        </p:nvSpPr>
        <p:spPr>
          <a:xfrm>
            <a:off x="838200" y="1690688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вот все задачи за 16.11.2023 </a:t>
            </a:r>
          </a:p>
        </p:txBody>
      </p:sp>
    </p:spTree>
    <p:extLst>
      <p:ext uri="{BB962C8B-B14F-4D97-AF65-F5344CB8AC3E}">
        <p14:creationId xmlns:p14="http://schemas.microsoft.com/office/powerpoint/2010/main" val="19863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4F341-FDEF-751A-D150-37A1DD02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Подробная информация о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5310-B769-3D2B-07C2-BE0ABDD3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2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Чтобы увидеть всю информацию о задаче, а именно: название, описание, фото, аудио, дату – надо дважды щелкнуть по задаче ЛКМ.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Если вы хотите увидеть фото в своем настоящем размере – щёлкните по фото два раза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Кнопка для воспроизведения аудио находится снизу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12C859-C217-E080-D826-1FFA01AD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25" y="1825625"/>
            <a:ext cx="465837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23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Ежедневник</vt:lpstr>
      <vt:lpstr>Авторизация</vt:lpstr>
      <vt:lpstr>Ежедневник </vt:lpstr>
      <vt:lpstr>Как выполнить задачу</vt:lpstr>
      <vt:lpstr>Поиск задач</vt:lpstr>
      <vt:lpstr>Поиск задач ч2</vt:lpstr>
      <vt:lpstr>Подробная информация о задаче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Ежедневник</dc:title>
  <dc:creator>Колчин Андрей Владимирович</dc:creator>
  <cp:lastModifiedBy>Колчин Андрей Владимирович</cp:lastModifiedBy>
  <cp:revision>1</cp:revision>
  <dcterms:created xsi:type="dcterms:W3CDTF">2023-11-16T08:59:00Z</dcterms:created>
  <dcterms:modified xsi:type="dcterms:W3CDTF">2023-11-16T09:48:50Z</dcterms:modified>
</cp:coreProperties>
</file>