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5800" y="399037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zh-CN" altLang="en-US" sz="5335"/>
              <a:t>Tipos de Dados: Agrupados e Não Agrupados Estatística Descritiva</a:t>
            </a:r>
            <a:endParaRPr lang="zh-CN" altLang="en-US" sz="5335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7610" y="3101340"/>
            <a:ext cx="7506970" cy="2709545"/>
          </a:xfrm>
        </p:spPr>
        <p:txBody>
          <a:bodyPr>
            <a:normAutofit fontScale="60000"/>
          </a:bodyPr>
          <a:lstStyle/>
          <a:p>
            <a:pPr algn="l"/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Participantes:</a:t>
            </a:r>
            <a:endParaRPr lang="en-US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algn="l"/>
            <a:r>
              <a:rPr lang="en-US" altLang="zh-CN" sz="4000">
                <a:latin typeface="+mn-lt"/>
                <a:cs typeface="+mn-lt"/>
              </a:rPr>
              <a:t>Lucas da Silva Santos (202423810027)</a:t>
            </a:r>
            <a:endParaRPr lang="en-US" altLang="zh-CN" sz="4000">
              <a:latin typeface="+mn-lt"/>
              <a:cs typeface="+mn-lt"/>
            </a:endParaRPr>
          </a:p>
          <a:p>
            <a:pPr algn="l"/>
            <a:r>
              <a:rPr lang="en-US" altLang="zh-CN" sz="4000">
                <a:latin typeface="+mn-lt"/>
                <a:cs typeface="+mn-lt"/>
              </a:rPr>
              <a:t>Maria Kamily Guedes Alves (202423810041)</a:t>
            </a:r>
            <a:endParaRPr lang="en-US" altLang="zh-CN" sz="4000">
              <a:latin typeface="+mn-lt"/>
              <a:cs typeface="+mn-lt"/>
            </a:endParaRPr>
          </a:p>
          <a:p>
            <a:pPr algn="l"/>
            <a:r>
              <a:rPr lang="en-US" altLang="zh-CN" sz="4000">
                <a:latin typeface="+mn-lt"/>
                <a:cs typeface="+mn-lt"/>
              </a:rPr>
              <a:t>Mateus de Souza Roseno (202423810033)</a:t>
            </a:r>
            <a:endParaRPr lang="en-US" altLang="zh-CN" sz="4000">
              <a:latin typeface="+mn-lt"/>
              <a:cs typeface="+mn-lt"/>
            </a:endParaRPr>
          </a:p>
          <a:p>
            <a:pPr algn="l"/>
            <a:r>
              <a:rPr lang="en-US" altLang="zh-CN" sz="4000">
                <a:latin typeface="+mn-lt"/>
                <a:cs typeface="+mn-lt"/>
                <a:sym typeface="+mn-ea"/>
              </a:rPr>
              <a:t>Rayane Karen Clementino Rodrigues (2024810040)</a:t>
            </a:r>
            <a:endParaRPr lang="en-US" altLang="zh-CN" sz="4000">
              <a:latin typeface="+mn-lt"/>
              <a:cs typeface="+mn-lt"/>
              <a:sym typeface="+mn-ea"/>
            </a:endParaRPr>
          </a:p>
          <a:p>
            <a:pPr algn="l"/>
            <a:r>
              <a:rPr lang="en-US" altLang="zh-CN" sz="4000">
                <a:latin typeface="+mn-lt"/>
                <a:cs typeface="+mn-lt"/>
              </a:rPr>
              <a:t>Valdenira Rodrigues Falstino (202423810023)</a:t>
            </a:r>
            <a:endParaRPr lang="en-US" altLang="zh-CN" sz="4000">
              <a:latin typeface="+mn-lt"/>
              <a:cs typeface="+mn-lt"/>
            </a:endParaRPr>
          </a:p>
        </p:txBody>
      </p:sp>
      <p:pic>
        <p:nvPicPr>
          <p:cNvPr id="3" name="Picture 2" descr="hq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815340"/>
            <a:ext cx="2034540" cy="1398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1:  O que são Dados Agrupados e Não Agrupados?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90" y="1498600"/>
            <a:ext cx="10515600" cy="4351338"/>
          </a:xfrm>
        </p:spPr>
        <p:txBody>
          <a:bodyPr>
            <a:normAutofit lnSpcReduction="20000"/>
          </a:bodyPr>
          <a:p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Dados Agrupados:</a:t>
            </a:r>
            <a:endParaRPr lang="en-US"/>
          </a:p>
          <a:p>
            <a:r>
              <a:rPr lang="en-US"/>
              <a:t> São os dados organizados em classes ou grupos, geralmente com base em intervalos de valores;</a:t>
            </a:r>
            <a:endParaRPr lang="en-US"/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</a:rPr>
              <a:t>Exemplo:</a:t>
            </a:r>
            <a:r>
              <a:rPr lang="en-US"/>
              <a:t> Nota de 15 alunos de 0 à 10 em uma prova;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Dados não Agrupados: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ym typeface="+mn-ea"/>
              </a:rPr>
              <a:t>São dados brutos, listados individualmente sem estarem organizados em intervalos de classes</a:t>
            </a:r>
            <a:endParaRPr lang="en-US">
              <a:sym typeface="+mn-ea"/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j-ea"/>
                <a:sym typeface="+mn-ea"/>
              </a:rPr>
              <a:t>Exemplo:</a:t>
            </a:r>
            <a:r>
              <a:rPr lang="en-US">
                <a:sym typeface="+mn-ea"/>
              </a:rPr>
              <a:t> Notas de 3 alunos: 7, 8, 6, 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584200" y="5038090"/>
          <a:ext cx="62979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2179320"/>
                <a:gridCol w="19380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Joãozin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Glauber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Antonieta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84200" y="3063240"/>
          <a:ext cx="62979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0"/>
                <a:gridCol w="2099310"/>
                <a:gridCol w="20993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 --&gt;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  --&gt; 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  --&gt;  10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Slide 2: Gráfico de Barras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 gráfico de barras é utilizado para comparar categorias ou grupos;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                                                               Exemplo gráfico:</a:t>
            </a:r>
            <a:endParaRPr lang="en-US"/>
          </a:p>
          <a:p>
            <a:pPr marL="0" indent="0">
              <a:buNone/>
            </a:pPr>
            <a:r>
              <a:rPr lang="en-US"/>
              <a:t>         Código em R:</a:t>
            </a:r>
            <a:endParaRPr lang="en-US"/>
          </a:p>
          <a:p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47700" y="3006090"/>
            <a:ext cx="3490595" cy="230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7700" y="3005455"/>
            <a:ext cx="3490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bitmap(file="out.png")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x &lt;- c("Ana", "Bruno", "Celio", "Divan")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y &lt;- c(10, 6, 9, 3)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barplot(y, names.arg = x, width = c(2,2,2,2))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try_python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170" y="2533015"/>
            <a:ext cx="5104130" cy="4324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Presentation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FreeMono</vt:lpstr>
      <vt:lpstr>Dyuthi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aluno</cp:lastModifiedBy>
  <cp:revision>7</cp:revision>
  <dcterms:created xsi:type="dcterms:W3CDTF">2025-06-11T12:17:50Z</dcterms:created>
  <dcterms:modified xsi:type="dcterms:W3CDTF">2025-06-11T12:17:50Z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