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1"/>
  </p:notesMasterIdLst>
  <p:handoutMasterIdLst>
    <p:handoutMasterId r:id="rId22"/>
  </p:handoutMasterIdLst>
  <p:sldIdLst>
    <p:sldId id="338" r:id="rId5"/>
    <p:sldId id="349" r:id="rId6"/>
    <p:sldId id="333" r:id="rId7"/>
    <p:sldId id="357" r:id="rId8"/>
    <p:sldId id="354" r:id="rId9"/>
    <p:sldId id="339" r:id="rId10"/>
    <p:sldId id="358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Oleh : 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  <a:p>
            <a:r>
              <a:rPr lang="en-US" dirty="0"/>
              <a:t>	     Mohamad Rizal Ramli / E41170438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Riwayat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EEF09-8E46-4EF9-BF46-2F30B233FC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8" y="701312"/>
            <a:ext cx="2593014" cy="55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B7E11-887C-4E94-8E45-031BEB41C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701312"/>
            <a:ext cx="2592861" cy="556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15263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15263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55137-5E20-479C-8156-77742D764F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" y="164889"/>
            <a:ext cx="2592861" cy="556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56CB5-CFEA-4EC5-A85B-8F93E86E7B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5" b="1"/>
          <a:stretch/>
        </p:blipFill>
        <p:spPr bwMode="auto">
          <a:xfrm>
            <a:off x="322111" y="5252343"/>
            <a:ext cx="2592861" cy="900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4F700-45F0-465E-8FAA-B60AAFC2F1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164890"/>
            <a:ext cx="2592855" cy="556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03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971851" y="52328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0B5C2-EE4E-44F8-A821-9948EB5882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b="34524"/>
          <a:stretch/>
        </p:blipFill>
        <p:spPr bwMode="auto">
          <a:xfrm>
            <a:off x="2504209" y="702156"/>
            <a:ext cx="3012548" cy="187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B6446-5DB2-4587-9AF4-D4041B8102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" y="702156"/>
            <a:ext cx="2112010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826EC-8EEE-4B51-8D33-9995F663842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1" b="32210"/>
          <a:stretch/>
        </p:blipFill>
        <p:spPr bwMode="auto">
          <a:xfrm>
            <a:off x="2504210" y="2576250"/>
            <a:ext cx="3010766" cy="199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18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32079"/>
            <a:ext cx="6096000" cy="7401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3139" y="588872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9BE5F-FF3B-43EF-AAE6-9DFD1C79DE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37" y="702157"/>
            <a:ext cx="2242539" cy="480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BAD4E-3114-4CDE-86D8-F1C21A625EC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6"/>
          <a:stretch/>
        </p:blipFill>
        <p:spPr bwMode="auto">
          <a:xfrm>
            <a:off x="1865437" y="5135489"/>
            <a:ext cx="2242539" cy="753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55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1698" y="48852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78D95-EE5B-4D39-8B92-CFE615EBBF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0" y="701312"/>
            <a:ext cx="1951610" cy="41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F0B56-BE2C-4690-A283-2A27288CAA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1" y="701313"/>
            <a:ext cx="1951610" cy="4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768AB-CB86-4FEC-A469-94FD4E9249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1" y="701312"/>
            <a:ext cx="1951102" cy="418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964720" y="5141347"/>
            <a:ext cx="10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DEFFA-2070-48BC-955A-F0BC1F730B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8" y="701311"/>
            <a:ext cx="2089481" cy="448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59477-9CF9-47D1-AF39-CDE871087E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701311"/>
            <a:ext cx="2089482" cy="4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6AFF-F498-4856-8FE0-070EE20DBE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2" b="15634"/>
          <a:stretch/>
        </p:blipFill>
        <p:spPr bwMode="auto">
          <a:xfrm>
            <a:off x="1566013" y="5767507"/>
            <a:ext cx="1951610" cy="778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0C169-9B25-40FD-A1A0-FB53C24DAA02}"/>
              </a:ext>
            </a:extLst>
          </p:cNvPr>
          <p:cNvSpPr txBox="1"/>
          <p:nvPr/>
        </p:nvSpPr>
        <p:spPr>
          <a:xfrm>
            <a:off x="3202991" y="51413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0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android developer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Layout </a:t>
            </a: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6F42-68D2-48F0-B10D-40ED71873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3" y="702156"/>
            <a:ext cx="2592721" cy="55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8F50-20E0-4DF1-BCDC-11B042A84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5" y="702156"/>
            <a:ext cx="2592720" cy="5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29446-42A4-4CA1-A2C1-22C720352D10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Registrasi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2388901" y="62607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32F9F-683E-4332-BEDB-9BFB71BA7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702156"/>
            <a:ext cx="2592720" cy="55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1A7F2-AF71-4E44-BA12-2FC95C2999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59" y="702156"/>
            <a:ext cx="2593716" cy="5561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4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Halaman Utama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E198B-1BC4-4BD3-B7A2-F23E3334F2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" y="702155"/>
            <a:ext cx="2593015" cy="55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2B431-8D6C-462B-96BE-537C8EBBA7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1" y="702156"/>
            <a:ext cx="2593015" cy="556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4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Daftar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657851" y="5391710"/>
            <a:ext cx="1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2994008" y="5391710"/>
            <a:ext cx="8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5765-3FD7-412F-808C-51249DD9BC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" y="702156"/>
            <a:ext cx="2186742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994F8-7CAE-4872-9956-97BE02A002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3" y="702156"/>
            <a:ext cx="2186350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BD67-42CE-42EF-9128-71A092A0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85" y="4476265"/>
            <a:ext cx="2186350" cy="2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13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346</TotalTime>
  <Words>429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</vt:lpstr>
      <vt:lpstr>PT. Xeno Persada Teknologi </vt:lpstr>
      <vt:lpstr>Lokasi dan Jadwal Kerja</vt:lpstr>
      <vt:lpstr>Aplikasi b-septik</vt:lpstr>
      <vt:lpstr>Task android developer</vt:lpstr>
      <vt:lpstr>Fitur masuk</vt:lpstr>
      <vt:lpstr>Fitur Registrasi</vt:lpstr>
      <vt:lpstr>Fitur Halaman Utama</vt:lpstr>
      <vt:lpstr>Fitur Daftar Pesanan</vt:lpstr>
      <vt:lpstr>Fitur Riwayat</vt:lpstr>
      <vt:lpstr>Fitur Detil Pesanan</vt:lpstr>
      <vt:lpstr>Fitur Pemberian Penilaian</vt:lpstr>
      <vt:lpstr>Mulai Mengerjakan Pesanan</vt:lpstr>
      <vt:lpstr>Fitur Order</vt:lpstr>
      <vt:lpstr>Fitur Profile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221</cp:revision>
  <dcterms:created xsi:type="dcterms:W3CDTF">2021-02-02T22:30:02Z</dcterms:created>
  <dcterms:modified xsi:type="dcterms:W3CDTF">2021-02-04T11:26:40Z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