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38" r:id="rId5"/>
    <p:sldId id="349" r:id="rId6"/>
    <p:sldId id="333" r:id="rId7"/>
    <p:sldId id="352" r:id="rId8"/>
    <p:sldId id="354" r:id="rId9"/>
    <p:sldId id="357" r:id="rId10"/>
    <p:sldId id="339" r:id="rId11"/>
    <p:sldId id="358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07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21C07-4004-419E-B24A-20FAA75394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6B00D36-EC01-4998-B8CC-0114668A93C6}">
      <dgm:prSet phldrT="[Text]"/>
      <dgm:spPr/>
      <dgm:t>
        <a:bodyPr/>
        <a:lstStyle/>
        <a:p>
          <a:r>
            <a:rPr lang="en-ID" dirty="0" err="1"/>
            <a:t>Diskusi</a:t>
          </a:r>
          <a:r>
            <a:rPr lang="en-ID" dirty="0"/>
            <a:t> / Meeting</a:t>
          </a:r>
        </a:p>
      </dgm:t>
    </dgm:pt>
    <dgm:pt modelId="{C853A65E-45D9-4B9E-AB78-AE50BD738AA0}" type="parTrans" cxnId="{F052F43B-AC81-4F32-8744-9CE472E39B0A}">
      <dgm:prSet/>
      <dgm:spPr/>
      <dgm:t>
        <a:bodyPr/>
        <a:lstStyle/>
        <a:p>
          <a:endParaRPr lang="en-ID"/>
        </a:p>
      </dgm:t>
    </dgm:pt>
    <dgm:pt modelId="{0E976619-6455-4A85-A13B-07840B687D0A}" type="sibTrans" cxnId="{F052F43B-AC81-4F32-8744-9CE472E39B0A}">
      <dgm:prSet/>
      <dgm:spPr/>
      <dgm:t>
        <a:bodyPr/>
        <a:lstStyle/>
        <a:p>
          <a:endParaRPr lang="en-ID"/>
        </a:p>
      </dgm:t>
    </dgm:pt>
    <dgm:pt modelId="{A0D25CF6-9285-4DF7-AA79-C18001323C07}">
      <dgm:prSet phldrT="[Text]"/>
      <dgm:spPr/>
      <dgm:t>
        <a:bodyPr/>
        <a:lstStyle/>
        <a:p>
          <a:r>
            <a:rPr lang="en-ID" dirty="0" err="1"/>
            <a:t>Pengerjaan</a:t>
          </a:r>
          <a:r>
            <a:rPr lang="en-ID" dirty="0"/>
            <a:t> </a:t>
          </a:r>
          <a:r>
            <a:rPr lang="en-ID" dirty="0" err="1"/>
            <a:t>Proyek</a:t>
          </a:r>
          <a:endParaRPr lang="en-ID" dirty="0"/>
        </a:p>
      </dgm:t>
    </dgm:pt>
    <dgm:pt modelId="{27DB2AFF-BA1E-427A-822C-ACB82E6CF6A6}" type="parTrans" cxnId="{0A8BF68F-6905-4850-A84B-F273B91F1035}">
      <dgm:prSet/>
      <dgm:spPr/>
      <dgm:t>
        <a:bodyPr/>
        <a:lstStyle/>
        <a:p>
          <a:endParaRPr lang="en-ID"/>
        </a:p>
      </dgm:t>
    </dgm:pt>
    <dgm:pt modelId="{33A2B19C-CAE2-42C3-98F7-45BACAA5F8BF}" type="sibTrans" cxnId="{0A8BF68F-6905-4850-A84B-F273B91F1035}">
      <dgm:prSet/>
      <dgm:spPr/>
      <dgm:t>
        <a:bodyPr/>
        <a:lstStyle/>
        <a:p>
          <a:endParaRPr lang="en-ID"/>
        </a:p>
      </dgm:t>
    </dgm:pt>
    <dgm:pt modelId="{67155CD7-4015-4731-B942-14305DDC9545}">
      <dgm:prSet phldrT="[Text]"/>
      <dgm:spPr/>
      <dgm:t>
        <a:bodyPr/>
        <a:lstStyle/>
        <a:p>
          <a:r>
            <a:rPr lang="en-ID" dirty="0"/>
            <a:t>Progress Report</a:t>
          </a:r>
        </a:p>
      </dgm:t>
    </dgm:pt>
    <dgm:pt modelId="{12D17AC8-C62A-43A9-AAFD-9EBE585A7130}" type="parTrans" cxnId="{AC474BD9-F619-4BEC-BCC5-9AF3B0D60C45}">
      <dgm:prSet/>
      <dgm:spPr/>
      <dgm:t>
        <a:bodyPr/>
        <a:lstStyle/>
        <a:p>
          <a:endParaRPr lang="en-ID"/>
        </a:p>
      </dgm:t>
    </dgm:pt>
    <dgm:pt modelId="{E09E7B3C-4398-46B3-A76D-E54F6895E1B3}" type="sibTrans" cxnId="{AC474BD9-F619-4BEC-BCC5-9AF3B0D60C45}">
      <dgm:prSet/>
      <dgm:spPr/>
      <dgm:t>
        <a:bodyPr/>
        <a:lstStyle/>
        <a:p>
          <a:endParaRPr lang="en-ID"/>
        </a:p>
      </dgm:t>
    </dgm:pt>
    <dgm:pt modelId="{108930CC-C86B-47B3-939A-A1FE0A738C3B}" type="pres">
      <dgm:prSet presAssocID="{55421C07-4004-419E-B24A-20FAA753946E}" presName="linear" presStyleCnt="0">
        <dgm:presLayoutVars>
          <dgm:dir/>
          <dgm:animLvl val="lvl"/>
          <dgm:resizeHandles val="exact"/>
        </dgm:presLayoutVars>
      </dgm:prSet>
      <dgm:spPr/>
    </dgm:pt>
    <dgm:pt modelId="{53817FA0-FDDA-4BCD-82FE-D26E4FD42BFD}" type="pres">
      <dgm:prSet presAssocID="{76B00D36-EC01-4998-B8CC-0114668A93C6}" presName="parentLin" presStyleCnt="0"/>
      <dgm:spPr/>
    </dgm:pt>
    <dgm:pt modelId="{1A19F113-DE3E-4DBC-BBD5-88AAAEA2AB2D}" type="pres">
      <dgm:prSet presAssocID="{76B00D36-EC01-4998-B8CC-0114668A93C6}" presName="parentLeftMargin" presStyleLbl="node1" presStyleIdx="0" presStyleCnt="3"/>
      <dgm:spPr/>
    </dgm:pt>
    <dgm:pt modelId="{557B7844-E58C-43FE-B08A-5522DC005F2C}" type="pres">
      <dgm:prSet presAssocID="{76B00D36-EC01-4998-B8CC-0114668A93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66FC3-204B-47D5-B9D0-4F6003CB0E44}" type="pres">
      <dgm:prSet presAssocID="{76B00D36-EC01-4998-B8CC-0114668A93C6}" presName="negativeSpace" presStyleCnt="0"/>
      <dgm:spPr/>
    </dgm:pt>
    <dgm:pt modelId="{97EFF9D7-3BCA-4E6F-B1A6-E44195DA09D2}" type="pres">
      <dgm:prSet presAssocID="{76B00D36-EC01-4998-B8CC-0114668A93C6}" presName="childText" presStyleLbl="conFgAcc1" presStyleIdx="0" presStyleCnt="3">
        <dgm:presLayoutVars>
          <dgm:bulletEnabled val="1"/>
        </dgm:presLayoutVars>
      </dgm:prSet>
      <dgm:spPr/>
    </dgm:pt>
    <dgm:pt modelId="{4B9F0FC3-7E70-4112-8C8E-379A65CA6E48}" type="pres">
      <dgm:prSet presAssocID="{0E976619-6455-4A85-A13B-07840B687D0A}" presName="spaceBetweenRectangles" presStyleCnt="0"/>
      <dgm:spPr/>
    </dgm:pt>
    <dgm:pt modelId="{29050EAF-2B45-4EDB-8755-3160099A2B42}" type="pres">
      <dgm:prSet presAssocID="{A0D25CF6-9285-4DF7-AA79-C18001323C07}" presName="parentLin" presStyleCnt="0"/>
      <dgm:spPr/>
    </dgm:pt>
    <dgm:pt modelId="{27C97F19-90D0-49FF-BE03-A4149FF84A80}" type="pres">
      <dgm:prSet presAssocID="{A0D25CF6-9285-4DF7-AA79-C18001323C07}" presName="parentLeftMargin" presStyleLbl="node1" presStyleIdx="0" presStyleCnt="3"/>
      <dgm:spPr/>
    </dgm:pt>
    <dgm:pt modelId="{05BA59C5-31CA-4089-B0EE-0F42E227F194}" type="pres">
      <dgm:prSet presAssocID="{A0D25CF6-9285-4DF7-AA79-C18001323C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51157-5BCB-48D6-A65C-E0854043FB60}" type="pres">
      <dgm:prSet presAssocID="{A0D25CF6-9285-4DF7-AA79-C18001323C07}" presName="negativeSpace" presStyleCnt="0"/>
      <dgm:spPr/>
    </dgm:pt>
    <dgm:pt modelId="{9D5DBAFE-6EEF-48E0-8A93-0E8887DAA409}" type="pres">
      <dgm:prSet presAssocID="{A0D25CF6-9285-4DF7-AA79-C18001323C07}" presName="childText" presStyleLbl="conFgAcc1" presStyleIdx="1" presStyleCnt="3">
        <dgm:presLayoutVars>
          <dgm:bulletEnabled val="1"/>
        </dgm:presLayoutVars>
      </dgm:prSet>
      <dgm:spPr/>
    </dgm:pt>
    <dgm:pt modelId="{887DE033-F694-4593-92E1-E5C311E8F11F}" type="pres">
      <dgm:prSet presAssocID="{33A2B19C-CAE2-42C3-98F7-45BACAA5F8BF}" presName="spaceBetweenRectangles" presStyleCnt="0"/>
      <dgm:spPr/>
    </dgm:pt>
    <dgm:pt modelId="{77743A37-269B-44B6-97ED-F6D378862E84}" type="pres">
      <dgm:prSet presAssocID="{67155CD7-4015-4731-B942-14305DDC9545}" presName="parentLin" presStyleCnt="0"/>
      <dgm:spPr/>
    </dgm:pt>
    <dgm:pt modelId="{8E1F5D15-2E0F-4649-995C-3DF5B74577CB}" type="pres">
      <dgm:prSet presAssocID="{67155CD7-4015-4731-B942-14305DDC9545}" presName="parentLeftMargin" presStyleLbl="node1" presStyleIdx="1" presStyleCnt="3"/>
      <dgm:spPr/>
    </dgm:pt>
    <dgm:pt modelId="{7E0121EC-227C-46C1-B41F-4D9B7995553B}" type="pres">
      <dgm:prSet presAssocID="{67155CD7-4015-4731-B942-14305DDC95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8BE8F6-4B82-43F5-B64E-0465DCCA5B3E}" type="pres">
      <dgm:prSet presAssocID="{67155CD7-4015-4731-B942-14305DDC9545}" presName="negativeSpace" presStyleCnt="0"/>
      <dgm:spPr/>
    </dgm:pt>
    <dgm:pt modelId="{D2496B27-7D22-4109-9904-05DC7410FE90}" type="pres">
      <dgm:prSet presAssocID="{67155CD7-4015-4731-B942-14305DDC95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ACCF1A-F6A3-4588-A0EB-474C991F9632}" type="presOf" srcId="{67155CD7-4015-4731-B942-14305DDC9545}" destId="{7E0121EC-227C-46C1-B41F-4D9B7995553B}" srcOrd="1" destOrd="0" presId="urn:microsoft.com/office/officeart/2005/8/layout/list1"/>
    <dgm:cxn modelId="{30BA8631-118B-4BAC-9392-787EF35E3E86}" type="presOf" srcId="{76B00D36-EC01-4998-B8CC-0114668A93C6}" destId="{557B7844-E58C-43FE-B08A-5522DC005F2C}" srcOrd="1" destOrd="0" presId="urn:microsoft.com/office/officeart/2005/8/layout/list1"/>
    <dgm:cxn modelId="{F052F43B-AC81-4F32-8744-9CE472E39B0A}" srcId="{55421C07-4004-419E-B24A-20FAA753946E}" destId="{76B00D36-EC01-4998-B8CC-0114668A93C6}" srcOrd="0" destOrd="0" parTransId="{C853A65E-45D9-4B9E-AB78-AE50BD738AA0}" sibTransId="{0E976619-6455-4A85-A13B-07840B687D0A}"/>
    <dgm:cxn modelId="{C52B0A47-64DD-4099-8F9E-7657AB1DA147}" type="presOf" srcId="{55421C07-4004-419E-B24A-20FAA753946E}" destId="{108930CC-C86B-47B3-939A-A1FE0A738C3B}" srcOrd="0" destOrd="0" presId="urn:microsoft.com/office/officeart/2005/8/layout/list1"/>
    <dgm:cxn modelId="{AC43B27F-F1BB-4DDC-A141-07EC6391BA49}" type="presOf" srcId="{A0D25CF6-9285-4DF7-AA79-C18001323C07}" destId="{27C97F19-90D0-49FF-BE03-A4149FF84A80}" srcOrd="0" destOrd="0" presId="urn:microsoft.com/office/officeart/2005/8/layout/list1"/>
    <dgm:cxn modelId="{0A8BF68F-6905-4850-A84B-F273B91F1035}" srcId="{55421C07-4004-419E-B24A-20FAA753946E}" destId="{A0D25CF6-9285-4DF7-AA79-C18001323C07}" srcOrd="1" destOrd="0" parTransId="{27DB2AFF-BA1E-427A-822C-ACB82E6CF6A6}" sibTransId="{33A2B19C-CAE2-42C3-98F7-45BACAA5F8BF}"/>
    <dgm:cxn modelId="{2A7D9594-2CE6-419D-BDAF-04A48C4E53D8}" type="presOf" srcId="{76B00D36-EC01-4998-B8CC-0114668A93C6}" destId="{1A19F113-DE3E-4DBC-BBD5-88AAAEA2AB2D}" srcOrd="0" destOrd="0" presId="urn:microsoft.com/office/officeart/2005/8/layout/list1"/>
    <dgm:cxn modelId="{660F72BC-454D-404A-BFD3-2F8D6EA24B4C}" type="presOf" srcId="{A0D25CF6-9285-4DF7-AA79-C18001323C07}" destId="{05BA59C5-31CA-4089-B0EE-0F42E227F194}" srcOrd="1" destOrd="0" presId="urn:microsoft.com/office/officeart/2005/8/layout/list1"/>
    <dgm:cxn modelId="{AC474BD9-F619-4BEC-BCC5-9AF3B0D60C45}" srcId="{55421C07-4004-419E-B24A-20FAA753946E}" destId="{67155CD7-4015-4731-B942-14305DDC9545}" srcOrd="2" destOrd="0" parTransId="{12D17AC8-C62A-43A9-AAFD-9EBE585A7130}" sibTransId="{E09E7B3C-4398-46B3-A76D-E54F6895E1B3}"/>
    <dgm:cxn modelId="{1014CCF0-42FF-439A-942C-7662C7B74442}" type="presOf" srcId="{67155CD7-4015-4731-B942-14305DDC9545}" destId="{8E1F5D15-2E0F-4649-995C-3DF5B74577CB}" srcOrd="0" destOrd="0" presId="urn:microsoft.com/office/officeart/2005/8/layout/list1"/>
    <dgm:cxn modelId="{0CC47CA7-FF9E-4402-A989-D63EEFFC71E4}" type="presParOf" srcId="{108930CC-C86B-47B3-939A-A1FE0A738C3B}" destId="{53817FA0-FDDA-4BCD-82FE-D26E4FD42BFD}" srcOrd="0" destOrd="0" presId="urn:microsoft.com/office/officeart/2005/8/layout/list1"/>
    <dgm:cxn modelId="{C4B47B43-8042-42D1-9272-EE0D72435086}" type="presParOf" srcId="{53817FA0-FDDA-4BCD-82FE-D26E4FD42BFD}" destId="{1A19F113-DE3E-4DBC-BBD5-88AAAEA2AB2D}" srcOrd="0" destOrd="0" presId="urn:microsoft.com/office/officeart/2005/8/layout/list1"/>
    <dgm:cxn modelId="{0B21B535-20BB-4BF0-B2AA-F266E4E85062}" type="presParOf" srcId="{53817FA0-FDDA-4BCD-82FE-D26E4FD42BFD}" destId="{557B7844-E58C-43FE-B08A-5522DC005F2C}" srcOrd="1" destOrd="0" presId="urn:microsoft.com/office/officeart/2005/8/layout/list1"/>
    <dgm:cxn modelId="{B1FE540B-1D68-4302-A955-32CE080FB6DA}" type="presParOf" srcId="{108930CC-C86B-47B3-939A-A1FE0A738C3B}" destId="{4BB66FC3-204B-47D5-B9D0-4F6003CB0E44}" srcOrd="1" destOrd="0" presId="urn:microsoft.com/office/officeart/2005/8/layout/list1"/>
    <dgm:cxn modelId="{1118A4B6-926F-443E-AC95-3B5C97A6AF2D}" type="presParOf" srcId="{108930CC-C86B-47B3-939A-A1FE0A738C3B}" destId="{97EFF9D7-3BCA-4E6F-B1A6-E44195DA09D2}" srcOrd="2" destOrd="0" presId="urn:microsoft.com/office/officeart/2005/8/layout/list1"/>
    <dgm:cxn modelId="{1CC6206C-855D-4221-8321-FCEC4650EC3B}" type="presParOf" srcId="{108930CC-C86B-47B3-939A-A1FE0A738C3B}" destId="{4B9F0FC3-7E70-4112-8C8E-379A65CA6E48}" srcOrd="3" destOrd="0" presId="urn:microsoft.com/office/officeart/2005/8/layout/list1"/>
    <dgm:cxn modelId="{DEB7A34F-063C-44C4-9A21-00D27FF389A0}" type="presParOf" srcId="{108930CC-C86B-47B3-939A-A1FE0A738C3B}" destId="{29050EAF-2B45-4EDB-8755-3160099A2B42}" srcOrd="4" destOrd="0" presId="urn:microsoft.com/office/officeart/2005/8/layout/list1"/>
    <dgm:cxn modelId="{E8B161C3-666E-4632-B32C-32B93FC9A564}" type="presParOf" srcId="{29050EAF-2B45-4EDB-8755-3160099A2B42}" destId="{27C97F19-90D0-49FF-BE03-A4149FF84A80}" srcOrd="0" destOrd="0" presId="urn:microsoft.com/office/officeart/2005/8/layout/list1"/>
    <dgm:cxn modelId="{179849C0-90DC-432C-93DB-93ECAC7A7447}" type="presParOf" srcId="{29050EAF-2B45-4EDB-8755-3160099A2B42}" destId="{05BA59C5-31CA-4089-B0EE-0F42E227F194}" srcOrd="1" destOrd="0" presId="urn:microsoft.com/office/officeart/2005/8/layout/list1"/>
    <dgm:cxn modelId="{771B8344-3875-48F3-BEEF-3E15D042AE1E}" type="presParOf" srcId="{108930CC-C86B-47B3-939A-A1FE0A738C3B}" destId="{85151157-5BCB-48D6-A65C-E0854043FB60}" srcOrd="5" destOrd="0" presId="urn:microsoft.com/office/officeart/2005/8/layout/list1"/>
    <dgm:cxn modelId="{4E848AA3-40EB-49C4-AEB1-3C58A9FBD3B7}" type="presParOf" srcId="{108930CC-C86B-47B3-939A-A1FE0A738C3B}" destId="{9D5DBAFE-6EEF-48E0-8A93-0E8887DAA409}" srcOrd="6" destOrd="0" presId="urn:microsoft.com/office/officeart/2005/8/layout/list1"/>
    <dgm:cxn modelId="{72D2082B-371A-4865-954D-A5959A9DDE84}" type="presParOf" srcId="{108930CC-C86B-47B3-939A-A1FE0A738C3B}" destId="{887DE033-F694-4593-92E1-E5C311E8F11F}" srcOrd="7" destOrd="0" presId="urn:microsoft.com/office/officeart/2005/8/layout/list1"/>
    <dgm:cxn modelId="{2246F462-DEA0-474D-BF4F-82B20105B1A6}" type="presParOf" srcId="{108930CC-C86B-47B3-939A-A1FE0A738C3B}" destId="{77743A37-269B-44B6-97ED-F6D378862E84}" srcOrd="8" destOrd="0" presId="urn:microsoft.com/office/officeart/2005/8/layout/list1"/>
    <dgm:cxn modelId="{056F9422-FCA2-49E4-A43F-68E7AF10C149}" type="presParOf" srcId="{77743A37-269B-44B6-97ED-F6D378862E84}" destId="{8E1F5D15-2E0F-4649-995C-3DF5B74577CB}" srcOrd="0" destOrd="0" presId="urn:microsoft.com/office/officeart/2005/8/layout/list1"/>
    <dgm:cxn modelId="{E1C32649-493B-4377-A54E-43D9E5028FDF}" type="presParOf" srcId="{77743A37-269B-44B6-97ED-F6D378862E84}" destId="{7E0121EC-227C-46C1-B41F-4D9B7995553B}" srcOrd="1" destOrd="0" presId="urn:microsoft.com/office/officeart/2005/8/layout/list1"/>
    <dgm:cxn modelId="{CF2C8F00-FCE1-476D-90FA-0710BBFA4D82}" type="presParOf" srcId="{108930CC-C86B-47B3-939A-A1FE0A738C3B}" destId="{068BE8F6-4B82-43F5-B64E-0465DCCA5B3E}" srcOrd="9" destOrd="0" presId="urn:microsoft.com/office/officeart/2005/8/layout/list1"/>
    <dgm:cxn modelId="{C266C014-1FE9-4236-8BB0-65EF20DD3853}" type="presParOf" srcId="{108930CC-C86B-47B3-939A-A1FE0A738C3B}" destId="{D2496B27-7D22-4109-9904-05DC7410F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FF9D7-3BCA-4E6F-B1A6-E44195DA09D2}">
      <dsp:nvSpPr>
        <dsp:cNvPr id="0" name=""/>
        <dsp:cNvSpPr/>
      </dsp:nvSpPr>
      <dsp:spPr>
        <a:xfrm>
          <a:off x="0" y="47433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7844-E58C-43FE-B08A-5522DC005F2C}">
      <dsp:nvSpPr>
        <dsp:cNvPr id="0" name=""/>
        <dsp:cNvSpPr/>
      </dsp:nvSpPr>
      <dsp:spPr>
        <a:xfrm>
          <a:off x="551497" y="1677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Diskusi</a:t>
          </a:r>
          <a:r>
            <a:rPr lang="en-ID" sz="3100" kern="1200" dirty="0"/>
            <a:t> / Meeting</a:t>
          </a:r>
        </a:p>
      </dsp:txBody>
      <dsp:txXfrm>
        <a:off x="596169" y="61450"/>
        <a:ext cx="7631621" cy="825776"/>
      </dsp:txXfrm>
    </dsp:sp>
    <dsp:sp modelId="{9D5DBAFE-6EEF-48E0-8A93-0E8887DAA409}">
      <dsp:nvSpPr>
        <dsp:cNvPr id="0" name=""/>
        <dsp:cNvSpPr/>
      </dsp:nvSpPr>
      <dsp:spPr>
        <a:xfrm>
          <a:off x="0" y="188049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A59C5-31CA-4089-B0EE-0F42E227F194}">
      <dsp:nvSpPr>
        <dsp:cNvPr id="0" name=""/>
        <dsp:cNvSpPr/>
      </dsp:nvSpPr>
      <dsp:spPr>
        <a:xfrm>
          <a:off x="551497" y="142293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 err="1"/>
            <a:t>Pengerjaan</a:t>
          </a:r>
          <a:r>
            <a:rPr lang="en-ID" sz="3100" kern="1200" dirty="0"/>
            <a:t> </a:t>
          </a:r>
          <a:r>
            <a:rPr lang="en-ID" sz="3100" kern="1200" dirty="0" err="1"/>
            <a:t>Proyek</a:t>
          </a:r>
          <a:endParaRPr lang="en-ID" sz="3100" kern="1200" dirty="0"/>
        </a:p>
      </dsp:txBody>
      <dsp:txXfrm>
        <a:off x="596169" y="1467610"/>
        <a:ext cx="7631621" cy="825776"/>
      </dsp:txXfrm>
    </dsp:sp>
    <dsp:sp modelId="{D2496B27-7D22-4109-9904-05DC7410FE90}">
      <dsp:nvSpPr>
        <dsp:cNvPr id="0" name=""/>
        <dsp:cNvSpPr/>
      </dsp:nvSpPr>
      <dsp:spPr>
        <a:xfrm>
          <a:off x="0" y="3286658"/>
          <a:ext cx="1102995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21EC-227C-46C1-B41F-4D9B7995553B}">
      <dsp:nvSpPr>
        <dsp:cNvPr id="0" name=""/>
        <dsp:cNvSpPr/>
      </dsp:nvSpPr>
      <dsp:spPr>
        <a:xfrm>
          <a:off x="551497" y="2829098"/>
          <a:ext cx="7720965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100" kern="1200" dirty="0"/>
            <a:t>Progress Report</a:t>
          </a:r>
        </a:p>
      </dsp:txBody>
      <dsp:txXfrm>
        <a:off x="596169" y="2873770"/>
        <a:ext cx="7631621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 (BAGIAN 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32079"/>
            <a:ext cx="6096000" cy="7401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3139" y="588872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9BE5F-FF3B-43EF-AAE6-9DFD1C79DE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37" y="702157"/>
            <a:ext cx="2242539" cy="480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BAD4E-3114-4CDE-86D8-F1C21A625E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6"/>
          <a:stretch/>
        </p:blipFill>
        <p:spPr bwMode="auto">
          <a:xfrm>
            <a:off x="1865437" y="5135489"/>
            <a:ext cx="2242539" cy="753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5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CCC1-9471-4224-844E-F35BE73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pkl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2C2156-17D0-4C22-AF9B-CBA6DB750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04571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Layout </a:t>
            </a: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Mengerjakan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292</TotalTime>
  <Words>435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 (BAGIAN ANDROID)</vt:lpstr>
      <vt:lpstr>PT. Xeno Persada Teknologi </vt:lpstr>
      <vt:lpstr>Lokasi dan Jadwal Kerja</vt:lpstr>
      <vt:lpstr>Kegiatan umum pkl</vt:lpstr>
      <vt:lpstr>Kegiatan khusus</vt:lpstr>
      <vt:lpstr>Aplikasi b-septik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Mulai Mengerjakan Pesanan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214</cp:revision>
  <dcterms:created xsi:type="dcterms:W3CDTF">2021-02-02T22:30:02Z</dcterms:created>
  <dcterms:modified xsi:type="dcterms:W3CDTF">2021-02-04T05:24:56Z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