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3"/>
  </p:notesMasterIdLst>
  <p:handoutMasterIdLst>
    <p:handoutMasterId r:id="rId14"/>
  </p:handoutMasterIdLst>
  <p:sldIdLst>
    <p:sldId id="338" r:id="rId5"/>
    <p:sldId id="333" r:id="rId6"/>
    <p:sldId id="349" r:id="rId7"/>
    <p:sldId id="352" r:id="rId8"/>
    <p:sldId id="354" r:id="rId9"/>
    <p:sldId id="357" r:id="rId10"/>
    <p:sldId id="339" r:id="rId11"/>
    <p:sldId id="35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07"/>
  </p:normalViewPr>
  <p:slideViewPr>
    <p:cSldViewPr snapToGrid="0">
      <p:cViewPr>
        <p:scale>
          <a:sx n="80" d="100"/>
          <a:sy n="80" d="100"/>
        </p:scale>
        <p:origin x="378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421C07-4004-419E-B24A-20FAA753946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76B00D36-EC01-4998-B8CC-0114668A93C6}">
      <dgm:prSet phldrT="[Text]"/>
      <dgm:spPr/>
      <dgm:t>
        <a:bodyPr/>
        <a:lstStyle/>
        <a:p>
          <a:r>
            <a:rPr lang="en-ID" dirty="0" err="1"/>
            <a:t>Diskusi</a:t>
          </a:r>
          <a:r>
            <a:rPr lang="en-ID" dirty="0"/>
            <a:t> / Meeting</a:t>
          </a:r>
        </a:p>
      </dgm:t>
    </dgm:pt>
    <dgm:pt modelId="{C853A65E-45D9-4B9E-AB78-AE50BD738AA0}" type="parTrans" cxnId="{F052F43B-AC81-4F32-8744-9CE472E39B0A}">
      <dgm:prSet/>
      <dgm:spPr/>
      <dgm:t>
        <a:bodyPr/>
        <a:lstStyle/>
        <a:p>
          <a:endParaRPr lang="en-ID"/>
        </a:p>
      </dgm:t>
    </dgm:pt>
    <dgm:pt modelId="{0E976619-6455-4A85-A13B-07840B687D0A}" type="sibTrans" cxnId="{F052F43B-AC81-4F32-8744-9CE472E39B0A}">
      <dgm:prSet/>
      <dgm:spPr/>
      <dgm:t>
        <a:bodyPr/>
        <a:lstStyle/>
        <a:p>
          <a:endParaRPr lang="en-ID"/>
        </a:p>
      </dgm:t>
    </dgm:pt>
    <dgm:pt modelId="{A0D25CF6-9285-4DF7-AA79-C18001323C07}">
      <dgm:prSet phldrT="[Text]"/>
      <dgm:spPr/>
      <dgm:t>
        <a:bodyPr/>
        <a:lstStyle/>
        <a:p>
          <a:r>
            <a:rPr lang="en-ID" dirty="0" err="1"/>
            <a:t>Pengerjaan</a:t>
          </a:r>
          <a:r>
            <a:rPr lang="en-ID" dirty="0"/>
            <a:t> </a:t>
          </a:r>
          <a:r>
            <a:rPr lang="en-ID" dirty="0" err="1"/>
            <a:t>Proyek</a:t>
          </a:r>
          <a:endParaRPr lang="en-ID" dirty="0"/>
        </a:p>
      </dgm:t>
    </dgm:pt>
    <dgm:pt modelId="{27DB2AFF-BA1E-427A-822C-ACB82E6CF6A6}" type="parTrans" cxnId="{0A8BF68F-6905-4850-A84B-F273B91F1035}">
      <dgm:prSet/>
      <dgm:spPr/>
      <dgm:t>
        <a:bodyPr/>
        <a:lstStyle/>
        <a:p>
          <a:endParaRPr lang="en-ID"/>
        </a:p>
      </dgm:t>
    </dgm:pt>
    <dgm:pt modelId="{33A2B19C-CAE2-42C3-98F7-45BACAA5F8BF}" type="sibTrans" cxnId="{0A8BF68F-6905-4850-A84B-F273B91F1035}">
      <dgm:prSet/>
      <dgm:spPr/>
      <dgm:t>
        <a:bodyPr/>
        <a:lstStyle/>
        <a:p>
          <a:endParaRPr lang="en-ID"/>
        </a:p>
      </dgm:t>
    </dgm:pt>
    <dgm:pt modelId="{67155CD7-4015-4731-B942-14305DDC9545}">
      <dgm:prSet phldrT="[Text]"/>
      <dgm:spPr/>
      <dgm:t>
        <a:bodyPr/>
        <a:lstStyle/>
        <a:p>
          <a:r>
            <a:rPr lang="en-ID" dirty="0"/>
            <a:t>Progress Report</a:t>
          </a:r>
        </a:p>
      </dgm:t>
    </dgm:pt>
    <dgm:pt modelId="{12D17AC8-C62A-43A9-AAFD-9EBE585A7130}" type="parTrans" cxnId="{AC474BD9-F619-4BEC-BCC5-9AF3B0D60C45}">
      <dgm:prSet/>
      <dgm:spPr/>
      <dgm:t>
        <a:bodyPr/>
        <a:lstStyle/>
        <a:p>
          <a:endParaRPr lang="en-ID"/>
        </a:p>
      </dgm:t>
    </dgm:pt>
    <dgm:pt modelId="{E09E7B3C-4398-46B3-A76D-E54F6895E1B3}" type="sibTrans" cxnId="{AC474BD9-F619-4BEC-BCC5-9AF3B0D60C45}">
      <dgm:prSet/>
      <dgm:spPr/>
      <dgm:t>
        <a:bodyPr/>
        <a:lstStyle/>
        <a:p>
          <a:endParaRPr lang="en-ID"/>
        </a:p>
      </dgm:t>
    </dgm:pt>
    <dgm:pt modelId="{108930CC-C86B-47B3-939A-A1FE0A738C3B}" type="pres">
      <dgm:prSet presAssocID="{55421C07-4004-419E-B24A-20FAA753946E}" presName="linear" presStyleCnt="0">
        <dgm:presLayoutVars>
          <dgm:dir/>
          <dgm:animLvl val="lvl"/>
          <dgm:resizeHandles val="exact"/>
        </dgm:presLayoutVars>
      </dgm:prSet>
      <dgm:spPr/>
    </dgm:pt>
    <dgm:pt modelId="{53817FA0-FDDA-4BCD-82FE-D26E4FD42BFD}" type="pres">
      <dgm:prSet presAssocID="{76B00D36-EC01-4998-B8CC-0114668A93C6}" presName="parentLin" presStyleCnt="0"/>
      <dgm:spPr/>
    </dgm:pt>
    <dgm:pt modelId="{1A19F113-DE3E-4DBC-BBD5-88AAAEA2AB2D}" type="pres">
      <dgm:prSet presAssocID="{76B00D36-EC01-4998-B8CC-0114668A93C6}" presName="parentLeftMargin" presStyleLbl="node1" presStyleIdx="0" presStyleCnt="3"/>
      <dgm:spPr/>
    </dgm:pt>
    <dgm:pt modelId="{557B7844-E58C-43FE-B08A-5522DC005F2C}" type="pres">
      <dgm:prSet presAssocID="{76B00D36-EC01-4998-B8CC-0114668A93C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BB66FC3-204B-47D5-B9D0-4F6003CB0E44}" type="pres">
      <dgm:prSet presAssocID="{76B00D36-EC01-4998-B8CC-0114668A93C6}" presName="negativeSpace" presStyleCnt="0"/>
      <dgm:spPr/>
    </dgm:pt>
    <dgm:pt modelId="{97EFF9D7-3BCA-4E6F-B1A6-E44195DA09D2}" type="pres">
      <dgm:prSet presAssocID="{76B00D36-EC01-4998-B8CC-0114668A93C6}" presName="childText" presStyleLbl="conFgAcc1" presStyleIdx="0" presStyleCnt="3">
        <dgm:presLayoutVars>
          <dgm:bulletEnabled val="1"/>
        </dgm:presLayoutVars>
      </dgm:prSet>
      <dgm:spPr/>
    </dgm:pt>
    <dgm:pt modelId="{4B9F0FC3-7E70-4112-8C8E-379A65CA6E48}" type="pres">
      <dgm:prSet presAssocID="{0E976619-6455-4A85-A13B-07840B687D0A}" presName="spaceBetweenRectangles" presStyleCnt="0"/>
      <dgm:spPr/>
    </dgm:pt>
    <dgm:pt modelId="{29050EAF-2B45-4EDB-8755-3160099A2B42}" type="pres">
      <dgm:prSet presAssocID="{A0D25CF6-9285-4DF7-AA79-C18001323C07}" presName="parentLin" presStyleCnt="0"/>
      <dgm:spPr/>
    </dgm:pt>
    <dgm:pt modelId="{27C97F19-90D0-49FF-BE03-A4149FF84A80}" type="pres">
      <dgm:prSet presAssocID="{A0D25CF6-9285-4DF7-AA79-C18001323C07}" presName="parentLeftMargin" presStyleLbl="node1" presStyleIdx="0" presStyleCnt="3"/>
      <dgm:spPr/>
    </dgm:pt>
    <dgm:pt modelId="{05BA59C5-31CA-4089-B0EE-0F42E227F194}" type="pres">
      <dgm:prSet presAssocID="{A0D25CF6-9285-4DF7-AA79-C18001323C0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151157-5BCB-48D6-A65C-E0854043FB60}" type="pres">
      <dgm:prSet presAssocID="{A0D25CF6-9285-4DF7-AA79-C18001323C07}" presName="negativeSpace" presStyleCnt="0"/>
      <dgm:spPr/>
    </dgm:pt>
    <dgm:pt modelId="{9D5DBAFE-6EEF-48E0-8A93-0E8887DAA409}" type="pres">
      <dgm:prSet presAssocID="{A0D25CF6-9285-4DF7-AA79-C18001323C07}" presName="childText" presStyleLbl="conFgAcc1" presStyleIdx="1" presStyleCnt="3">
        <dgm:presLayoutVars>
          <dgm:bulletEnabled val="1"/>
        </dgm:presLayoutVars>
      </dgm:prSet>
      <dgm:spPr/>
    </dgm:pt>
    <dgm:pt modelId="{887DE033-F694-4593-92E1-E5C311E8F11F}" type="pres">
      <dgm:prSet presAssocID="{33A2B19C-CAE2-42C3-98F7-45BACAA5F8BF}" presName="spaceBetweenRectangles" presStyleCnt="0"/>
      <dgm:spPr/>
    </dgm:pt>
    <dgm:pt modelId="{77743A37-269B-44B6-97ED-F6D378862E84}" type="pres">
      <dgm:prSet presAssocID="{67155CD7-4015-4731-B942-14305DDC9545}" presName="parentLin" presStyleCnt="0"/>
      <dgm:spPr/>
    </dgm:pt>
    <dgm:pt modelId="{8E1F5D15-2E0F-4649-995C-3DF5B74577CB}" type="pres">
      <dgm:prSet presAssocID="{67155CD7-4015-4731-B942-14305DDC9545}" presName="parentLeftMargin" presStyleLbl="node1" presStyleIdx="1" presStyleCnt="3"/>
      <dgm:spPr/>
    </dgm:pt>
    <dgm:pt modelId="{7E0121EC-227C-46C1-B41F-4D9B7995553B}" type="pres">
      <dgm:prSet presAssocID="{67155CD7-4015-4731-B942-14305DDC954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68BE8F6-4B82-43F5-B64E-0465DCCA5B3E}" type="pres">
      <dgm:prSet presAssocID="{67155CD7-4015-4731-B942-14305DDC9545}" presName="negativeSpace" presStyleCnt="0"/>
      <dgm:spPr/>
    </dgm:pt>
    <dgm:pt modelId="{D2496B27-7D22-4109-9904-05DC7410FE90}" type="pres">
      <dgm:prSet presAssocID="{67155CD7-4015-4731-B942-14305DDC954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BACCF1A-F6A3-4588-A0EB-474C991F9632}" type="presOf" srcId="{67155CD7-4015-4731-B942-14305DDC9545}" destId="{7E0121EC-227C-46C1-B41F-4D9B7995553B}" srcOrd="1" destOrd="0" presId="urn:microsoft.com/office/officeart/2005/8/layout/list1"/>
    <dgm:cxn modelId="{30BA8631-118B-4BAC-9392-787EF35E3E86}" type="presOf" srcId="{76B00D36-EC01-4998-B8CC-0114668A93C6}" destId="{557B7844-E58C-43FE-B08A-5522DC005F2C}" srcOrd="1" destOrd="0" presId="urn:microsoft.com/office/officeart/2005/8/layout/list1"/>
    <dgm:cxn modelId="{F052F43B-AC81-4F32-8744-9CE472E39B0A}" srcId="{55421C07-4004-419E-B24A-20FAA753946E}" destId="{76B00D36-EC01-4998-B8CC-0114668A93C6}" srcOrd="0" destOrd="0" parTransId="{C853A65E-45D9-4B9E-AB78-AE50BD738AA0}" sibTransId="{0E976619-6455-4A85-A13B-07840B687D0A}"/>
    <dgm:cxn modelId="{C52B0A47-64DD-4099-8F9E-7657AB1DA147}" type="presOf" srcId="{55421C07-4004-419E-B24A-20FAA753946E}" destId="{108930CC-C86B-47B3-939A-A1FE0A738C3B}" srcOrd="0" destOrd="0" presId="urn:microsoft.com/office/officeart/2005/8/layout/list1"/>
    <dgm:cxn modelId="{AC43B27F-F1BB-4DDC-A141-07EC6391BA49}" type="presOf" srcId="{A0D25CF6-9285-4DF7-AA79-C18001323C07}" destId="{27C97F19-90D0-49FF-BE03-A4149FF84A80}" srcOrd="0" destOrd="0" presId="urn:microsoft.com/office/officeart/2005/8/layout/list1"/>
    <dgm:cxn modelId="{0A8BF68F-6905-4850-A84B-F273B91F1035}" srcId="{55421C07-4004-419E-B24A-20FAA753946E}" destId="{A0D25CF6-9285-4DF7-AA79-C18001323C07}" srcOrd="1" destOrd="0" parTransId="{27DB2AFF-BA1E-427A-822C-ACB82E6CF6A6}" sibTransId="{33A2B19C-CAE2-42C3-98F7-45BACAA5F8BF}"/>
    <dgm:cxn modelId="{2A7D9594-2CE6-419D-BDAF-04A48C4E53D8}" type="presOf" srcId="{76B00D36-EC01-4998-B8CC-0114668A93C6}" destId="{1A19F113-DE3E-4DBC-BBD5-88AAAEA2AB2D}" srcOrd="0" destOrd="0" presId="urn:microsoft.com/office/officeart/2005/8/layout/list1"/>
    <dgm:cxn modelId="{660F72BC-454D-404A-BFD3-2F8D6EA24B4C}" type="presOf" srcId="{A0D25CF6-9285-4DF7-AA79-C18001323C07}" destId="{05BA59C5-31CA-4089-B0EE-0F42E227F194}" srcOrd="1" destOrd="0" presId="urn:microsoft.com/office/officeart/2005/8/layout/list1"/>
    <dgm:cxn modelId="{AC474BD9-F619-4BEC-BCC5-9AF3B0D60C45}" srcId="{55421C07-4004-419E-B24A-20FAA753946E}" destId="{67155CD7-4015-4731-B942-14305DDC9545}" srcOrd="2" destOrd="0" parTransId="{12D17AC8-C62A-43A9-AAFD-9EBE585A7130}" sibTransId="{E09E7B3C-4398-46B3-A76D-E54F6895E1B3}"/>
    <dgm:cxn modelId="{1014CCF0-42FF-439A-942C-7662C7B74442}" type="presOf" srcId="{67155CD7-4015-4731-B942-14305DDC9545}" destId="{8E1F5D15-2E0F-4649-995C-3DF5B74577CB}" srcOrd="0" destOrd="0" presId="urn:microsoft.com/office/officeart/2005/8/layout/list1"/>
    <dgm:cxn modelId="{0CC47CA7-FF9E-4402-A989-D63EEFFC71E4}" type="presParOf" srcId="{108930CC-C86B-47B3-939A-A1FE0A738C3B}" destId="{53817FA0-FDDA-4BCD-82FE-D26E4FD42BFD}" srcOrd="0" destOrd="0" presId="urn:microsoft.com/office/officeart/2005/8/layout/list1"/>
    <dgm:cxn modelId="{C4B47B43-8042-42D1-9272-EE0D72435086}" type="presParOf" srcId="{53817FA0-FDDA-4BCD-82FE-D26E4FD42BFD}" destId="{1A19F113-DE3E-4DBC-BBD5-88AAAEA2AB2D}" srcOrd="0" destOrd="0" presId="urn:microsoft.com/office/officeart/2005/8/layout/list1"/>
    <dgm:cxn modelId="{0B21B535-20BB-4BF0-B2AA-F266E4E85062}" type="presParOf" srcId="{53817FA0-FDDA-4BCD-82FE-D26E4FD42BFD}" destId="{557B7844-E58C-43FE-B08A-5522DC005F2C}" srcOrd="1" destOrd="0" presId="urn:microsoft.com/office/officeart/2005/8/layout/list1"/>
    <dgm:cxn modelId="{B1FE540B-1D68-4302-A955-32CE080FB6DA}" type="presParOf" srcId="{108930CC-C86B-47B3-939A-A1FE0A738C3B}" destId="{4BB66FC3-204B-47D5-B9D0-4F6003CB0E44}" srcOrd="1" destOrd="0" presId="urn:microsoft.com/office/officeart/2005/8/layout/list1"/>
    <dgm:cxn modelId="{1118A4B6-926F-443E-AC95-3B5C97A6AF2D}" type="presParOf" srcId="{108930CC-C86B-47B3-939A-A1FE0A738C3B}" destId="{97EFF9D7-3BCA-4E6F-B1A6-E44195DA09D2}" srcOrd="2" destOrd="0" presId="urn:microsoft.com/office/officeart/2005/8/layout/list1"/>
    <dgm:cxn modelId="{1CC6206C-855D-4221-8321-FCEC4650EC3B}" type="presParOf" srcId="{108930CC-C86B-47B3-939A-A1FE0A738C3B}" destId="{4B9F0FC3-7E70-4112-8C8E-379A65CA6E48}" srcOrd="3" destOrd="0" presId="urn:microsoft.com/office/officeart/2005/8/layout/list1"/>
    <dgm:cxn modelId="{DEB7A34F-063C-44C4-9A21-00D27FF389A0}" type="presParOf" srcId="{108930CC-C86B-47B3-939A-A1FE0A738C3B}" destId="{29050EAF-2B45-4EDB-8755-3160099A2B42}" srcOrd="4" destOrd="0" presId="urn:microsoft.com/office/officeart/2005/8/layout/list1"/>
    <dgm:cxn modelId="{E8B161C3-666E-4632-B32C-32B93FC9A564}" type="presParOf" srcId="{29050EAF-2B45-4EDB-8755-3160099A2B42}" destId="{27C97F19-90D0-49FF-BE03-A4149FF84A80}" srcOrd="0" destOrd="0" presId="urn:microsoft.com/office/officeart/2005/8/layout/list1"/>
    <dgm:cxn modelId="{179849C0-90DC-432C-93DB-93ECAC7A7447}" type="presParOf" srcId="{29050EAF-2B45-4EDB-8755-3160099A2B42}" destId="{05BA59C5-31CA-4089-B0EE-0F42E227F194}" srcOrd="1" destOrd="0" presId="urn:microsoft.com/office/officeart/2005/8/layout/list1"/>
    <dgm:cxn modelId="{771B8344-3875-48F3-BEEF-3E15D042AE1E}" type="presParOf" srcId="{108930CC-C86B-47B3-939A-A1FE0A738C3B}" destId="{85151157-5BCB-48D6-A65C-E0854043FB60}" srcOrd="5" destOrd="0" presId="urn:microsoft.com/office/officeart/2005/8/layout/list1"/>
    <dgm:cxn modelId="{4E848AA3-40EB-49C4-AEB1-3C58A9FBD3B7}" type="presParOf" srcId="{108930CC-C86B-47B3-939A-A1FE0A738C3B}" destId="{9D5DBAFE-6EEF-48E0-8A93-0E8887DAA409}" srcOrd="6" destOrd="0" presId="urn:microsoft.com/office/officeart/2005/8/layout/list1"/>
    <dgm:cxn modelId="{72D2082B-371A-4865-954D-A5959A9DDE84}" type="presParOf" srcId="{108930CC-C86B-47B3-939A-A1FE0A738C3B}" destId="{887DE033-F694-4593-92E1-E5C311E8F11F}" srcOrd="7" destOrd="0" presId="urn:microsoft.com/office/officeart/2005/8/layout/list1"/>
    <dgm:cxn modelId="{2246F462-DEA0-474D-BF4F-82B20105B1A6}" type="presParOf" srcId="{108930CC-C86B-47B3-939A-A1FE0A738C3B}" destId="{77743A37-269B-44B6-97ED-F6D378862E84}" srcOrd="8" destOrd="0" presId="urn:microsoft.com/office/officeart/2005/8/layout/list1"/>
    <dgm:cxn modelId="{056F9422-FCA2-49E4-A43F-68E7AF10C149}" type="presParOf" srcId="{77743A37-269B-44B6-97ED-F6D378862E84}" destId="{8E1F5D15-2E0F-4649-995C-3DF5B74577CB}" srcOrd="0" destOrd="0" presId="urn:microsoft.com/office/officeart/2005/8/layout/list1"/>
    <dgm:cxn modelId="{E1C32649-493B-4377-A54E-43D9E5028FDF}" type="presParOf" srcId="{77743A37-269B-44B6-97ED-F6D378862E84}" destId="{7E0121EC-227C-46C1-B41F-4D9B7995553B}" srcOrd="1" destOrd="0" presId="urn:microsoft.com/office/officeart/2005/8/layout/list1"/>
    <dgm:cxn modelId="{CF2C8F00-FCE1-476D-90FA-0710BBFA4D82}" type="presParOf" srcId="{108930CC-C86B-47B3-939A-A1FE0A738C3B}" destId="{068BE8F6-4B82-43F5-B64E-0465DCCA5B3E}" srcOrd="9" destOrd="0" presId="urn:microsoft.com/office/officeart/2005/8/layout/list1"/>
    <dgm:cxn modelId="{C266C014-1FE9-4236-8BB0-65EF20DD3853}" type="presParOf" srcId="{108930CC-C86B-47B3-939A-A1FE0A738C3B}" destId="{D2496B27-7D22-4109-9904-05DC7410FE9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FF9D7-3BCA-4E6F-B1A6-E44195DA09D2}">
      <dsp:nvSpPr>
        <dsp:cNvPr id="0" name=""/>
        <dsp:cNvSpPr/>
      </dsp:nvSpPr>
      <dsp:spPr>
        <a:xfrm>
          <a:off x="0" y="474338"/>
          <a:ext cx="1102995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B7844-E58C-43FE-B08A-5522DC005F2C}">
      <dsp:nvSpPr>
        <dsp:cNvPr id="0" name=""/>
        <dsp:cNvSpPr/>
      </dsp:nvSpPr>
      <dsp:spPr>
        <a:xfrm>
          <a:off x="551497" y="16778"/>
          <a:ext cx="7720965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100" kern="1200" dirty="0" err="1"/>
            <a:t>Diskusi</a:t>
          </a:r>
          <a:r>
            <a:rPr lang="en-ID" sz="3100" kern="1200" dirty="0"/>
            <a:t> / Meeting</a:t>
          </a:r>
        </a:p>
      </dsp:txBody>
      <dsp:txXfrm>
        <a:off x="596169" y="61450"/>
        <a:ext cx="7631621" cy="825776"/>
      </dsp:txXfrm>
    </dsp:sp>
    <dsp:sp modelId="{9D5DBAFE-6EEF-48E0-8A93-0E8887DAA409}">
      <dsp:nvSpPr>
        <dsp:cNvPr id="0" name=""/>
        <dsp:cNvSpPr/>
      </dsp:nvSpPr>
      <dsp:spPr>
        <a:xfrm>
          <a:off x="0" y="1880498"/>
          <a:ext cx="1102995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A59C5-31CA-4089-B0EE-0F42E227F194}">
      <dsp:nvSpPr>
        <dsp:cNvPr id="0" name=""/>
        <dsp:cNvSpPr/>
      </dsp:nvSpPr>
      <dsp:spPr>
        <a:xfrm>
          <a:off x="551497" y="1422938"/>
          <a:ext cx="7720965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100" kern="1200" dirty="0" err="1"/>
            <a:t>Pengerjaan</a:t>
          </a:r>
          <a:r>
            <a:rPr lang="en-ID" sz="3100" kern="1200" dirty="0"/>
            <a:t> </a:t>
          </a:r>
          <a:r>
            <a:rPr lang="en-ID" sz="3100" kern="1200" dirty="0" err="1"/>
            <a:t>Proyek</a:t>
          </a:r>
          <a:endParaRPr lang="en-ID" sz="3100" kern="1200" dirty="0"/>
        </a:p>
      </dsp:txBody>
      <dsp:txXfrm>
        <a:off x="596169" y="1467610"/>
        <a:ext cx="7631621" cy="825776"/>
      </dsp:txXfrm>
    </dsp:sp>
    <dsp:sp modelId="{D2496B27-7D22-4109-9904-05DC7410FE90}">
      <dsp:nvSpPr>
        <dsp:cNvPr id="0" name=""/>
        <dsp:cNvSpPr/>
      </dsp:nvSpPr>
      <dsp:spPr>
        <a:xfrm>
          <a:off x="0" y="3286658"/>
          <a:ext cx="1102995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121EC-227C-46C1-B41F-4D9B7995553B}">
      <dsp:nvSpPr>
        <dsp:cNvPr id="0" name=""/>
        <dsp:cNvSpPr/>
      </dsp:nvSpPr>
      <dsp:spPr>
        <a:xfrm>
          <a:off x="551497" y="2829098"/>
          <a:ext cx="7720965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100" kern="1200" dirty="0"/>
            <a:t>Progress Report</a:t>
          </a:r>
        </a:p>
      </dsp:txBody>
      <dsp:txXfrm>
        <a:off x="596169" y="2873770"/>
        <a:ext cx="7631621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2/3/2021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sz="2400" b="1" dirty="0"/>
              <a:t>IMPLEMENTASI SISTEM PELAYANAN LIMBAH DOMESTIK BERBASIS ANDROID DAN IOS DI KOTA BATAM (BAGIAN ANDROID)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Oleh : Rizkika </a:t>
            </a:r>
            <a:r>
              <a:rPr lang="en-US" dirty="0" err="1"/>
              <a:t>Zakka</a:t>
            </a:r>
            <a:r>
              <a:rPr lang="en-US" dirty="0"/>
              <a:t> Palindungan / e41170164</a:t>
            </a:r>
          </a:p>
        </p:txBody>
      </p:sp>
      <p:pic>
        <p:nvPicPr>
          <p:cNvPr id="4" name="Picture 3" descr="D:\Polije png.png">
            <a:extLst>
              <a:ext uri="{FF2B5EF4-FFF2-40B4-BE49-F238E27FC236}">
                <a16:creationId xmlns:a16="http://schemas.microsoft.com/office/drawing/2014/main" id="{4B27394E-720E-413D-B9BF-CCEEC18A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561" y="1935570"/>
            <a:ext cx="2310179" cy="230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9F33C4-DA8B-4729-9675-9858E8EA270D}"/>
              </a:ext>
            </a:extLst>
          </p:cNvPr>
          <p:cNvSpPr txBox="1"/>
          <p:nvPr/>
        </p:nvSpPr>
        <p:spPr>
          <a:xfrm>
            <a:off x="1444487" y="3420838"/>
            <a:ext cx="10130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>
                <a:solidFill>
                  <a:schemeClr val="bg1"/>
                </a:solidFill>
              </a:rPr>
              <a:t>Pembimbing</a:t>
            </a:r>
            <a:r>
              <a:rPr lang="en-ID" sz="2400" dirty="0">
                <a:solidFill>
                  <a:schemeClr val="bg1"/>
                </a:solidFill>
              </a:rPr>
              <a:t>  	: </a:t>
            </a:r>
            <a:r>
              <a:rPr lang="en-ID" sz="2400" dirty="0" err="1">
                <a:solidFill>
                  <a:schemeClr val="bg1"/>
                </a:solidFill>
              </a:rPr>
              <a:t>Aji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Seto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Arifianto</a:t>
            </a:r>
            <a:r>
              <a:rPr lang="en-ID" sz="2400" dirty="0">
                <a:solidFill>
                  <a:schemeClr val="bg1"/>
                </a:solidFill>
              </a:rPr>
              <a:t>, S.ST., MT</a:t>
            </a:r>
          </a:p>
          <a:p>
            <a:r>
              <a:rPr lang="en-ID" sz="2400" dirty="0" err="1">
                <a:solidFill>
                  <a:schemeClr val="bg1"/>
                </a:solidFill>
              </a:rPr>
              <a:t>Sekretaris</a:t>
            </a:r>
            <a:r>
              <a:rPr lang="en-ID" sz="2400" dirty="0">
                <a:solidFill>
                  <a:schemeClr val="bg1"/>
                </a:solidFill>
              </a:rPr>
              <a:t>       	: </a:t>
            </a:r>
            <a:r>
              <a:rPr lang="en-ID" sz="2400" dirty="0" err="1">
                <a:solidFill>
                  <a:schemeClr val="bg1"/>
                </a:solidFill>
              </a:rPr>
              <a:t>Bety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Etikasari</a:t>
            </a:r>
            <a:r>
              <a:rPr lang="en-ID" sz="2400" dirty="0">
                <a:solidFill>
                  <a:schemeClr val="bg1"/>
                </a:solidFill>
              </a:rPr>
              <a:t>, </a:t>
            </a:r>
            <a:r>
              <a:rPr lang="en-ID" sz="2400" dirty="0" err="1">
                <a:solidFill>
                  <a:schemeClr val="bg1"/>
                </a:solidFill>
              </a:rPr>
              <a:t>S.Pd</a:t>
            </a:r>
            <a:r>
              <a:rPr lang="en-ID" sz="2400" dirty="0">
                <a:solidFill>
                  <a:schemeClr val="bg1"/>
                </a:solidFill>
              </a:rPr>
              <a:t>, </a:t>
            </a:r>
            <a:r>
              <a:rPr lang="en-ID" sz="2400" dirty="0" err="1">
                <a:solidFill>
                  <a:schemeClr val="bg1"/>
                </a:solidFill>
              </a:rPr>
              <a:t>M.Pd</a:t>
            </a:r>
            <a:endParaRPr lang="en-ID" sz="2400" dirty="0">
              <a:solidFill>
                <a:schemeClr val="bg1"/>
              </a:solidFill>
            </a:endParaRPr>
          </a:p>
          <a:p>
            <a:r>
              <a:rPr lang="en-ID" sz="2400" dirty="0" err="1">
                <a:solidFill>
                  <a:schemeClr val="bg1"/>
                </a:solidFill>
              </a:rPr>
              <a:t>Anggota</a:t>
            </a:r>
            <a:r>
              <a:rPr lang="en-ID" sz="2400" dirty="0">
                <a:solidFill>
                  <a:schemeClr val="bg1"/>
                </a:solidFill>
              </a:rPr>
              <a:t>	: Beni </a:t>
            </a:r>
            <a:r>
              <a:rPr lang="en-ID" sz="2400" dirty="0" err="1">
                <a:solidFill>
                  <a:schemeClr val="bg1"/>
                </a:solidFill>
              </a:rPr>
              <a:t>Widiawan</a:t>
            </a:r>
            <a:r>
              <a:rPr lang="en-ID" sz="2400" dirty="0">
                <a:solidFill>
                  <a:schemeClr val="bg1"/>
                </a:solidFill>
              </a:rPr>
              <a:t>, S.ST, MT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Perusahaan </a:t>
            </a:r>
            <a:r>
              <a:rPr lang="en-US" b="1" dirty="0"/>
              <a:t>PT. </a:t>
            </a:r>
            <a:r>
              <a:rPr lang="en-US" b="1" dirty="0" err="1"/>
              <a:t>Xeno</a:t>
            </a:r>
            <a:r>
              <a:rPr lang="en-US" b="1" dirty="0"/>
              <a:t> </a:t>
            </a:r>
            <a:r>
              <a:rPr lang="en-US" b="1" dirty="0" err="1"/>
              <a:t>Persada</a:t>
            </a:r>
            <a:r>
              <a:rPr lang="en-US" b="1" dirty="0"/>
              <a:t> </a:t>
            </a:r>
            <a:r>
              <a:rPr lang="en-US" b="1" dirty="0" err="1"/>
              <a:t>Teknologi</a:t>
            </a:r>
            <a:r>
              <a:rPr lang="en-US" dirty="0"/>
              <a:t> yang 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Jl</a:t>
            </a:r>
            <a:r>
              <a:rPr lang="en-US" dirty="0"/>
              <a:t>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 Selatan XI No 4, </a:t>
            </a:r>
            <a:r>
              <a:rPr lang="en-US" dirty="0" err="1"/>
              <a:t>Kel</a:t>
            </a:r>
            <a:r>
              <a:rPr lang="en-US" dirty="0"/>
              <a:t>.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, </a:t>
            </a:r>
            <a:r>
              <a:rPr lang="en-US" dirty="0" err="1"/>
              <a:t>Kec</a:t>
            </a:r>
            <a:r>
              <a:rPr lang="en-US" dirty="0"/>
              <a:t>.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, Kota Surabaya, </a:t>
            </a:r>
            <a:r>
              <a:rPr lang="en-US" dirty="0" err="1"/>
              <a:t>Jawa</a:t>
            </a:r>
            <a:r>
              <a:rPr lang="en-US" dirty="0"/>
              <a:t> Timur 60292.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PKL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b="1" dirty="0"/>
              <a:t>28 September </a:t>
            </a:r>
            <a:r>
              <a:rPr lang="en-US" dirty="0"/>
              <a:t>- </a:t>
            </a:r>
            <a:r>
              <a:rPr lang="en-US" b="1" dirty="0"/>
              <a:t>24 </a:t>
            </a:r>
            <a:r>
              <a:rPr lang="en-US" b="1" dirty="0" err="1"/>
              <a:t>Desember</a:t>
            </a:r>
            <a:r>
              <a:rPr lang="en-US" b="1" dirty="0"/>
              <a:t> 2020</a:t>
            </a:r>
            <a:r>
              <a:rPr lang="en-US" dirty="0"/>
              <a:t>. </a:t>
            </a:r>
            <a:r>
              <a:rPr lang="en-US" dirty="0" err="1"/>
              <a:t>Kegiatan</a:t>
            </a:r>
            <a:r>
              <a:rPr lang="en-US" dirty="0"/>
              <a:t> PKL </a:t>
            </a:r>
            <a:r>
              <a:rPr lang="en-US" dirty="0" err="1"/>
              <a:t>dilakukan</a:t>
            </a:r>
            <a:r>
              <a:rPr lang="en-US" dirty="0"/>
              <a:t> pada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(</a:t>
            </a:r>
            <a:r>
              <a:rPr lang="en-US" dirty="0" err="1"/>
              <a:t>Senin</a:t>
            </a:r>
            <a:r>
              <a:rPr lang="en-US" dirty="0"/>
              <a:t> – </a:t>
            </a:r>
            <a:r>
              <a:rPr lang="en-US" dirty="0" err="1"/>
              <a:t>Jumat</a:t>
            </a:r>
            <a:r>
              <a:rPr lang="en-US" dirty="0"/>
              <a:t>) pada </a:t>
            </a:r>
            <a:r>
              <a:rPr lang="en-US" dirty="0" err="1"/>
              <a:t>pukul</a:t>
            </a:r>
            <a:r>
              <a:rPr lang="en-US" dirty="0"/>
              <a:t> 08.30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pukul</a:t>
            </a:r>
            <a:r>
              <a:rPr lang="en-US" dirty="0"/>
              <a:t> 17.00.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Lokasi dan </a:t>
            </a:r>
            <a:r>
              <a:rPr lang="en-US" dirty="0" err="1">
                <a:sym typeface="Bodoni SvtyTwo ITC TT-Book"/>
              </a:rPr>
              <a:t>Jadwal</a:t>
            </a:r>
            <a:r>
              <a:rPr lang="en-US" dirty="0">
                <a:sym typeface="Bodoni SvtyTwo ITC TT-Book"/>
              </a:rPr>
              <a:t> </a:t>
            </a:r>
            <a:r>
              <a:rPr lang="en-US" dirty="0" err="1">
                <a:sym typeface="Bodoni SvtyTwo ITC TT-Book"/>
              </a:rPr>
              <a:t>Kerja</a:t>
            </a:r>
            <a:endParaRPr lang="en-US" dirty="0">
              <a:sym typeface="Bodoni SvtyTwo ITC TT-Book"/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6CB5C84-84C7-4F3D-94A7-4BB55B2560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46" b="1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308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F6B48D-29F1-4E1D-AFC0-D799DF55FF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1956391"/>
            <a:ext cx="3863975" cy="141311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4692-01BF-475C-8DE0-42D9ED103C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/>
              <a:t>PT. </a:t>
            </a:r>
            <a:r>
              <a:rPr lang="en-ID" dirty="0" err="1"/>
              <a:t>Xeno</a:t>
            </a:r>
            <a:r>
              <a:rPr lang="en-ID" dirty="0"/>
              <a:t> </a:t>
            </a:r>
            <a:r>
              <a:rPr lang="en-ID" dirty="0" err="1"/>
              <a:t>Persada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berdiri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2013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penyedia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TI </a:t>
            </a:r>
            <a:r>
              <a:rPr lang="en-ID" dirty="0" err="1"/>
              <a:t>cerdas</a:t>
            </a:r>
            <a:r>
              <a:rPr lang="en-ID" dirty="0"/>
              <a:t> yang </a:t>
            </a:r>
            <a:r>
              <a:rPr lang="en-ID" dirty="0" err="1"/>
              <a:t>mengkhususkan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, </a:t>
            </a:r>
            <a:r>
              <a:rPr lang="en-ID" dirty="0" err="1"/>
              <a:t>implementasi</a:t>
            </a:r>
            <a:r>
              <a:rPr lang="en-ID" dirty="0"/>
              <a:t>, dan </a:t>
            </a:r>
            <a:r>
              <a:rPr lang="en-ID" dirty="0" err="1"/>
              <a:t>pemeliharaan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seluler</a:t>
            </a:r>
            <a:r>
              <a:rPr lang="en-ID" dirty="0"/>
              <a:t> (Android &amp; iOS), </a:t>
            </a:r>
            <a:r>
              <a:rPr lang="en-ID" dirty="0" err="1"/>
              <a:t>aplikasi</a:t>
            </a:r>
            <a:r>
              <a:rPr lang="en-ID" dirty="0"/>
              <a:t> web dan desktop.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429E2B-537D-4A4F-8D5D-4B43E9BE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PT. </a:t>
            </a:r>
            <a:r>
              <a:rPr lang="en-ID" dirty="0" err="1"/>
              <a:t>Xeno</a:t>
            </a:r>
            <a:r>
              <a:rPr lang="en-ID" dirty="0"/>
              <a:t> </a:t>
            </a:r>
            <a:r>
              <a:rPr lang="en-ID" dirty="0" err="1"/>
              <a:t>Persada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D514D180-FF82-4A9E-9B8A-F886A4B8C046}"/>
              </a:ext>
            </a:extLst>
          </p:cNvPr>
          <p:cNvSpPr txBox="1">
            <a:spLocks/>
          </p:cNvSpPr>
          <p:nvPr/>
        </p:nvSpPr>
        <p:spPr>
          <a:xfrm>
            <a:off x="621372" y="5550015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DAGSAPP (MOBILE)</a:t>
            </a:r>
          </a:p>
        </p:txBody>
      </p:sp>
      <p:sp>
        <p:nvSpPr>
          <p:cNvPr id="21" name="Content Placeholder 49">
            <a:extLst>
              <a:ext uri="{FF2B5EF4-FFF2-40B4-BE49-F238E27FC236}">
                <a16:creationId xmlns:a16="http://schemas.microsoft.com/office/drawing/2014/main" id="{BE404E4A-EE09-4EF6-85CA-1D137A60B475}"/>
              </a:ext>
            </a:extLst>
          </p:cNvPr>
          <p:cNvSpPr txBox="1">
            <a:spLocks/>
          </p:cNvSpPr>
          <p:nvPr/>
        </p:nvSpPr>
        <p:spPr>
          <a:xfrm>
            <a:off x="699667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Aplikasi</a:t>
            </a:r>
            <a:r>
              <a:rPr lang="en-US" sz="1400" dirty="0"/>
              <a:t> mobile e-commerce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mempromosikan</a:t>
            </a:r>
            <a:r>
              <a:rPr lang="en-US" sz="1400" dirty="0"/>
              <a:t> </a:t>
            </a:r>
            <a:r>
              <a:rPr lang="en-US" sz="1400" dirty="0" err="1"/>
              <a:t>produk-produk</a:t>
            </a:r>
            <a:r>
              <a:rPr lang="en-US" sz="1400" dirty="0"/>
              <a:t> UKM</a:t>
            </a:r>
            <a:endParaRPr lang="id-ID" sz="1400" dirty="0"/>
          </a:p>
        </p:txBody>
      </p:sp>
      <p:sp>
        <p:nvSpPr>
          <p:cNvPr id="22" name="Content Placeholder 50">
            <a:extLst>
              <a:ext uri="{FF2B5EF4-FFF2-40B4-BE49-F238E27FC236}">
                <a16:creationId xmlns:a16="http://schemas.microsoft.com/office/drawing/2014/main" id="{50A46A7D-BBE2-47A1-B10E-76061EC659C6}"/>
              </a:ext>
            </a:extLst>
          </p:cNvPr>
          <p:cNvSpPr txBox="1">
            <a:spLocks/>
          </p:cNvSpPr>
          <p:nvPr/>
        </p:nvSpPr>
        <p:spPr>
          <a:xfrm>
            <a:off x="4380410" y="5540419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Sales App (WEB)</a:t>
            </a:r>
          </a:p>
        </p:txBody>
      </p:sp>
      <p:sp>
        <p:nvSpPr>
          <p:cNvPr id="23" name="Content Placeholder 52">
            <a:extLst>
              <a:ext uri="{FF2B5EF4-FFF2-40B4-BE49-F238E27FC236}">
                <a16:creationId xmlns:a16="http://schemas.microsoft.com/office/drawing/2014/main" id="{0CC2E469-D797-4695-984C-D1D9E77DC409}"/>
              </a:ext>
            </a:extLst>
          </p:cNvPr>
          <p:cNvSpPr txBox="1">
            <a:spLocks/>
          </p:cNvSpPr>
          <p:nvPr/>
        </p:nvSpPr>
        <p:spPr>
          <a:xfrm>
            <a:off x="4420124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Pencatatan</a:t>
            </a:r>
            <a:r>
              <a:rPr lang="en-US" sz="1400" dirty="0"/>
              <a:t> </a:t>
            </a:r>
            <a:r>
              <a:rPr lang="en-US" sz="1400" dirty="0" err="1"/>
              <a:t>Aktivitas</a:t>
            </a:r>
            <a:r>
              <a:rPr lang="en-US" sz="1400" dirty="0"/>
              <a:t> Sales, dan </a:t>
            </a:r>
            <a:r>
              <a:rPr lang="en-US" sz="1400" dirty="0" err="1"/>
              <a:t>Progres</a:t>
            </a:r>
            <a:r>
              <a:rPr lang="en-US" sz="1400" dirty="0"/>
              <a:t> </a:t>
            </a:r>
            <a:r>
              <a:rPr lang="en-US" sz="1400" dirty="0" err="1"/>
              <a:t>Pengerjaan</a:t>
            </a:r>
            <a:r>
              <a:rPr lang="en-US" sz="1400" dirty="0"/>
              <a:t> </a:t>
            </a:r>
            <a:r>
              <a:rPr lang="en-US" sz="1400" dirty="0" err="1"/>
              <a:t>Proyek</a:t>
            </a:r>
            <a:endParaRPr lang="en-US" sz="1400" dirty="0"/>
          </a:p>
        </p:txBody>
      </p:sp>
      <p:sp>
        <p:nvSpPr>
          <p:cNvPr id="24" name="Content Placeholder 53">
            <a:extLst>
              <a:ext uri="{FF2B5EF4-FFF2-40B4-BE49-F238E27FC236}">
                <a16:creationId xmlns:a16="http://schemas.microsoft.com/office/drawing/2014/main" id="{F371DD90-40B3-4206-935E-AB11B758D262}"/>
              </a:ext>
            </a:extLst>
          </p:cNvPr>
          <p:cNvSpPr txBox="1">
            <a:spLocks/>
          </p:cNvSpPr>
          <p:nvPr/>
        </p:nvSpPr>
        <p:spPr>
          <a:xfrm>
            <a:off x="8058939" y="5550015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GRATYO (DESKTOP)</a:t>
            </a:r>
          </a:p>
        </p:txBody>
      </p:sp>
      <p:sp>
        <p:nvSpPr>
          <p:cNvPr id="25" name="Content Placeholder 55">
            <a:extLst>
              <a:ext uri="{FF2B5EF4-FFF2-40B4-BE49-F238E27FC236}">
                <a16:creationId xmlns:a16="http://schemas.microsoft.com/office/drawing/2014/main" id="{79318160-399E-444D-AF0E-D7AED9C38309}"/>
              </a:ext>
            </a:extLst>
          </p:cNvPr>
          <p:cNvSpPr txBox="1">
            <a:spLocks/>
          </p:cNvSpPr>
          <p:nvPr/>
        </p:nvSpPr>
        <p:spPr>
          <a:xfrm>
            <a:off x="8041562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i-FI" sz="1400" dirty="0"/>
              <a:t>Aplikasi untuk tes kemampuan pribadi meliputi</a:t>
            </a:r>
            <a:endParaRPr lang="id-ID" sz="1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9761EC8-C7F5-437D-A639-6C39BDF4E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40" t="15816" r="20685" b="29701"/>
          <a:stretch/>
        </p:blipFill>
        <p:spPr>
          <a:xfrm>
            <a:off x="4293554" y="3488500"/>
            <a:ext cx="3490710" cy="20615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A507EA0-8FC1-4994-8CBD-61DD136F61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64" t="7134" r="21602" b="5404"/>
          <a:stretch/>
        </p:blipFill>
        <p:spPr>
          <a:xfrm>
            <a:off x="1211103" y="3488500"/>
            <a:ext cx="2328880" cy="20615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BA303F6-539B-4161-898E-B94609E394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27" t="9862" r="12064" b="13877"/>
          <a:stretch/>
        </p:blipFill>
        <p:spPr>
          <a:xfrm>
            <a:off x="8184309" y="3494497"/>
            <a:ext cx="3106366" cy="204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4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CCC1-9471-4224-844E-F35BE73E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pkl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2C2156-17D0-4C22-AF9B-CBA6DB750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804571"/>
              </p:ext>
            </p:extLst>
          </p:nvPr>
        </p:nvGraphicFramePr>
        <p:xfrm>
          <a:off x="581025" y="1890713"/>
          <a:ext cx="11029950" cy="4084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991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A8A2-FD0C-400B-AF0D-0FBE0FB4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khusus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9F58-E594-4E6C-B1B4-F72A3A5AD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740156"/>
          </a:xfrm>
        </p:spPr>
        <p:txBody>
          <a:bodyPr anchor="t">
            <a:normAutofit/>
          </a:bodyPr>
          <a:lstStyle/>
          <a:p>
            <a:r>
              <a:rPr lang="en-ID" dirty="0" err="1"/>
              <a:t>Sebagai</a:t>
            </a:r>
            <a:r>
              <a:rPr lang="en-ID" dirty="0"/>
              <a:t> Android Developer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android yang </a:t>
            </a:r>
            <a:r>
              <a:rPr lang="en-ID" dirty="0" err="1"/>
              <a:t>bernama</a:t>
            </a:r>
            <a:r>
              <a:rPr lang="en-ID" dirty="0"/>
              <a:t> B-</a:t>
            </a:r>
            <a:r>
              <a:rPr lang="en-ID" dirty="0" err="1"/>
              <a:t>Septik</a:t>
            </a:r>
            <a:r>
              <a:rPr lang="en-ID" dirty="0"/>
              <a:t>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pada </a:t>
            </a:r>
            <a:r>
              <a:rPr lang="en-ID" dirty="0" err="1"/>
              <a:t>aplikasi</a:t>
            </a:r>
            <a:r>
              <a:rPr lang="en-ID" dirty="0"/>
              <a:t> B-</a:t>
            </a:r>
            <a:r>
              <a:rPr lang="en-ID" dirty="0" err="1"/>
              <a:t>Septik</a:t>
            </a:r>
            <a:r>
              <a:rPr lang="en-ID" dirty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ID" dirty="0"/>
          </a:p>
          <a:p>
            <a:endParaRPr lang="en-ID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A567245-B3A6-4C11-9C48-B99572450841}"/>
              </a:ext>
            </a:extLst>
          </p:cNvPr>
          <p:cNvSpPr txBox="1">
            <a:spLocks/>
          </p:cNvSpPr>
          <p:nvPr/>
        </p:nvSpPr>
        <p:spPr>
          <a:xfrm>
            <a:off x="581194" y="2631032"/>
            <a:ext cx="4757479" cy="2131499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Layout </a:t>
            </a:r>
            <a:r>
              <a:rPr lang="en-ID" dirty="0" err="1"/>
              <a:t>Masuk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Registrasi</a:t>
            </a:r>
            <a:r>
              <a:rPr lang="en-ID" dirty="0"/>
              <a:t>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Halaman Utama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Daftar </a:t>
            </a:r>
            <a:r>
              <a:rPr lang="en-ID" dirty="0" err="1"/>
              <a:t>Pesanan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Riwayat (Customer &amp; Driver)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60D3320-ECF7-4DA9-A77E-667CB36F733F}"/>
              </a:ext>
            </a:extLst>
          </p:cNvPr>
          <p:cNvSpPr txBox="1">
            <a:spLocks/>
          </p:cNvSpPr>
          <p:nvPr/>
        </p:nvSpPr>
        <p:spPr>
          <a:xfrm>
            <a:off x="6604001" y="2631032"/>
            <a:ext cx="4757484" cy="213149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Detil</a:t>
            </a:r>
            <a:r>
              <a:rPr lang="en-ID" dirty="0"/>
              <a:t> </a:t>
            </a:r>
            <a:r>
              <a:rPr lang="en-ID" dirty="0" err="1"/>
              <a:t>Pesanan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Pemberian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Order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Profil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Mengerjakan</a:t>
            </a:r>
            <a:r>
              <a:rPr lang="en-ID" dirty="0"/>
              <a:t> </a:t>
            </a:r>
            <a:r>
              <a:rPr lang="en-ID" dirty="0" err="1"/>
              <a:t>Pesanan</a:t>
            </a:r>
            <a:r>
              <a:rPr lang="en-ID" dirty="0"/>
              <a:t> (Driver)</a:t>
            </a:r>
          </a:p>
        </p:txBody>
      </p:sp>
    </p:spTree>
    <p:extLst>
      <p:ext uri="{BB962C8B-B14F-4D97-AF65-F5344CB8AC3E}">
        <p14:creationId xmlns:p14="http://schemas.microsoft.com/office/powerpoint/2010/main" val="184253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D94886-4C7C-40F5-9C73-0CC560D7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75393" y="1956391"/>
            <a:ext cx="1524003" cy="1481331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7F71-2815-4D6B-A05A-E76568779D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 err="1"/>
              <a:t>Manfaatnya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lain : </a:t>
            </a:r>
          </a:p>
          <a:p>
            <a:pPr lvl="1"/>
            <a:r>
              <a:rPr lang="en-ID" dirty="0"/>
              <a:t>Masyarakat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memesan</a:t>
            </a:r>
            <a:r>
              <a:rPr lang="en-ID" dirty="0"/>
              <a:t> , </a:t>
            </a:r>
            <a:r>
              <a:rPr lang="en-ID" dirty="0" err="1"/>
              <a:t>memonitor</a:t>
            </a:r>
            <a:r>
              <a:rPr lang="en-ID" dirty="0"/>
              <a:t> progress,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membayar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online.</a:t>
            </a:r>
          </a:p>
          <a:p>
            <a:pPr lvl="1"/>
            <a:r>
              <a:rPr lang="en-ID" dirty="0"/>
              <a:t>Mitra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order dan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online.</a:t>
            </a:r>
          </a:p>
          <a:p>
            <a:pPr lvl="1"/>
            <a:r>
              <a:rPr lang="en-ID" dirty="0" err="1"/>
              <a:t>Pengelola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memperoleh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dan </a:t>
            </a:r>
            <a:r>
              <a:rPr lang="en-ID" dirty="0" err="1"/>
              <a:t>mitra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online, </a:t>
            </a:r>
          </a:p>
          <a:p>
            <a:pPr lvl="1"/>
            <a:r>
              <a:rPr lang="en-ID" dirty="0" err="1"/>
              <a:t>Pengelola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mendistribusikan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mitra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, </a:t>
            </a:r>
            <a:r>
              <a:rPr lang="en-ID" dirty="0" err="1"/>
              <a:t>memonitor</a:t>
            </a:r>
            <a:r>
              <a:rPr lang="en-ID" dirty="0"/>
              <a:t> progress </a:t>
            </a:r>
            <a:r>
              <a:rPr lang="en-ID" dirty="0" err="1"/>
              <a:t>layanan</a:t>
            </a:r>
            <a:r>
              <a:rPr lang="en-ID" dirty="0"/>
              <a:t> , dan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real time.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E6C6AF-C7A7-48B3-A379-29E58AA4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b-</a:t>
            </a:r>
            <a:r>
              <a:rPr lang="en-US" dirty="0" err="1"/>
              <a:t>septik</a:t>
            </a:r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645950-870A-4D1F-BB03-F8E5DDF9F7D0}"/>
              </a:ext>
            </a:extLst>
          </p:cNvPr>
          <p:cNvSpPr txBox="1">
            <a:spLocks/>
          </p:cNvSpPr>
          <p:nvPr/>
        </p:nvSpPr>
        <p:spPr>
          <a:xfrm>
            <a:off x="581191" y="3645567"/>
            <a:ext cx="4112408" cy="27783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limbah</a:t>
            </a:r>
            <a:r>
              <a:rPr lang="en-ID" dirty="0"/>
              <a:t> </a:t>
            </a:r>
            <a:r>
              <a:rPr lang="en-ID" dirty="0" err="1"/>
              <a:t>domestik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android dan </a:t>
            </a:r>
            <a:r>
              <a:rPr lang="en-ID" dirty="0" err="1"/>
              <a:t>ios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, </a:t>
            </a:r>
            <a:r>
              <a:rPr lang="en-ID" dirty="0" err="1"/>
              <a:t>mitra</a:t>
            </a:r>
            <a:r>
              <a:rPr lang="en-ID" dirty="0"/>
              <a:t>, </a:t>
            </a:r>
            <a:r>
              <a:rPr lang="en-ID" dirty="0" err="1"/>
              <a:t>pelaksana</a:t>
            </a:r>
            <a:r>
              <a:rPr lang="en-ID" dirty="0"/>
              <a:t> dan </a:t>
            </a:r>
            <a:r>
              <a:rPr lang="en-ID" dirty="0" err="1"/>
              <a:t>pengelolan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pengolahan</a:t>
            </a:r>
            <a:r>
              <a:rPr lang="en-ID" dirty="0"/>
              <a:t> </a:t>
            </a:r>
            <a:r>
              <a:rPr lang="en-ID" dirty="0" err="1"/>
              <a:t>limbah</a:t>
            </a:r>
            <a:r>
              <a:rPr lang="en-ID" dirty="0"/>
              <a:t> </a:t>
            </a:r>
            <a:r>
              <a:rPr lang="en-ID" dirty="0" err="1"/>
              <a:t>domestik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5314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products/services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Lorem ipsum lorem ipsum lorem ipsum lorem ipsum lorem ipsum lorem ipsum lorem ipsum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Lorem ipsum lorem ipsum lorem ipsum lorem ipsum lorem ipsum lorem ipsum lorem ipsum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Lorem ipsum lorem ipsum lorem ipsum lorem ipsum lorem ipsum lorem ipsum lorem ipsum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Lorem ipsum lorem ipsum lorem ipsum lorem ipsum lorem ipsum lorem ipsum lorem ipsum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Picture Placeholder 7" descr="Woman standing in front of a window on tablet">
            <a:extLst>
              <a:ext uri="{FF2B5EF4-FFF2-40B4-BE49-F238E27FC236}">
                <a16:creationId xmlns:a16="http://schemas.microsoft.com/office/drawing/2014/main" id="{B5333156-CA53-A443-B907-19368CEE098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100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205885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A view of a city and buildings ">
            <a:extLst>
              <a:ext uri="{FF2B5EF4-FFF2-40B4-BE49-F238E27FC236}">
                <a16:creationId xmlns:a16="http://schemas.microsoft.com/office/drawing/2014/main" id="{E70F7F78-29FD-3E49-BEFD-E20A8C71DD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28308" y="717550"/>
            <a:ext cx="2063601" cy="4953001"/>
          </a:xfrm>
        </p:spPr>
      </p:pic>
      <p:pic>
        <p:nvPicPr>
          <p:cNvPr id="35" name="Picture Placeholder 34" descr="A view of a city and buildings ">
            <a:extLst>
              <a:ext uri="{FF2B5EF4-FFF2-40B4-BE49-F238E27FC236}">
                <a16:creationId xmlns:a16="http://schemas.microsoft.com/office/drawing/2014/main" id="{914FB879-7F74-4546-ADF1-51C8C35FA9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3168650"/>
            <a:ext cx="3367194" cy="3689350"/>
          </a:xfrm>
        </p:spPr>
      </p:pic>
      <p:pic>
        <p:nvPicPr>
          <p:cNvPr id="31" name="Picture Placeholder 30" descr="A view of a city and buildings ">
            <a:extLst>
              <a:ext uri="{FF2B5EF4-FFF2-40B4-BE49-F238E27FC236}">
                <a16:creationId xmlns:a16="http://schemas.microsoft.com/office/drawing/2014/main" id="{BEDAA8B5-CD18-5B4C-8E6D-80FCA8970D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0"/>
            <a:ext cx="3367194" cy="266700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BB1D2D3-565B-8645-85F7-41F999D9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ym typeface="Bodoni SvtyTwo ITC TT-Book"/>
              </a:rPr>
              <a:t>Terima</a:t>
            </a:r>
            <a:r>
              <a:rPr lang="en-US" dirty="0">
                <a:sym typeface="Bodoni SvtyTwo ITC TT-Book"/>
              </a:rPr>
              <a:t> </a:t>
            </a:r>
            <a:r>
              <a:rPr lang="en-US" dirty="0" err="1">
                <a:sym typeface="Bodoni SvtyTwo ITC TT-Book"/>
              </a:rPr>
              <a:t>kasih</a:t>
            </a:r>
            <a:endParaRPr lang="en-US" dirty="0"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39227217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B17DF47-B23F-4BE1-BFEA-606A2B2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140</TotalTime>
  <Words>455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Garamond</vt:lpstr>
      <vt:lpstr>Helvetica Light</vt:lpstr>
      <vt:lpstr>Wingdings 2</vt:lpstr>
      <vt:lpstr>DividendVTI</vt:lpstr>
      <vt:lpstr>IMPLEMENTASI SISTEM PELAYANAN LIMBAH DOMESTIK BERBASIS ANDROID DAN IOS DI KOTA BATAM (BAGIAN ANDROID)</vt:lpstr>
      <vt:lpstr>Lokasi dan Jadwal Kerja</vt:lpstr>
      <vt:lpstr>PT. Xeno Persada Teknologi </vt:lpstr>
      <vt:lpstr>Kegiatan umum pkl</vt:lpstr>
      <vt:lpstr>Kegiatan khusus</vt:lpstr>
      <vt:lpstr>Aplikasi b-septik</vt:lpstr>
      <vt:lpstr>Our products/services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 </dc:title>
  <dc:creator>rizkika palindungan</dc:creator>
  <cp:lastModifiedBy>rizkika palindungan</cp:lastModifiedBy>
  <cp:revision>106</cp:revision>
  <dcterms:created xsi:type="dcterms:W3CDTF">2021-02-02T22:30:02Z</dcterms:created>
  <dcterms:modified xsi:type="dcterms:W3CDTF">2021-02-03T00:50:44Z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