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1"/>
  </p:notesMasterIdLst>
  <p:handoutMasterIdLst>
    <p:handoutMasterId r:id="rId22"/>
  </p:handoutMasterIdLst>
  <p:sldIdLst>
    <p:sldId id="338" r:id="rId5"/>
    <p:sldId id="349" r:id="rId6"/>
    <p:sldId id="333" r:id="rId7"/>
    <p:sldId id="357" r:id="rId8"/>
    <p:sldId id="354" r:id="rId9"/>
    <p:sldId id="339" r:id="rId10"/>
    <p:sldId id="358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7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2400" b="1" dirty="0"/>
              <a:t>IMPLEMENTASI SISTEM PELAYANAN LIMBAH DOMESTIK BERBASIS ANDROID DAN IOS DI KOTA BATAM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Oleh :  Rizkika </a:t>
            </a:r>
            <a:r>
              <a:rPr lang="en-US" dirty="0" err="1"/>
              <a:t>Zakka</a:t>
            </a:r>
            <a:r>
              <a:rPr lang="en-US" dirty="0"/>
              <a:t> Palindungan / e41170164</a:t>
            </a:r>
          </a:p>
          <a:p>
            <a:r>
              <a:rPr lang="en-US" dirty="0"/>
              <a:t>	     Mohamad Rizal Ramli / E41170438</a:t>
            </a:r>
          </a:p>
        </p:txBody>
      </p:sp>
      <p:pic>
        <p:nvPicPr>
          <p:cNvPr id="4" name="Picture 3" descr="D:\Polije png.png">
            <a:extLst>
              <a:ext uri="{FF2B5EF4-FFF2-40B4-BE49-F238E27FC236}">
                <a16:creationId xmlns:a16="http://schemas.microsoft.com/office/drawing/2014/main" id="{4B27394E-720E-413D-B9BF-CCEEC18A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561" y="1935570"/>
            <a:ext cx="2310179" cy="23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F33C4-DA8B-4729-9675-9858E8EA270D}"/>
              </a:ext>
            </a:extLst>
          </p:cNvPr>
          <p:cNvSpPr txBox="1"/>
          <p:nvPr/>
        </p:nvSpPr>
        <p:spPr>
          <a:xfrm>
            <a:off x="1444487" y="3420838"/>
            <a:ext cx="10130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solidFill>
                  <a:schemeClr val="bg1"/>
                </a:solidFill>
              </a:rPr>
              <a:t>Pembimbing</a:t>
            </a:r>
            <a:r>
              <a:rPr lang="en-ID" sz="2400" dirty="0">
                <a:solidFill>
                  <a:schemeClr val="bg1"/>
                </a:solidFill>
              </a:rPr>
              <a:t>  	: </a:t>
            </a:r>
            <a:r>
              <a:rPr lang="en-ID" sz="2400" dirty="0" err="1">
                <a:solidFill>
                  <a:schemeClr val="bg1"/>
                </a:solidFill>
              </a:rPr>
              <a:t>Aji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Seto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Arifianto</a:t>
            </a:r>
            <a:r>
              <a:rPr lang="en-ID" sz="2400" dirty="0">
                <a:solidFill>
                  <a:schemeClr val="bg1"/>
                </a:solidFill>
              </a:rPr>
              <a:t>, S.ST., MT</a:t>
            </a:r>
          </a:p>
          <a:p>
            <a:r>
              <a:rPr lang="en-ID" sz="2400" dirty="0" err="1">
                <a:solidFill>
                  <a:schemeClr val="bg1"/>
                </a:solidFill>
              </a:rPr>
              <a:t>Sekretaris</a:t>
            </a:r>
            <a:r>
              <a:rPr lang="en-ID" sz="2400" dirty="0">
                <a:solidFill>
                  <a:schemeClr val="bg1"/>
                </a:solidFill>
              </a:rPr>
              <a:t>       	: </a:t>
            </a:r>
            <a:r>
              <a:rPr lang="en-ID" sz="2400" dirty="0" err="1">
                <a:solidFill>
                  <a:schemeClr val="bg1"/>
                </a:solidFill>
              </a:rPr>
              <a:t>Bety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Etikasari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S.Pd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M.Pd</a:t>
            </a:r>
            <a:endParaRPr lang="en-ID" sz="2400" dirty="0">
              <a:solidFill>
                <a:schemeClr val="bg1"/>
              </a:solidFill>
            </a:endParaRPr>
          </a:p>
          <a:p>
            <a:r>
              <a:rPr lang="en-ID" sz="2400" dirty="0" err="1">
                <a:solidFill>
                  <a:schemeClr val="bg1"/>
                </a:solidFill>
              </a:rPr>
              <a:t>Anggota</a:t>
            </a:r>
            <a:r>
              <a:rPr lang="en-ID" sz="2400" dirty="0">
                <a:solidFill>
                  <a:schemeClr val="bg1"/>
                </a:solidFill>
              </a:rPr>
              <a:t>	: Beni </a:t>
            </a:r>
            <a:r>
              <a:rPr lang="en-ID" sz="2400" dirty="0" err="1">
                <a:solidFill>
                  <a:schemeClr val="bg1"/>
                </a:solidFill>
              </a:rPr>
              <a:t>Widiawan</a:t>
            </a:r>
            <a:r>
              <a:rPr lang="en-ID" sz="2400" dirty="0">
                <a:solidFill>
                  <a:schemeClr val="bg1"/>
                </a:solidFill>
              </a:rPr>
              <a:t>, S.ST, MT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Riwayat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EEEF09-8E46-4EF9-BF46-2F30B233FC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8" y="701312"/>
            <a:ext cx="2593014" cy="556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EB7E11-887C-4E94-8E45-031BEB41CE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2" y="701312"/>
            <a:ext cx="2592861" cy="5561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74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15263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152634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55137-5E20-479C-8156-77742D764F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1" y="164889"/>
            <a:ext cx="2592861" cy="5561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356CB5-CFEA-4EC5-A85B-8F93E86E7BD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05" b="1"/>
          <a:stretch/>
        </p:blipFill>
        <p:spPr bwMode="auto">
          <a:xfrm>
            <a:off x="322111" y="5252343"/>
            <a:ext cx="2592861" cy="9002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D4F700-45F0-465E-8FAA-B60AAFC2F1E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2" y="164890"/>
            <a:ext cx="2592855" cy="5561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03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Fitur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971851" y="523288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0B5C2-EE4E-44F8-A821-9948EB5882D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6" b="34524"/>
          <a:stretch/>
        </p:blipFill>
        <p:spPr bwMode="auto">
          <a:xfrm>
            <a:off x="2504209" y="702156"/>
            <a:ext cx="3012548" cy="18740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BB6446-5DB2-4587-9AF4-D4041B8102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9" y="702156"/>
            <a:ext cx="2112010" cy="45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B826EC-8EEE-4B51-8D33-9995F663842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1" b="32210"/>
          <a:stretch/>
        </p:blipFill>
        <p:spPr bwMode="auto">
          <a:xfrm>
            <a:off x="2504210" y="2576250"/>
            <a:ext cx="3010766" cy="19989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518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32079"/>
            <a:ext cx="6096000" cy="74015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2603139" y="5888729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9BE5F-FF3B-43EF-AAE6-9DFD1C79DE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37" y="702157"/>
            <a:ext cx="2242539" cy="480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BAD4E-3114-4CDE-86D8-F1C21A625EC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6"/>
          <a:stretch/>
        </p:blipFill>
        <p:spPr bwMode="auto">
          <a:xfrm>
            <a:off x="1865437" y="5135489"/>
            <a:ext cx="2242539" cy="753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755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2601698" y="488524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78D95-EE5B-4D39-8B92-CFE615EBBF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40" y="701312"/>
            <a:ext cx="1951610" cy="418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BF0B56-BE2C-4690-A283-2A27288CAA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51" y="701313"/>
            <a:ext cx="1951610" cy="4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5768AB-CB86-4FEC-A469-94FD4E92495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861" y="701312"/>
            <a:ext cx="1951102" cy="4183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72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Profile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964720" y="5141347"/>
            <a:ext cx="106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5DEFFA-2070-48BC-955A-F0BC1F730B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18" y="701311"/>
            <a:ext cx="2089481" cy="448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859477-9CF9-47D1-AF39-CDE871087E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6" y="701311"/>
            <a:ext cx="2089482" cy="4480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4A6AFF-F498-4856-8FE0-070EE20DBE1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62" b="15634"/>
          <a:stretch/>
        </p:blipFill>
        <p:spPr bwMode="auto">
          <a:xfrm>
            <a:off x="1566013" y="5767507"/>
            <a:ext cx="1951610" cy="7783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40C169-9B25-40FD-A1A0-FB53C24DAA02}"/>
              </a:ext>
            </a:extLst>
          </p:cNvPr>
          <p:cNvSpPr txBox="1"/>
          <p:nvPr/>
        </p:nvSpPr>
        <p:spPr>
          <a:xfrm>
            <a:off x="3202991" y="5141347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105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A view of a city and buildings ">
            <a:extLst>
              <a:ext uri="{FF2B5EF4-FFF2-40B4-BE49-F238E27FC236}">
                <a16:creationId xmlns:a16="http://schemas.microsoft.com/office/drawing/2014/main" id="{E70F7F78-29FD-3E49-BEFD-E20A8C71DD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8308" y="717550"/>
            <a:ext cx="2063601" cy="4953001"/>
          </a:xfrm>
        </p:spPr>
      </p:pic>
      <p:pic>
        <p:nvPicPr>
          <p:cNvPr id="35" name="Picture Placeholder 34" descr="A view of a city and buildings ">
            <a:extLst>
              <a:ext uri="{FF2B5EF4-FFF2-40B4-BE49-F238E27FC236}">
                <a16:creationId xmlns:a16="http://schemas.microsoft.com/office/drawing/2014/main" id="{914FB879-7F74-4546-ADF1-51C8C35FA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3168650"/>
            <a:ext cx="3367194" cy="3689350"/>
          </a:xfrm>
        </p:spPr>
      </p:pic>
      <p:pic>
        <p:nvPicPr>
          <p:cNvPr id="31" name="Picture Placeholder 30" descr="A view of a city and buildings ">
            <a:extLst>
              <a:ext uri="{FF2B5EF4-FFF2-40B4-BE49-F238E27FC236}">
                <a16:creationId xmlns:a16="http://schemas.microsoft.com/office/drawing/2014/main" id="{BEDAA8B5-CD18-5B4C-8E6D-80FCA8970D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0"/>
            <a:ext cx="3367194" cy="26670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Bodoni SvtyTwo ITC TT-Book"/>
              </a:rPr>
              <a:t>Terima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kasih</a:t>
            </a:r>
            <a:endParaRPr lang="en-US" dirty="0"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92272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F6B48D-29F1-4E1D-AFC0-D799DF55FF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1956391"/>
            <a:ext cx="3863975" cy="141311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4692-01BF-475C-8DE0-42D9ED103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berdiri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2013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TI </a:t>
            </a:r>
            <a:r>
              <a:rPr lang="en-ID" dirty="0" err="1"/>
              <a:t>cerdas</a:t>
            </a:r>
            <a:r>
              <a:rPr lang="en-ID" dirty="0"/>
              <a:t> yang </a:t>
            </a:r>
            <a:r>
              <a:rPr lang="en-ID" dirty="0" err="1"/>
              <a:t>mengkhususkan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, </a:t>
            </a:r>
            <a:r>
              <a:rPr lang="en-ID" dirty="0" err="1"/>
              <a:t>implementasi</a:t>
            </a:r>
            <a:r>
              <a:rPr lang="en-ID" dirty="0"/>
              <a:t>, dan </a:t>
            </a:r>
            <a:r>
              <a:rPr lang="en-ID" dirty="0" err="1"/>
              <a:t>pemeliharaan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seluler</a:t>
            </a:r>
            <a:r>
              <a:rPr lang="en-ID" dirty="0"/>
              <a:t> (Android &amp; iOS), </a:t>
            </a:r>
            <a:r>
              <a:rPr lang="en-ID" dirty="0" err="1"/>
              <a:t>aplikasi</a:t>
            </a:r>
            <a:r>
              <a:rPr lang="en-ID" dirty="0"/>
              <a:t> web dan desktop.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29E2B-537D-4A4F-8D5D-4B43E9BE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D514D180-FF82-4A9E-9B8A-F886A4B8C046}"/>
              </a:ext>
            </a:extLst>
          </p:cNvPr>
          <p:cNvSpPr txBox="1">
            <a:spLocks/>
          </p:cNvSpPr>
          <p:nvPr/>
        </p:nvSpPr>
        <p:spPr>
          <a:xfrm>
            <a:off x="621372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DAGSAPP (MOBILE)</a:t>
            </a:r>
          </a:p>
        </p:txBody>
      </p:sp>
      <p:sp>
        <p:nvSpPr>
          <p:cNvPr id="21" name="Content Placeholder 49">
            <a:extLst>
              <a:ext uri="{FF2B5EF4-FFF2-40B4-BE49-F238E27FC236}">
                <a16:creationId xmlns:a16="http://schemas.microsoft.com/office/drawing/2014/main" id="{BE404E4A-EE09-4EF6-85CA-1D137A60B475}"/>
              </a:ext>
            </a:extLst>
          </p:cNvPr>
          <p:cNvSpPr txBox="1">
            <a:spLocks/>
          </p:cNvSpPr>
          <p:nvPr/>
        </p:nvSpPr>
        <p:spPr>
          <a:xfrm>
            <a:off x="699667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mobile e-commerce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mempromosikan</a:t>
            </a:r>
            <a:r>
              <a:rPr lang="en-US" sz="1400" dirty="0"/>
              <a:t> </a:t>
            </a:r>
            <a:r>
              <a:rPr lang="en-US" sz="1400" dirty="0" err="1"/>
              <a:t>produk-produk</a:t>
            </a:r>
            <a:r>
              <a:rPr lang="en-US" sz="1400" dirty="0"/>
              <a:t> UKM</a:t>
            </a:r>
            <a:endParaRPr lang="id-ID" sz="1400" dirty="0"/>
          </a:p>
        </p:txBody>
      </p:sp>
      <p:sp>
        <p:nvSpPr>
          <p:cNvPr id="22" name="Content Placeholder 50">
            <a:extLst>
              <a:ext uri="{FF2B5EF4-FFF2-40B4-BE49-F238E27FC236}">
                <a16:creationId xmlns:a16="http://schemas.microsoft.com/office/drawing/2014/main" id="{50A46A7D-BBE2-47A1-B10E-76061EC659C6}"/>
              </a:ext>
            </a:extLst>
          </p:cNvPr>
          <p:cNvSpPr txBox="1">
            <a:spLocks/>
          </p:cNvSpPr>
          <p:nvPr/>
        </p:nvSpPr>
        <p:spPr>
          <a:xfrm>
            <a:off x="4380410" y="5540419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Sales App (WEB)</a:t>
            </a:r>
          </a:p>
        </p:txBody>
      </p:sp>
      <p:sp>
        <p:nvSpPr>
          <p:cNvPr id="23" name="Content Placeholder 52">
            <a:extLst>
              <a:ext uri="{FF2B5EF4-FFF2-40B4-BE49-F238E27FC236}">
                <a16:creationId xmlns:a16="http://schemas.microsoft.com/office/drawing/2014/main" id="{0CC2E469-D797-4695-984C-D1D9E77DC409}"/>
              </a:ext>
            </a:extLst>
          </p:cNvPr>
          <p:cNvSpPr txBox="1">
            <a:spLocks/>
          </p:cNvSpPr>
          <p:nvPr/>
        </p:nvSpPr>
        <p:spPr>
          <a:xfrm>
            <a:off x="4420124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Pencatatan</a:t>
            </a:r>
            <a:r>
              <a:rPr lang="en-US" sz="1400" dirty="0"/>
              <a:t> </a:t>
            </a:r>
            <a:r>
              <a:rPr lang="en-US" sz="1400" dirty="0" err="1"/>
              <a:t>Aktivitas</a:t>
            </a:r>
            <a:r>
              <a:rPr lang="en-US" sz="1400" dirty="0"/>
              <a:t> Sales, dan </a:t>
            </a:r>
            <a:r>
              <a:rPr lang="en-US" sz="1400" dirty="0" err="1"/>
              <a:t>Progres</a:t>
            </a:r>
            <a:r>
              <a:rPr lang="en-US" sz="1400" dirty="0"/>
              <a:t> </a:t>
            </a:r>
            <a:r>
              <a:rPr lang="en-US" sz="1400" dirty="0" err="1"/>
              <a:t>Pengerjaan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endParaRPr lang="en-US" sz="1400" dirty="0"/>
          </a:p>
        </p:txBody>
      </p:sp>
      <p:sp>
        <p:nvSpPr>
          <p:cNvPr id="24" name="Content Placeholder 53">
            <a:extLst>
              <a:ext uri="{FF2B5EF4-FFF2-40B4-BE49-F238E27FC236}">
                <a16:creationId xmlns:a16="http://schemas.microsoft.com/office/drawing/2014/main" id="{F371DD90-40B3-4206-935E-AB11B758D262}"/>
              </a:ext>
            </a:extLst>
          </p:cNvPr>
          <p:cNvSpPr txBox="1">
            <a:spLocks/>
          </p:cNvSpPr>
          <p:nvPr/>
        </p:nvSpPr>
        <p:spPr>
          <a:xfrm>
            <a:off x="8058939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GRATYO (DESKTOP)</a:t>
            </a:r>
          </a:p>
        </p:txBody>
      </p:sp>
      <p:sp>
        <p:nvSpPr>
          <p:cNvPr id="25" name="Content Placeholder 55">
            <a:extLst>
              <a:ext uri="{FF2B5EF4-FFF2-40B4-BE49-F238E27FC236}">
                <a16:creationId xmlns:a16="http://schemas.microsoft.com/office/drawing/2014/main" id="{79318160-399E-444D-AF0E-D7AED9C38309}"/>
              </a:ext>
            </a:extLst>
          </p:cNvPr>
          <p:cNvSpPr txBox="1">
            <a:spLocks/>
          </p:cNvSpPr>
          <p:nvPr/>
        </p:nvSpPr>
        <p:spPr>
          <a:xfrm>
            <a:off x="8041562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1400" dirty="0"/>
              <a:t>Aplikasi untuk tes kemampuan pribadi</a:t>
            </a:r>
            <a:endParaRPr lang="id-ID" sz="1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9761EC8-C7F5-437D-A639-6C39BDF4E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40" t="15816" r="20685" b="29701"/>
          <a:stretch/>
        </p:blipFill>
        <p:spPr>
          <a:xfrm>
            <a:off x="4293554" y="3488500"/>
            <a:ext cx="3490710" cy="20615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07EA0-8FC1-4994-8CBD-61DD136F6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64" t="7134" r="21602" b="5404"/>
          <a:stretch/>
        </p:blipFill>
        <p:spPr>
          <a:xfrm>
            <a:off x="1211103" y="3488500"/>
            <a:ext cx="2328880" cy="20615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BA303F6-539B-4161-898E-B94609E394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27" t="9862" r="12064" b="13877"/>
          <a:stretch/>
        </p:blipFill>
        <p:spPr>
          <a:xfrm>
            <a:off x="8184309" y="3494497"/>
            <a:ext cx="3106366" cy="20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Perusahaan </a:t>
            </a:r>
            <a:r>
              <a:rPr lang="en-US" b="1" dirty="0"/>
              <a:t>PT. </a:t>
            </a:r>
            <a:r>
              <a:rPr lang="en-US" b="1" dirty="0" err="1"/>
              <a:t>Xeno</a:t>
            </a:r>
            <a:r>
              <a:rPr lang="en-US" b="1" dirty="0"/>
              <a:t> </a:t>
            </a:r>
            <a:r>
              <a:rPr lang="en-US" b="1" dirty="0" err="1"/>
              <a:t>Persada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dirty="0"/>
              <a:t> yang 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Jl</a:t>
            </a:r>
            <a:r>
              <a:rPr lang="en-US" dirty="0"/>
              <a:t>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 Selatan XI No 4, </a:t>
            </a:r>
            <a:r>
              <a:rPr lang="en-US" dirty="0" err="1"/>
              <a:t>Kel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</a:t>
            </a:r>
            <a:r>
              <a:rPr lang="en-US" dirty="0" err="1"/>
              <a:t>Kec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Kota Surabaya, </a:t>
            </a:r>
            <a:r>
              <a:rPr lang="en-US" dirty="0" err="1"/>
              <a:t>Jawa</a:t>
            </a:r>
            <a:r>
              <a:rPr lang="en-US" dirty="0"/>
              <a:t> Timur 60292.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PKL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b="1" dirty="0"/>
              <a:t>28 September </a:t>
            </a:r>
            <a:r>
              <a:rPr lang="en-US" dirty="0"/>
              <a:t>- </a:t>
            </a:r>
            <a:r>
              <a:rPr lang="en-US" b="1" dirty="0"/>
              <a:t>24 </a:t>
            </a:r>
            <a:r>
              <a:rPr lang="en-US" b="1" dirty="0" err="1"/>
              <a:t>Desember</a:t>
            </a:r>
            <a:r>
              <a:rPr lang="en-US" b="1" dirty="0"/>
              <a:t> 2020</a:t>
            </a:r>
            <a:r>
              <a:rPr lang="en-US" dirty="0"/>
              <a:t>. </a:t>
            </a:r>
            <a:r>
              <a:rPr lang="en-US" dirty="0" err="1"/>
              <a:t>Kegiatan</a:t>
            </a:r>
            <a:r>
              <a:rPr lang="en-US" dirty="0"/>
              <a:t> PKL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(</a:t>
            </a:r>
            <a:r>
              <a:rPr lang="en-US" dirty="0" err="1"/>
              <a:t>Senin</a:t>
            </a:r>
            <a:r>
              <a:rPr lang="en-US" dirty="0"/>
              <a:t> – </a:t>
            </a:r>
            <a:r>
              <a:rPr lang="en-US" dirty="0" err="1"/>
              <a:t>Jumat</a:t>
            </a:r>
            <a:r>
              <a:rPr lang="en-US" dirty="0"/>
              <a:t>) pada </a:t>
            </a:r>
            <a:r>
              <a:rPr lang="en-US" dirty="0" err="1"/>
              <a:t>pukul</a:t>
            </a:r>
            <a:r>
              <a:rPr lang="en-US" dirty="0"/>
              <a:t> 08.30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17.00.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Lokasi dan </a:t>
            </a:r>
            <a:r>
              <a:rPr lang="en-US" dirty="0" err="1">
                <a:sym typeface="Bodoni SvtyTwo ITC TT-Book"/>
              </a:rPr>
              <a:t>Jadwal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Kerja</a:t>
            </a:r>
            <a:endParaRPr lang="en-US" dirty="0">
              <a:sym typeface="Bodoni SvtyTwo ITC TT-Book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6CB5C84-84C7-4F3D-94A7-4BB55B2560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6" b="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D94886-4C7C-40F5-9C73-0CC560D7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5393" y="1956391"/>
            <a:ext cx="1524003" cy="148133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7F71-2815-4D6B-A05A-E76568779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 err="1"/>
              <a:t>Manfaatnya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 : </a:t>
            </a:r>
          </a:p>
          <a:p>
            <a:pPr lvl="1"/>
            <a:r>
              <a:rPr lang="en-ID" dirty="0"/>
              <a:t>Masyarakat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memesan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progress,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/>
              <a:t>Mitra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order dan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dan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online, 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mendistribusikan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 </a:t>
            </a:r>
            <a:r>
              <a:rPr lang="en-ID" dirty="0" err="1"/>
              <a:t>layanan</a:t>
            </a:r>
            <a:r>
              <a:rPr lang="en-ID" dirty="0"/>
              <a:t> , dan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real time.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E6C6AF-C7A7-48B3-A379-29E58AA4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b-</a:t>
            </a:r>
            <a:r>
              <a:rPr lang="en-US" dirty="0" err="1"/>
              <a:t>septik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645950-870A-4D1F-BB03-F8E5DDF9F7D0}"/>
              </a:ext>
            </a:extLst>
          </p:cNvPr>
          <p:cNvSpPr txBox="1">
            <a:spLocks/>
          </p:cNvSpPr>
          <p:nvPr/>
        </p:nvSpPr>
        <p:spPr>
          <a:xfrm>
            <a:off x="581191" y="3645567"/>
            <a:ext cx="4112408" cy="2778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android dan </a:t>
            </a:r>
            <a:r>
              <a:rPr lang="en-ID" dirty="0" err="1"/>
              <a:t>ios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, </a:t>
            </a:r>
            <a:r>
              <a:rPr lang="en-ID" dirty="0" err="1"/>
              <a:t>mitra</a:t>
            </a:r>
            <a:r>
              <a:rPr lang="en-ID" dirty="0"/>
              <a:t>, </a:t>
            </a:r>
            <a:r>
              <a:rPr lang="en-ID" dirty="0" err="1"/>
              <a:t>pelaksana</a:t>
            </a:r>
            <a:r>
              <a:rPr lang="en-ID" dirty="0"/>
              <a:t> dan </a:t>
            </a:r>
            <a:r>
              <a:rPr lang="en-ID" dirty="0" err="1"/>
              <a:t>pengelolan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314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A8A2-FD0C-400B-AF0D-0FBE0FB4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android developer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9F58-E594-4E6C-B1B4-F72A3A5A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740156"/>
          </a:xfrm>
        </p:spPr>
        <p:txBody>
          <a:bodyPr anchor="t">
            <a:normAutofit/>
          </a:bodyPr>
          <a:lstStyle/>
          <a:p>
            <a:r>
              <a:rPr lang="en-ID" dirty="0" err="1"/>
              <a:t>Sebagai</a:t>
            </a:r>
            <a:r>
              <a:rPr lang="en-ID" dirty="0"/>
              <a:t> Android Developer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android yang </a:t>
            </a:r>
            <a:r>
              <a:rPr lang="en-ID" dirty="0" err="1"/>
              <a:t>bernama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aplikasi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D" dirty="0"/>
          </a:p>
          <a:p>
            <a:endParaRPr lang="en-ID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A567245-B3A6-4C11-9C48-B99572450841}"/>
              </a:ext>
            </a:extLst>
          </p:cNvPr>
          <p:cNvSpPr txBox="1">
            <a:spLocks/>
          </p:cNvSpPr>
          <p:nvPr/>
        </p:nvSpPr>
        <p:spPr>
          <a:xfrm>
            <a:off x="581194" y="2631032"/>
            <a:ext cx="4757479" cy="21314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Layout </a:t>
            </a:r>
            <a:r>
              <a:rPr lang="en-ID" dirty="0" err="1"/>
              <a:t>Masuk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Registrasi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Halaman Utama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Daftar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Riwayat (Customer &amp; Driver)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60D3320-ECF7-4DA9-A77E-667CB36F733F}"/>
              </a:ext>
            </a:extLst>
          </p:cNvPr>
          <p:cNvSpPr txBox="1">
            <a:spLocks/>
          </p:cNvSpPr>
          <p:nvPr/>
        </p:nvSpPr>
        <p:spPr>
          <a:xfrm>
            <a:off x="6604001" y="2631032"/>
            <a:ext cx="4757484" cy="213149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Detil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Order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Profil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Mengerjakan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(Driver)</a:t>
            </a:r>
          </a:p>
        </p:txBody>
      </p:sp>
    </p:spTree>
    <p:extLst>
      <p:ext uri="{BB962C8B-B14F-4D97-AF65-F5344CB8AC3E}">
        <p14:creationId xmlns:p14="http://schemas.microsoft.com/office/powerpoint/2010/main" val="184253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masuk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C6F42-68D2-48F0-B10D-40ED71873B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33" y="702156"/>
            <a:ext cx="2592721" cy="556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A8F50-20E0-4DF1-BCDC-11B042A84A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55" y="702156"/>
            <a:ext cx="2592720" cy="5559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6BAD3-4E77-4F90-A5B4-C3C86DF259B6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29446-42A4-4CA1-A2C1-22C720352D10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Registrasi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6BAD3-4E77-4F90-A5B4-C3C86DF259B6}"/>
              </a:ext>
            </a:extLst>
          </p:cNvPr>
          <p:cNvSpPr txBox="1"/>
          <p:nvPr/>
        </p:nvSpPr>
        <p:spPr>
          <a:xfrm>
            <a:off x="2388901" y="626071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A32F9F-683E-4332-BEDB-9BFB71BA7F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39" y="702156"/>
            <a:ext cx="2592720" cy="556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81A7F2-AF71-4E44-BA12-2FC95C2999B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59" y="702156"/>
            <a:ext cx="2593716" cy="5561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54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Halaman Utama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E198B-1BC4-4BD3-B7A2-F23E3334F2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6" y="702155"/>
            <a:ext cx="2593015" cy="556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72B431-8D6C-462B-96BE-537C8EBBA75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1" y="702156"/>
            <a:ext cx="2593015" cy="556136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543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Daftar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657851" y="5391710"/>
            <a:ext cx="111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2994008" y="5391710"/>
            <a:ext cx="8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55765-3FD7-412F-808C-51249DD9BC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1" y="702156"/>
            <a:ext cx="2186742" cy="468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D994F8-7CAE-4872-9956-97BE02A002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3" y="702156"/>
            <a:ext cx="2186350" cy="468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EBD67-42CE-42EF-9128-71A092A05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85" y="4476265"/>
            <a:ext cx="2186350" cy="22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413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341</TotalTime>
  <Words>429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Garamond</vt:lpstr>
      <vt:lpstr>Helvetica Light</vt:lpstr>
      <vt:lpstr>Wingdings 2</vt:lpstr>
      <vt:lpstr>DividendVTI</vt:lpstr>
      <vt:lpstr>IMPLEMENTASI SISTEM PELAYANAN LIMBAH DOMESTIK BERBASIS ANDROID DAN IOS DI KOTA BATAM</vt:lpstr>
      <vt:lpstr>PT. Xeno Persada Teknologi </vt:lpstr>
      <vt:lpstr>Lokasi dan Jadwal Kerja</vt:lpstr>
      <vt:lpstr>Aplikasi b-septik</vt:lpstr>
      <vt:lpstr>Task android developer</vt:lpstr>
      <vt:lpstr>Fitur masuk</vt:lpstr>
      <vt:lpstr>Fitur Registrasi</vt:lpstr>
      <vt:lpstr>Fitur Halaman Utama</vt:lpstr>
      <vt:lpstr>Fitur Daftar Pesanan</vt:lpstr>
      <vt:lpstr>Fitur Riwayat</vt:lpstr>
      <vt:lpstr>Fitur Detil Pesanan</vt:lpstr>
      <vt:lpstr>Fitur Pemberian Penilaian</vt:lpstr>
      <vt:lpstr>Mulai Mengerjakan Pesanan</vt:lpstr>
      <vt:lpstr>Fitur Order</vt:lpstr>
      <vt:lpstr>Fitur Profile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 </dc:title>
  <dc:creator>rizkika palindungan</dc:creator>
  <cp:lastModifiedBy>rizkika palindungan</cp:lastModifiedBy>
  <cp:revision>220</cp:revision>
  <dcterms:created xsi:type="dcterms:W3CDTF">2021-02-02T22:30:02Z</dcterms:created>
  <dcterms:modified xsi:type="dcterms:W3CDTF">2021-02-04T11:21:45Z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