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2"/>
  </p:notesMasterIdLst>
  <p:handoutMasterIdLst>
    <p:handoutMasterId r:id="rId23"/>
  </p:handoutMasterIdLst>
  <p:sldIdLst>
    <p:sldId id="338" r:id="rId5"/>
    <p:sldId id="349" r:id="rId6"/>
    <p:sldId id="333" r:id="rId7"/>
    <p:sldId id="352" r:id="rId8"/>
    <p:sldId id="354" r:id="rId9"/>
    <p:sldId id="357" r:id="rId10"/>
    <p:sldId id="339" r:id="rId11"/>
    <p:sldId id="358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5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7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21C07-4004-419E-B24A-20FAA75394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6B00D36-EC01-4998-B8CC-0114668A93C6}">
      <dgm:prSet phldrT="[Text]"/>
      <dgm:spPr/>
      <dgm:t>
        <a:bodyPr/>
        <a:lstStyle/>
        <a:p>
          <a:r>
            <a:rPr lang="en-ID" dirty="0" err="1"/>
            <a:t>Diskusi</a:t>
          </a:r>
          <a:r>
            <a:rPr lang="en-ID" dirty="0"/>
            <a:t> / Meeting</a:t>
          </a:r>
        </a:p>
      </dgm:t>
    </dgm:pt>
    <dgm:pt modelId="{C853A65E-45D9-4B9E-AB78-AE50BD738AA0}" type="parTrans" cxnId="{F052F43B-AC81-4F32-8744-9CE472E39B0A}">
      <dgm:prSet/>
      <dgm:spPr/>
      <dgm:t>
        <a:bodyPr/>
        <a:lstStyle/>
        <a:p>
          <a:endParaRPr lang="en-ID"/>
        </a:p>
      </dgm:t>
    </dgm:pt>
    <dgm:pt modelId="{0E976619-6455-4A85-A13B-07840B687D0A}" type="sibTrans" cxnId="{F052F43B-AC81-4F32-8744-9CE472E39B0A}">
      <dgm:prSet/>
      <dgm:spPr/>
      <dgm:t>
        <a:bodyPr/>
        <a:lstStyle/>
        <a:p>
          <a:endParaRPr lang="en-ID"/>
        </a:p>
      </dgm:t>
    </dgm:pt>
    <dgm:pt modelId="{A0D25CF6-9285-4DF7-AA79-C18001323C07}">
      <dgm:prSet phldrT="[Text]"/>
      <dgm:spPr/>
      <dgm:t>
        <a:bodyPr/>
        <a:lstStyle/>
        <a:p>
          <a:r>
            <a:rPr lang="en-ID" dirty="0" err="1"/>
            <a:t>Pengerjaan</a:t>
          </a:r>
          <a:r>
            <a:rPr lang="en-ID" dirty="0"/>
            <a:t> </a:t>
          </a:r>
          <a:r>
            <a:rPr lang="en-ID" dirty="0" err="1"/>
            <a:t>Proyek</a:t>
          </a:r>
          <a:endParaRPr lang="en-ID" dirty="0"/>
        </a:p>
      </dgm:t>
    </dgm:pt>
    <dgm:pt modelId="{27DB2AFF-BA1E-427A-822C-ACB82E6CF6A6}" type="parTrans" cxnId="{0A8BF68F-6905-4850-A84B-F273B91F1035}">
      <dgm:prSet/>
      <dgm:spPr/>
      <dgm:t>
        <a:bodyPr/>
        <a:lstStyle/>
        <a:p>
          <a:endParaRPr lang="en-ID"/>
        </a:p>
      </dgm:t>
    </dgm:pt>
    <dgm:pt modelId="{33A2B19C-CAE2-42C3-98F7-45BACAA5F8BF}" type="sibTrans" cxnId="{0A8BF68F-6905-4850-A84B-F273B91F1035}">
      <dgm:prSet/>
      <dgm:spPr/>
      <dgm:t>
        <a:bodyPr/>
        <a:lstStyle/>
        <a:p>
          <a:endParaRPr lang="en-ID"/>
        </a:p>
      </dgm:t>
    </dgm:pt>
    <dgm:pt modelId="{67155CD7-4015-4731-B942-14305DDC9545}">
      <dgm:prSet phldrT="[Text]"/>
      <dgm:spPr/>
      <dgm:t>
        <a:bodyPr/>
        <a:lstStyle/>
        <a:p>
          <a:r>
            <a:rPr lang="en-ID" dirty="0"/>
            <a:t>Progress Report</a:t>
          </a:r>
        </a:p>
      </dgm:t>
    </dgm:pt>
    <dgm:pt modelId="{12D17AC8-C62A-43A9-AAFD-9EBE585A7130}" type="parTrans" cxnId="{AC474BD9-F619-4BEC-BCC5-9AF3B0D60C45}">
      <dgm:prSet/>
      <dgm:spPr/>
      <dgm:t>
        <a:bodyPr/>
        <a:lstStyle/>
        <a:p>
          <a:endParaRPr lang="en-ID"/>
        </a:p>
      </dgm:t>
    </dgm:pt>
    <dgm:pt modelId="{E09E7B3C-4398-46B3-A76D-E54F6895E1B3}" type="sibTrans" cxnId="{AC474BD9-F619-4BEC-BCC5-9AF3B0D60C45}">
      <dgm:prSet/>
      <dgm:spPr/>
      <dgm:t>
        <a:bodyPr/>
        <a:lstStyle/>
        <a:p>
          <a:endParaRPr lang="en-ID"/>
        </a:p>
      </dgm:t>
    </dgm:pt>
    <dgm:pt modelId="{108930CC-C86B-47B3-939A-A1FE0A738C3B}" type="pres">
      <dgm:prSet presAssocID="{55421C07-4004-419E-B24A-20FAA753946E}" presName="linear" presStyleCnt="0">
        <dgm:presLayoutVars>
          <dgm:dir/>
          <dgm:animLvl val="lvl"/>
          <dgm:resizeHandles val="exact"/>
        </dgm:presLayoutVars>
      </dgm:prSet>
      <dgm:spPr/>
    </dgm:pt>
    <dgm:pt modelId="{53817FA0-FDDA-4BCD-82FE-D26E4FD42BFD}" type="pres">
      <dgm:prSet presAssocID="{76B00D36-EC01-4998-B8CC-0114668A93C6}" presName="parentLin" presStyleCnt="0"/>
      <dgm:spPr/>
    </dgm:pt>
    <dgm:pt modelId="{1A19F113-DE3E-4DBC-BBD5-88AAAEA2AB2D}" type="pres">
      <dgm:prSet presAssocID="{76B00D36-EC01-4998-B8CC-0114668A93C6}" presName="parentLeftMargin" presStyleLbl="node1" presStyleIdx="0" presStyleCnt="3"/>
      <dgm:spPr/>
    </dgm:pt>
    <dgm:pt modelId="{557B7844-E58C-43FE-B08A-5522DC005F2C}" type="pres">
      <dgm:prSet presAssocID="{76B00D36-EC01-4998-B8CC-0114668A93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B66FC3-204B-47D5-B9D0-4F6003CB0E44}" type="pres">
      <dgm:prSet presAssocID="{76B00D36-EC01-4998-B8CC-0114668A93C6}" presName="negativeSpace" presStyleCnt="0"/>
      <dgm:spPr/>
    </dgm:pt>
    <dgm:pt modelId="{97EFF9D7-3BCA-4E6F-B1A6-E44195DA09D2}" type="pres">
      <dgm:prSet presAssocID="{76B00D36-EC01-4998-B8CC-0114668A93C6}" presName="childText" presStyleLbl="conFgAcc1" presStyleIdx="0" presStyleCnt="3">
        <dgm:presLayoutVars>
          <dgm:bulletEnabled val="1"/>
        </dgm:presLayoutVars>
      </dgm:prSet>
      <dgm:spPr/>
    </dgm:pt>
    <dgm:pt modelId="{4B9F0FC3-7E70-4112-8C8E-379A65CA6E48}" type="pres">
      <dgm:prSet presAssocID="{0E976619-6455-4A85-A13B-07840B687D0A}" presName="spaceBetweenRectangles" presStyleCnt="0"/>
      <dgm:spPr/>
    </dgm:pt>
    <dgm:pt modelId="{29050EAF-2B45-4EDB-8755-3160099A2B42}" type="pres">
      <dgm:prSet presAssocID="{A0D25CF6-9285-4DF7-AA79-C18001323C07}" presName="parentLin" presStyleCnt="0"/>
      <dgm:spPr/>
    </dgm:pt>
    <dgm:pt modelId="{27C97F19-90D0-49FF-BE03-A4149FF84A80}" type="pres">
      <dgm:prSet presAssocID="{A0D25CF6-9285-4DF7-AA79-C18001323C07}" presName="parentLeftMargin" presStyleLbl="node1" presStyleIdx="0" presStyleCnt="3"/>
      <dgm:spPr/>
    </dgm:pt>
    <dgm:pt modelId="{05BA59C5-31CA-4089-B0EE-0F42E227F194}" type="pres">
      <dgm:prSet presAssocID="{A0D25CF6-9285-4DF7-AA79-C18001323C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151157-5BCB-48D6-A65C-E0854043FB60}" type="pres">
      <dgm:prSet presAssocID="{A0D25CF6-9285-4DF7-AA79-C18001323C07}" presName="negativeSpace" presStyleCnt="0"/>
      <dgm:spPr/>
    </dgm:pt>
    <dgm:pt modelId="{9D5DBAFE-6EEF-48E0-8A93-0E8887DAA409}" type="pres">
      <dgm:prSet presAssocID="{A0D25CF6-9285-4DF7-AA79-C18001323C07}" presName="childText" presStyleLbl="conFgAcc1" presStyleIdx="1" presStyleCnt="3">
        <dgm:presLayoutVars>
          <dgm:bulletEnabled val="1"/>
        </dgm:presLayoutVars>
      </dgm:prSet>
      <dgm:spPr/>
    </dgm:pt>
    <dgm:pt modelId="{887DE033-F694-4593-92E1-E5C311E8F11F}" type="pres">
      <dgm:prSet presAssocID="{33A2B19C-CAE2-42C3-98F7-45BACAA5F8BF}" presName="spaceBetweenRectangles" presStyleCnt="0"/>
      <dgm:spPr/>
    </dgm:pt>
    <dgm:pt modelId="{77743A37-269B-44B6-97ED-F6D378862E84}" type="pres">
      <dgm:prSet presAssocID="{67155CD7-4015-4731-B942-14305DDC9545}" presName="parentLin" presStyleCnt="0"/>
      <dgm:spPr/>
    </dgm:pt>
    <dgm:pt modelId="{8E1F5D15-2E0F-4649-995C-3DF5B74577CB}" type="pres">
      <dgm:prSet presAssocID="{67155CD7-4015-4731-B942-14305DDC9545}" presName="parentLeftMargin" presStyleLbl="node1" presStyleIdx="1" presStyleCnt="3"/>
      <dgm:spPr/>
    </dgm:pt>
    <dgm:pt modelId="{7E0121EC-227C-46C1-B41F-4D9B7995553B}" type="pres">
      <dgm:prSet presAssocID="{67155CD7-4015-4731-B942-14305DDC954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8BE8F6-4B82-43F5-B64E-0465DCCA5B3E}" type="pres">
      <dgm:prSet presAssocID="{67155CD7-4015-4731-B942-14305DDC9545}" presName="negativeSpace" presStyleCnt="0"/>
      <dgm:spPr/>
    </dgm:pt>
    <dgm:pt modelId="{D2496B27-7D22-4109-9904-05DC7410FE90}" type="pres">
      <dgm:prSet presAssocID="{67155CD7-4015-4731-B942-14305DDC954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ACCF1A-F6A3-4588-A0EB-474C991F9632}" type="presOf" srcId="{67155CD7-4015-4731-B942-14305DDC9545}" destId="{7E0121EC-227C-46C1-B41F-4D9B7995553B}" srcOrd="1" destOrd="0" presId="urn:microsoft.com/office/officeart/2005/8/layout/list1"/>
    <dgm:cxn modelId="{30BA8631-118B-4BAC-9392-787EF35E3E86}" type="presOf" srcId="{76B00D36-EC01-4998-B8CC-0114668A93C6}" destId="{557B7844-E58C-43FE-B08A-5522DC005F2C}" srcOrd="1" destOrd="0" presId="urn:microsoft.com/office/officeart/2005/8/layout/list1"/>
    <dgm:cxn modelId="{F052F43B-AC81-4F32-8744-9CE472E39B0A}" srcId="{55421C07-4004-419E-B24A-20FAA753946E}" destId="{76B00D36-EC01-4998-B8CC-0114668A93C6}" srcOrd="0" destOrd="0" parTransId="{C853A65E-45D9-4B9E-AB78-AE50BD738AA0}" sibTransId="{0E976619-6455-4A85-A13B-07840B687D0A}"/>
    <dgm:cxn modelId="{C52B0A47-64DD-4099-8F9E-7657AB1DA147}" type="presOf" srcId="{55421C07-4004-419E-B24A-20FAA753946E}" destId="{108930CC-C86B-47B3-939A-A1FE0A738C3B}" srcOrd="0" destOrd="0" presId="urn:microsoft.com/office/officeart/2005/8/layout/list1"/>
    <dgm:cxn modelId="{AC43B27F-F1BB-4DDC-A141-07EC6391BA49}" type="presOf" srcId="{A0D25CF6-9285-4DF7-AA79-C18001323C07}" destId="{27C97F19-90D0-49FF-BE03-A4149FF84A80}" srcOrd="0" destOrd="0" presId="urn:microsoft.com/office/officeart/2005/8/layout/list1"/>
    <dgm:cxn modelId="{0A8BF68F-6905-4850-A84B-F273B91F1035}" srcId="{55421C07-4004-419E-B24A-20FAA753946E}" destId="{A0D25CF6-9285-4DF7-AA79-C18001323C07}" srcOrd="1" destOrd="0" parTransId="{27DB2AFF-BA1E-427A-822C-ACB82E6CF6A6}" sibTransId="{33A2B19C-CAE2-42C3-98F7-45BACAA5F8BF}"/>
    <dgm:cxn modelId="{2A7D9594-2CE6-419D-BDAF-04A48C4E53D8}" type="presOf" srcId="{76B00D36-EC01-4998-B8CC-0114668A93C6}" destId="{1A19F113-DE3E-4DBC-BBD5-88AAAEA2AB2D}" srcOrd="0" destOrd="0" presId="urn:microsoft.com/office/officeart/2005/8/layout/list1"/>
    <dgm:cxn modelId="{660F72BC-454D-404A-BFD3-2F8D6EA24B4C}" type="presOf" srcId="{A0D25CF6-9285-4DF7-AA79-C18001323C07}" destId="{05BA59C5-31CA-4089-B0EE-0F42E227F194}" srcOrd="1" destOrd="0" presId="urn:microsoft.com/office/officeart/2005/8/layout/list1"/>
    <dgm:cxn modelId="{AC474BD9-F619-4BEC-BCC5-9AF3B0D60C45}" srcId="{55421C07-4004-419E-B24A-20FAA753946E}" destId="{67155CD7-4015-4731-B942-14305DDC9545}" srcOrd="2" destOrd="0" parTransId="{12D17AC8-C62A-43A9-AAFD-9EBE585A7130}" sibTransId="{E09E7B3C-4398-46B3-A76D-E54F6895E1B3}"/>
    <dgm:cxn modelId="{1014CCF0-42FF-439A-942C-7662C7B74442}" type="presOf" srcId="{67155CD7-4015-4731-B942-14305DDC9545}" destId="{8E1F5D15-2E0F-4649-995C-3DF5B74577CB}" srcOrd="0" destOrd="0" presId="urn:microsoft.com/office/officeart/2005/8/layout/list1"/>
    <dgm:cxn modelId="{0CC47CA7-FF9E-4402-A989-D63EEFFC71E4}" type="presParOf" srcId="{108930CC-C86B-47B3-939A-A1FE0A738C3B}" destId="{53817FA0-FDDA-4BCD-82FE-D26E4FD42BFD}" srcOrd="0" destOrd="0" presId="urn:microsoft.com/office/officeart/2005/8/layout/list1"/>
    <dgm:cxn modelId="{C4B47B43-8042-42D1-9272-EE0D72435086}" type="presParOf" srcId="{53817FA0-FDDA-4BCD-82FE-D26E4FD42BFD}" destId="{1A19F113-DE3E-4DBC-BBD5-88AAAEA2AB2D}" srcOrd="0" destOrd="0" presId="urn:microsoft.com/office/officeart/2005/8/layout/list1"/>
    <dgm:cxn modelId="{0B21B535-20BB-4BF0-B2AA-F266E4E85062}" type="presParOf" srcId="{53817FA0-FDDA-4BCD-82FE-D26E4FD42BFD}" destId="{557B7844-E58C-43FE-B08A-5522DC005F2C}" srcOrd="1" destOrd="0" presId="urn:microsoft.com/office/officeart/2005/8/layout/list1"/>
    <dgm:cxn modelId="{B1FE540B-1D68-4302-A955-32CE080FB6DA}" type="presParOf" srcId="{108930CC-C86B-47B3-939A-A1FE0A738C3B}" destId="{4BB66FC3-204B-47D5-B9D0-4F6003CB0E44}" srcOrd="1" destOrd="0" presId="urn:microsoft.com/office/officeart/2005/8/layout/list1"/>
    <dgm:cxn modelId="{1118A4B6-926F-443E-AC95-3B5C97A6AF2D}" type="presParOf" srcId="{108930CC-C86B-47B3-939A-A1FE0A738C3B}" destId="{97EFF9D7-3BCA-4E6F-B1A6-E44195DA09D2}" srcOrd="2" destOrd="0" presId="urn:microsoft.com/office/officeart/2005/8/layout/list1"/>
    <dgm:cxn modelId="{1CC6206C-855D-4221-8321-FCEC4650EC3B}" type="presParOf" srcId="{108930CC-C86B-47B3-939A-A1FE0A738C3B}" destId="{4B9F0FC3-7E70-4112-8C8E-379A65CA6E48}" srcOrd="3" destOrd="0" presId="urn:microsoft.com/office/officeart/2005/8/layout/list1"/>
    <dgm:cxn modelId="{DEB7A34F-063C-44C4-9A21-00D27FF389A0}" type="presParOf" srcId="{108930CC-C86B-47B3-939A-A1FE0A738C3B}" destId="{29050EAF-2B45-4EDB-8755-3160099A2B42}" srcOrd="4" destOrd="0" presId="urn:microsoft.com/office/officeart/2005/8/layout/list1"/>
    <dgm:cxn modelId="{E8B161C3-666E-4632-B32C-32B93FC9A564}" type="presParOf" srcId="{29050EAF-2B45-4EDB-8755-3160099A2B42}" destId="{27C97F19-90D0-49FF-BE03-A4149FF84A80}" srcOrd="0" destOrd="0" presId="urn:microsoft.com/office/officeart/2005/8/layout/list1"/>
    <dgm:cxn modelId="{179849C0-90DC-432C-93DB-93ECAC7A7447}" type="presParOf" srcId="{29050EAF-2B45-4EDB-8755-3160099A2B42}" destId="{05BA59C5-31CA-4089-B0EE-0F42E227F194}" srcOrd="1" destOrd="0" presId="urn:microsoft.com/office/officeart/2005/8/layout/list1"/>
    <dgm:cxn modelId="{771B8344-3875-48F3-BEEF-3E15D042AE1E}" type="presParOf" srcId="{108930CC-C86B-47B3-939A-A1FE0A738C3B}" destId="{85151157-5BCB-48D6-A65C-E0854043FB60}" srcOrd="5" destOrd="0" presId="urn:microsoft.com/office/officeart/2005/8/layout/list1"/>
    <dgm:cxn modelId="{4E848AA3-40EB-49C4-AEB1-3C58A9FBD3B7}" type="presParOf" srcId="{108930CC-C86B-47B3-939A-A1FE0A738C3B}" destId="{9D5DBAFE-6EEF-48E0-8A93-0E8887DAA409}" srcOrd="6" destOrd="0" presId="urn:microsoft.com/office/officeart/2005/8/layout/list1"/>
    <dgm:cxn modelId="{72D2082B-371A-4865-954D-A5959A9DDE84}" type="presParOf" srcId="{108930CC-C86B-47B3-939A-A1FE0A738C3B}" destId="{887DE033-F694-4593-92E1-E5C311E8F11F}" srcOrd="7" destOrd="0" presId="urn:microsoft.com/office/officeart/2005/8/layout/list1"/>
    <dgm:cxn modelId="{2246F462-DEA0-474D-BF4F-82B20105B1A6}" type="presParOf" srcId="{108930CC-C86B-47B3-939A-A1FE0A738C3B}" destId="{77743A37-269B-44B6-97ED-F6D378862E84}" srcOrd="8" destOrd="0" presId="urn:microsoft.com/office/officeart/2005/8/layout/list1"/>
    <dgm:cxn modelId="{056F9422-FCA2-49E4-A43F-68E7AF10C149}" type="presParOf" srcId="{77743A37-269B-44B6-97ED-F6D378862E84}" destId="{8E1F5D15-2E0F-4649-995C-3DF5B74577CB}" srcOrd="0" destOrd="0" presId="urn:microsoft.com/office/officeart/2005/8/layout/list1"/>
    <dgm:cxn modelId="{E1C32649-493B-4377-A54E-43D9E5028FDF}" type="presParOf" srcId="{77743A37-269B-44B6-97ED-F6D378862E84}" destId="{7E0121EC-227C-46C1-B41F-4D9B7995553B}" srcOrd="1" destOrd="0" presId="urn:microsoft.com/office/officeart/2005/8/layout/list1"/>
    <dgm:cxn modelId="{CF2C8F00-FCE1-476D-90FA-0710BBFA4D82}" type="presParOf" srcId="{108930CC-C86B-47B3-939A-A1FE0A738C3B}" destId="{068BE8F6-4B82-43F5-B64E-0465DCCA5B3E}" srcOrd="9" destOrd="0" presId="urn:microsoft.com/office/officeart/2005/8/layout/list1"/>
    <dgm:cxn modelId="{C266C014-1FE9-4236-8BB0-65EF20DD3853}" type="presParOf" srcId="{108930CC-C86B-47B3-939A-A1FE0A738C3B}" destId="{D2496B27-7D22-4109-9904-05DC7410FE9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FF9D7-3BCA-4E6F-B1A6-E44195DA09D2}">
      <dsp:nvSpPr>
        <dsp:cNvPr id="0" name=""/>
        <dsp:cNvSpPr/>
      </dsp:nvSpPr>
      <dsp:spPr>
        <a:xfrm>
          <a:off x="0" y="474338"/>
          <a:ext cx="1102995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B7844-E58C-43FE-B08A-5522DC005F2C}">
      <dsp:nvSpPr>
        <dsp:cNvPr id="0" name=""/>
        <dsp:cNvSpPr/>
      </dsp:nvSpPr>
      <dsp:spPr>
        <a:xfrm>
          <a:off x="551497" y="16778"/>
          <a:ext cx="772096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 err="1"/>
            <a:t>Diskusi</a:t>
          </a:r>
          <a:r>
            <a:rPr lang="en-ID" sz="3100" kern="1200" dirty="0"/>
            <a:t> / Meeting</a:t>
          </a:r>
        </a:p>
      </dsp:txBody>
      <dsp:txXfrm>
        <a:off x="596169" y="61450"/>
        <a:ext cx="7631621" cy="825776"/>
      </dsp:txXfrm>
    </dsp:sp>
    <dsp:sp modelId="{9D5DBAFE-6EEF-48E0-8A93-0E8887DAA409}">
      <dsp:nvSpPr>
        <dsp:cNvPr id="0" name=""/>
        <dsp:cNvSpPr/>
      </dsp:nvSpPr>
      <dsp:spPr>
        <a:xfrm>
          <a:off x="0" y="1880498"/>
          <a:ext cx="1102995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A59C5-31CA-4089-B0EE-0F42E227F194}">
      <dsp:nvSpPr>
        <dsp:cNvPr id="0" name=""/>
        <dsp:cNvSpPr/>
      </dsp:nvSpPr>
      <dsp:spPr>
        <a:xfrm>
          <a:off x="551497" y="1422938"/>
          <a:ext cx="772096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 err="1"/>
            <a:t>Pengerjaan</a:t>
          </a:r>
          <a:r>
            <a:rPr lang="en-ID" sz="3100" kern="1200" dirty="0"/>
            <a:t> </a:t>
          </a:r>
          <a:r>
            <a:rPr lang="en-ID" sz="3100" kern="1200" dirty="0" err="1"/>
            <a:t>Proyek</a:t>
          </a:r>
          <a:endParaRPr lang="en-ID" sz="3100" kern="1200" dirty="0"/>
        </a:p>
      </dsp:txBody>
      <dsp:txXfrm>
        <a:off x="596169" y="1467610"/>
        <a:ext cx="7631621" cy="825776"/>
      </dsp:txXfrm>
    </dsp:sp>
    <dsp:sp modelId="{D2496B27-7D22-4109-9904-05DC7410FE90}">
      <dsp:nvSpPr>
        <dsp:cNvPr id="0" name=""/>
        <dsp:cNvSpPr/>
      </dsp:nvSpPr>
      <dsp:spPr>
        <a:xfrm>
          <a:off x="0" y="3286658"/>
          <a:ext cx="1102995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121EC-227C-46C1-B41F-4D9B7995553B}">
      <dsp:nvSpPr>
        <dsp:cNvPr id="0" name=""/>
        <dsp:cNvSpPr/>
      </dsp:nvSpPr>
      <dsp:spPr>
        <a:xfrm>
          <a:off x="551497" y="2829098"/>
          <a:ext cx="772096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/>
            <a:t>Progress Report</a:t>
          </a:r>
        </a:p>
      </dsp:txBody>
      <dsp:txXfrm>
        <a:off x="596169" y="2873770"/>
        <a:ext cx="7631621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2400" b="1" dirty="0"/>
              <a:t>IMPLEMENTASI SISTEM PELAYANAN LIMBAH DOMESTIK BERBASIS ANDROID DAN IOS DI KOTA BATAM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Oleh :  Rizkika </a:t>
            </a:r>
            <a:r>
              <a:rPr lang="en-US" dirty="0" err="1"/>
              <a:t>Zakka</a:t>
            </a:r>
            <a:r>
              <a:rPr lang="en-US" dirty="0"/>
              <a:t> Palindungan / e41170164</a:t>
            </a:r>
          </a:p>
          <a:p>
            <a:r>
              <a:rPr lang="en-US" dirty="0"/>
              <a:t>	     Mohamad Rizal Ramli / E41170438</a:t>
            </a:r>
          </a:p>
        </p:txBody>
      </p:sp>
      <p:pic>
        <p:nvPicPr>
          <p:cNvPr id="4" name="Picture 3" descr="D:\Polije png.png">
            <a:extLst>
              <a:ext uri="{FF2B5EF4-FFF2-40B4-BE49-F238E27FC236}">
                <a16:creationId xmlns:a16="http://schemas.microsoft.com/office/drawing/2014/main" id="{4B27394E-720E-413D-B9BF-CCEEC18A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561" y="1935570"/>
            <a:ext cx="2310179" cy="23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F33C4-DA8B-4729-9675-9858E8EA270D}"/>
              </a:ext>
            </a:extLst>
          </p:cNvPr>
          <p:cNvSpPr txBox="1"/>
          <p:nvPr/>
        </p:nvSpPr>
        <p:spPr>
          <a:xfrm>
            <a:off x="1444487" y="3420838"/>
            <a:ext cx="10130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solidFill>
                  <a:schemeClr val="bg1"/>
                </a:solidFill>
              </a:rPr>
              <a:t>Pembimbing</a:t>
            </a:r>
            <a:r>
              <a:rPr lang="en-ID" sz="2400" dirty="0">
                <a:solidFill>
                  <a:schemeClr val="bg1"/>
                </a:solidFill>
              </a:rPr>
              <a:t>  	: </a:t>
            </a:r>
            <a:r>
              <a:rPr lang="en-ID" sz="2400" dirty="0" err="1">
                <a:solidFill>
                  <a:schemeClr val="bg1"/>
                </a:solidFill>
              </a:rPr>
              <a:t>Aji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Seto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Arifianto</a:t>
            </a:r>
            <a:r>
              <a:rPr lang="en-ID" sz="2400" dirty="0">
                <a:solidFill>
                  <a:schemeClr val="bg1"/>
                </a:solidFill>
              </a:rPr>
              <a:t>, S.ST., MT</a:t>
            </a:r>
          </a:p>
          <a:p>
            <a:r>
              <a:rPr lang="en-ID" sz="2400" dirty="0" err="1">
                <a:solidFill>
                  <a:schemeClr val="bg1"/>
                </a:solidFill>
              </a:rPr>
              <a:t>Sekretaris</a:t>
            </a:r>
            <a:r>
              <a:rPr lang="en-ID" sz="2400" dirty="0">
                <a:solidFill>
                  <a:schemeClr val="bg1"/>
                </a:solidFill>
              </a:rPr>
              <a:t>       	: </a:t>
            </a:r>
            <a:r>
              <a:rPr lang="en-ID" sz="2400" dirty="0" err="1">
                <a:solidFill>
                  <a:schemeClr val="bg1"/>
                </a:solidFill>
              </a:rPr>
              <a:t>Bety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Etikasari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S.Pd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M.Pd</a:t>
            </a:r>
            <a:endParaRPr lang="en-ID" sz="2400" dirty="0">
              <a:solidFill>
                <a:schemeClr val="bg1"/>
              </a:solidFill>
            </a:endParaRPr>
          </a:p>
          <a:p>
            <a:r>
              <a:rPr lang="en-ID" sz="2400" dirty="0" err="1">
                <a:solidFill>
                  <a:schemeClr val="bg1"/>
                </a:solidFill>
              </a:rPr>
              <a:t>Anggota</a:t>
            </a:r>
            <a:r>
              <a:rPr lang="en-ID" sz="2400" dirty="0">
                <a:solidFill>
                  <a:schemeClr val="bg1"/>
                </a:solidFill>
              </a:rPr>
              <a:t>	: Beni </a:t>
            </a:r>
            <a:r>
              <a:rPr lang="en-ID" sz="2400" dirty="0" err="1">
                <a:solidFill>
                  <a:schemeClr val="bg1"/>
                </a:solidFill>
              </a:rPr>
              <a:t>Widiawan</a:t>
            </a:r>
            <a:r>
              <a:rPr lang="en-ID" sz="2400" dirty="0">
                <a:solidFill>
                  <a:schemeClr val="bg1"/>
                </a:solidFill>
              </a:rPr>
              <a:t>, S.ST, MT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Daftar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657851" y="5391710"/>
            <a:ext cx="111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2994008" y="5391710"/>
            <a:ext cx="8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55765-3FD7-412F-808C-51249DD9BC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1" y="702156"/>
            <a:ext cx="2186742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D994F8-7CAE-4872-9956-97BE02A002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3" y="702156"/>
            <a:ext cx="2186350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EBD67-42CE-42EF-9128-71A092A05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85" y="4476265"/>
            <a:ext cx="2186350" cy="22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4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Riwayat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EEEF09-8E46-4EF9-BF46-2F30B233FC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8" y="701312"/>
            <a:ext cx="2593014" cy="55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EB7E11-887C-4E94-8E45-031BEB41CE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701312"/>
            <a:ext cx="2592861" cy="5561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74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15263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152634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55137-5E20-479C-8156-77742D764F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1" y="164889"/>
            <a:ext cx="2592861" cy="5561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56CB5-CFEA-4EC5-A85B-8F93E86E7BD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05" b="1"/>
          <a:stretch/>
        </p:blipFill>
        <p:spPr bwMode="auto">
          <a:xfrm>
            <a:off x="322111" y="5252343"/>
            <a:ext cx="2592861" cy="9002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D4F700-45F0-465E-8FAA-B60AAFC2F1E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164890"/>
            <a:ext cx="2592855" cy="5561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03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Fitur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971851" y="523288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0B5C2-EE4E-44F8-A821-9948EB5882D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 b="34524"/>
          <a:stretch/>
        </p:blipFill>
        <p:spPr bwMode="auto">
          <a:xfrm>
            <a:off x="2504209" y="702156"/>
            <a:ext cx="3012548" cy="18740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B6446-5DB2-4587-9AF4-D4041B8102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9" y="702156"/>
            <a:ext cx="2112010" cy="45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B826EC-8EEE-4B51-8D33-9995F663842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1" b="32210"/>
          <a:stretch/>
        </p:blipFill>
        <p:spPr bwMode="auto">
          <a:xfrm>
            <a:off x="2504210" y="2576250"/>
            <a:ext cx="3010766" cy="1998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518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32079"/>
            <a:ext cx="6096000" cy="7401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2603139" y="5888729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9BE5F-FF3B-43EF-AAE6-9DFD1C79DE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37" y="702157"/>
            <a:ext cx="2242539" cy="480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BAD4E-3114-4CDE-86D8-F1C21A625EC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6"/>
          <a:stretch/>
        </p:blipFill>
        <p:spPr bwMode="auto">
          <a:xfrm>
            <a:off x="1865437" y="5135489"/>
            <a:ext cx="2242539" cy="753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755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2601698" y="488524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78D95-EE5B-4D39-8B92-CFE615EBBF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40" y="701312"/>
            <a:ext cx="1951610" cy="418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F0B56-BE2C-4690-A283-2A27288CAA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51" y="701313"/>
            <a:ext cx="1951610" cy="4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5768AB-CB86-4FEC-A469-94FD4E92495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61" y="701312"/>
            <a:ext cx="1951102" cy="4183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72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Profile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964720" y="5141347"/>
            <a:ext cx="106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DEFFA-2070-48BC-955A-F0BC1F730B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18" y="701311"/>
            <a:ext cx="2089481" cy="448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859477-9CF9-47D1-AF39-CDE871087E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6" y="701311"/>
            <a:ext cx="2089482" cy="448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4A6AFF-F498-4856-8FE0-070EE20DBE1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62" b="15634"/>
          <a:stretch/>
        </p:blipFill>
        <p:spPr bwMode="auto">
          <a:xfrm>
            <a:off x="1566013" y="5767507"/>
            <a:ext cx="1951610" cy="7783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40C169-9B25-40FD-A1A0-FB53C24DAA02}"/>
              </a:ext>
            </a:extLst>
          </p:cNvPr>
          <p:cNvSpPr txBox="1"/>
          <p:nvPr/>
        </p:nvSpPr>
        <p:spPr>
          <a:xfrm>
            <a:off x="3202991" y="5141347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105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Bodoni SvtyTwo ITC TT-Book"/>
              </a:rPr>
              <a:t>Terima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kasih</a:t>
            </a:r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92272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F6B48D-29F1-4E1D-AFC0-D799DF55FF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956391"/>
            <a:ext cx="3863975" cy="14131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4692-01BF-475C-8DE0-42D9ED103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2013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TI </a:t>
            </a:r>
            <a:r>
              <a:rPr lang="en-ID" dirty="0" err="1"/>
              <a:t>cerdas</a:t>
            </a:r>
            <a:r>
              <a:rPr lang="en-ID" dirty="0"/>
              <a:t> yang </a:t>
            </a:r>
            <a:r>
              <a:rPr lang="en-ID" dirty="0" err="1"/>
              <a:t>mengkhususkan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, </a:t>
            </a:r>
            <a:r>
              <a:rPr lang="en-ID" dirty="0" err="1"/>
              <a:t>implementasi</a:t>
            </a:r>
            <a:r>
              <a:rPr lang="en-ID" dirty="0"/>
              <a:t>, dan </a:t>
            </a:r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seluler</a:t>
            </a:r>
            <a:r>
              <a:rPr lang="en-ID" dirty="0"/>
              <a:t> (Android &amp; iOS), </a:t>
            </a:r>
            <a:r>
              <a:rPr lang="en-ID" dirty="0" err="1"/>
              <a:t>aplikasi</a:t>
            </a:r>
            <a:r>
              <a:rPr lang="en-ID" dirty="0"/>
              <a:t> web dan desktop.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29E2B-537D-4A4F-8D5D-4B43E9B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D514D180-FF82-4A9E-9B8A-F886A4B8C046}"/>
              </a:ext>
            </a:extLst>
          </p:cNvPr>
          <p:cNvSpPr txBox="1">
            <a:spLocks/>
          </p:cNvSpPr>
          <p:nvPr/>
        </p:nvSpPr>
        <p:spPr>
          <a:xfrm>
            <a:off x="621372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DAGSAPP (MOBILE)</a:t>
            </a:r>
          </a:p>
        </p:txBody>
      </p:sp>
      <p:sp>
        <p:nvSpPr>
          <p:cNvPr id="21" name="Content Placeholder 49">
            <a:extLst>
              <a:ext uri="{FF2B5EF4-FFF2-40B4-BE49-F238E27FC236}">
                <a16:creationId xmlns:a16="http://schemas.microsoft.com/office/drawing/2014/main" id="{BE404E4A-EE09-4EF6-85CA-1D137A60B475}"/>
              </a:ext>
            </a:extLst>
          </p:cNvPr>
          <p:cNvSpPr txBox="1">
            <a:spLocks/>
          </p:cNvSpPr>
          <p:nvPr/>
        </p:nvSpPr>
        <p:spPr>
          <a:xfrm>
            <a:off x="699667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mobile e-commerce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mempromosikan</a:t>
            </a:r>
            <a:r>
              <a:rPr lang="en-US" sz="1400" dirty="0"/>
              <a:t> </a:t>
            </a:r>
            <a:r>
              <a:rPr lang="en-US" sz="1400" dirty="0" err="1"/>
              <a:t>produk-produk</a:t>
            </a:r>
            <a:r>
              <a:rPr lang="en-US" sz="1400" dirty="0"/>
              <a:t> UKM</a:t>
            </a:r>
            <a:endParaRPr lang="id-ID" sz="1400" dirty="0"/>
          </a:p>
        </p:txBody>
      </p:sp>
      <p:sp>
        <p:nvSpPr>
          <p:cNvPr id="22" name="Content Placeholder 50">
            <a:extLst>
              <a:ext uri="{FF2B5EF4-FFF2-40B4-BE49-F238E27FC236}">
                <a16:creationId xmlns:a16="http://schemas.microsoft.com/office/drawing/2014/main" id="{50A46A7D-BBE2-47A1-B10E-76061EC659C6}"/>
              </a:ext>
            </a:extLst>
          </p:cNvPr>
          <p:cNvSpPr txBox="1">
            <a:spLocks/>
          </p:cNvSpPr>
          <p:nvPr/>
        </p:nvSpPr>
        <p:spPr>
          <a:xfrm>
            <a:off x="4380410" y="5540419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Sales App (WEB)</a:t>
            </a:r>
          </a:p>
        </p:txBody>
      </p:sp>
      <p:sp>
        <p:nvSpPr>
          <p:cNvPr id="23" name="Content Placeholder 52">
            <a:extLst>
              <a:ext uri="{FF2B5EF4-FFF2-40B4-BE49-F238E27FC236}">
                <a16:creationId xmlns:a16="http://schemas.microsoft.com/office/drawing/2014/main" id="{0CC2E469-D797-4695-984C-D1D9E77DC409}"/>
              </a:ext>
            </a:extLst>
          </p:cNvPr>
          <p:cNvSpPr txBox="1">
            <a:spLocks/>
          </p:cNvSpPr>
          <p:nvPr/>
        </p:nvSpPr>
        <p:spPr>
          <a:xfrm>
            <a:off x="4420124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Pencatatan</a:t>
            </a:r>
            <a:r>
              <a:rPr lang="en-US" sz="1400" dirty="0"/>
              <a:t> </a:t>
            </a:r>
            <a:r>
              <a:rPr lang="en-US" sz="1400" dirty="0" err="1"/>
              <a:t>Aktivitas</a:t>
            </a:r>
            <a:r>
              <a:rPr lang="en-US" sz="1400" dirty="0"/>
              <a:t> Sales, dan </a:t>
            </a:r>
            <a:r>
              <a:rPr lang="en-US" sz="1400" dirty="0" err="1"/>
              <a:t>Progres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endParaRPr lang="en-US" sz="1400" dirty="0"/>
          </a:p>
        </p:txBody>
      </p:sp>
      <p:sp>
        <p:nvSpPr>
          <p:cNvPr id="24" name="Content Placeholder 53">
            <a:extLst>
              <a:ext uri="{FF2B5EF4-FFF2-40B4-BE49-F238E27FC236}">
                <a16:creationId xmlns:a16="http://schemas.microsoft.com/office/drawing/2014/main" id="{F371DD90-40B3-4206-935E-AB11B758D262}"/>
              </a:ext>
            </a:extLst>
          </p:cNvPr>
          <p:cNvSpPr txBox="1">
            <a:spLocks/>
          </p:cNvSpPr>
          <p:nvPr/>
        </p:nvSpPr>
        <p:spPr>
          <a:xfrm>
            <a:off x="8058939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GRATYO (DESKTOP)</a:t>
            </a:r>
          </a:p>
        </p:txBody>
      </p:sp>
      <p:sp>
        <p:nvSpPr>
          <p:cNvPr id="25" name="Content Placeholder 55">
            <a:extLst>
              <a:ext uri="{FF2B5EF4-FFF2-40B4-BE49-F238E27FC236}">
                <a16:creationId xmlns:a16="http://schemas.microsoft.com/office/drawing/2014/main" id="{79318160-399E-444D-AF0E-D7AED9C38309}"/>
              </a:ext>
            </a:extLst>
          </p:cNvPr>
          <p:cNvSpPr txBox="1">
            <a:spLocks/>
          </p:cNvSpPr>
          <p:nvPr/>
        </p:nvSpPr>
        <p:spPr>
          <a:xfrm>
            <a:off x="8041562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/>
              <a:t>Aplikasi untuk tes kemampuan pribadi</a:t>
            </a:r>
            <a:endParaRPr lang="id-ID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9761EC8-C7F5-437D-A639-6C39BDF4E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40" t="15816" r="20685" b="29701"/>
          <a:stretch/>
        </p:blipFill>
        <p:spPr>
          <a:xfrm>
            <a:off x="4293554" y="3488500"/>
            <a:ext cx="3490710" cy="20615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07EA0-8FC1-4994-8CBD-61DD136F6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4" t="7134" r="21602" b="5404"/>
          <a:stretch/>
        </p:blipFill>
        <p:spPr>
          <a:xfrm>
            <a:off x="1211103" y="3488500"/>
            <a:ext cx="2328880" cy="20615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A303F6-539B-4161-898E-B94609E394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27" t="9862" r="12064" b="13877"/>
          <a:stretch/>
        </p:blipFill>
        <p:spPr>
          <a:xfrm>
            <a:off x="8184309" y="3494497"/>
            <a:ext cx="3106366" cy="20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Perusahaan </a:t>
            </a:r>
            <a:r>
              <a:rPr lang="en-US" b="1" dirty="0"/>
              <a:t>PT. </a:t>
            </a:r>
            <a:r>
              <a:rPr lang="en-US" b="1" dirty="0" err="1"/>
              <a:t>Xeno</a:t>
            </a:r>
            <a:r>
              <a:rPr lang="en-US" b="1" dirty="0"/>
              <a:t> </a:t>
            </a:r>
            <a:r>
              <a:rPr lang="en-US" b="1" dirty="0" err="1"/>
              <a:t>Persada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dirty="0"/>
              <a:t> yang 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Jl</a:t>
            </a:r>
            <a:r>
              <a:rPr lang="en-US" dirty="0"/>
              <a:t>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 Selatan XI No 4, </a:t>
            </a:r>
            <a:r>
              <a:rPr lang="en-US" dirty="0" err="1"/>
              <a:t>Kel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</a:t>
            </a:r>
            <a:r>
              <a:rPr lang="en-US" dirty="0" err="1"/>
              <a:t>Kec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Kota Surabaya, </a:t>
            </a:r>
            <a:r>
              <a:rPr lang="en-US" dirty="0" err="1"/>
              <a:t>Jawa</a:t>
            </a:r>
            <a:r>
              <a:rPr lang="en-US" dirty="0"/>
              <a:t> Timur 60292.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PKL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b="1" dirty="0"/>
              <a:t>28 September </a:t>
            </a:r>
            <a:r>
              <a:rPr lang="en-US" dirty="0"/>
              <a:t>- </a:t>
            </a:r>
            <a:r>
              <a:rPr lang="en-US" b="1" dirty="0"/>
              <a:t>24 </a:t>
            </a:r>
            <a:r>
              <a:rPr lang="en-US" b="1" dirty="0" err="1"/>
              <a:t>Desember</a:t>
            </a:r>
            <a:r>
              <a:rPr lang="en-US" b="1" dirty="0"/>
              <a:t> 2020</a:t>
            </a:r>
            <a:r>
              <a:rPr lang="en-US" dirty="0"/>
              <a:t>. </a:t>
            </a:r>
            <a:r>
              <a:rPr lang="en-US" dirty="0" err="1"/>
              <a:t>Kegiatan</a:t>
            </a:r>
            <a:r>
              <a:rPr lang="en-US" dirty="0"/>
              <a:t> PKL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dirty="0" err="1"/>
              <a:t>Senin</a:t>
            </a:r>
            <a:r>
              <a:rPr lang="en-US" dirty="0"/>
              <a:t> – </a:t>
            </a:r>
            <a:r>
              <a:rPr lang="en-US" dirty="0" err="1"/>
              <a:t>Jumat</a:t>
            </a:r>
            <a:r>
              <a:rPr lang="en-US" dirty="0"/>
              <a:t>) pada </a:t>
            </a:r>
            <a:r>
              <a:rPr lang="en-US" dirty="0" err="1"/>
              <a:t>pukul</a:t>
            </a:r>
            <a:r>
              <a:rPr lang="en-US" dirty="0"/>
              <a:t> 08.30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17.00.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Lokasi dan </a:t>
            </a:r>
            <a:r>
              <a:rPr lang="en-US" dirty="0" err="1">
                <a:sym typeface="Bodoni SvtyTwo ITC TT-Book"/>
              </a:rPr>
              <a:t>Jadwal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Kerja</a:t>
            </a:r>
            <a:endParaRPr lang="en-US" dirty="0">
              <a:sym typeface="Bodoni SvtyTwo ITC TT-Book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6CB5C84-84C7-4F3D-94A7-4BB55B2560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6" b="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CCC1-9471-4224-844E-F35BE73E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pkl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2C2156-17D0-4C22-AF9B-CBA6DB750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804571"/>
              </p:ext>
            </p:extLst>
          </p:nvPr>
        </p:nvGraphicFramePr>
        <p:xfrm>
          <a:off x="581025" y="1890713"/>
          <a:ext cx="11029950" cy="4084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91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A8A2-FD0C-400B-AF0D-0FBE0FB4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9F58-E594-4E6C-B1B4-F72A3A5A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740156"/>
          </a:xfrm>
        </p:spPr>
        <p:txBody>
          <a:bodyPr anchor="t">
            <a:normAutofit/>
          </a:bodyPr>
          <a:lstStyle/>
          <a:p>
            <a:r>
              <a:rPr lang="en-ID" dirty="0" err="1"/>
              <a:t>Sebagai</a:t>
            </a:r>
            <a:r>
              <a:rPr lang="en-ID" dirty="0"/>
              <a:t> Android Developer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android yang </a:t>
            </a:r>
            <a:r>
              <a:rPr lang="en-ID" dirty="0" err="1"/>
              <a:t>bernama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D" dirty="0"/>
          </a:p>
          <a:p>
            <a:endParaRPr lang="en-ID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A567245-B3A6-4C11-9C48-B99572450841}"/>
              </a:ext>
            </a:extLst>
          </p:cNvPr>
          <p:cNvSpPr txBox="1">
            <a:spLocks/>
          </p:cNvSpPr>
          <p:nvPr/>
        </p:nvSpPr>
        <p:spPr>
          <a:xfrm>
            <a:off x="581194" y="2631032"/>
            <a:ext cx="4757479" cy="21314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Layout </a:t>
            </a:r>
            <a:r>
              <a:rPr lang="en-ID" dirty="0" err="1"/>
              <a:t>Masuk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Registrasi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Halaman Utama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Daftar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Riwayat (Customer &amp; Driver)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60D3320-ECF7-4DA9-A77E-667CB36F733F}"/>
              </a:ext>
            </a:extLst>
          </p:cNvPr>
          <p:cNvSpPr txBox="1">
            <a:spLocks/>
          </p:cNvSpPr>
          <p:nvPr/>
        </p:nvSpPr>
        <p:spPr>
          <a:xfrm>
            <a:off x="6604001" y="2631032"/>
            <a:ext cx="4757484" cy="213149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Detil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Order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Profil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(Driver)</a:t>
            </a:r>
          </a:p>
        </p:txBody>
      </p:sp>
    </p:spTree>
    <p:extLst>
      <p:ext uri="{BB962C8B-B14F-4D97-AF65-F5344CB8AC3E}">
        <p14:creationId xmlns:p14="http://schemas.microsoft.com/office/powerpoint/2010/main" val="184253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D94886-4C7C-40F5-9C73-0CC560D7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5393" y="1956391"/>
            <a:ext cx="1524003" cy="14813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7F71-2815-4D6B-A05A-E76568779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 err="1"/>
              <a:t>Manfaatnya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: </a:t>
            </a:r>
          </a:p>
          <a:p>
            <a:pPr lvl="1"/>
            <a:r>
              <a:rPr lang="en-ID" dirty="0"/>
              <a:t>Masyarakat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memesan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progress,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/>
              <a:t>Mitra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order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dan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online, 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mendistribusikan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 </a:t>
            </a:r>
            <a:r>
              <a:rPr lang="en-ID" dirty="0" err="1"/>
              <a:t>layanan</a:t>
            </a:r>
            <a:r>
              <a:rPr lang="en-ID" dirty="0"/>
              <a:t> , dan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real time.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E6C6AF-C7A7-48B3-A379-29E58AA4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b-</a:t>
            </a:r>
            <a:r>
              <a:rPr lang="en-US" dirty="0" err="1"/>
              <a:t>septik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645950-870A-4D1F-BB03-F8E5DDF9F7D0}"/>
              </a:ext>
            </a:extLst>
          </p:cNvPr>
          <p:cNvSpPr txBox="1">
            <a:spLocks/>
          </p:cNvSpPr>
          <p:nvPr/>
        </p:nvSpPr>
        <p:spPr>
          <a:xfrm>
            <a:off x="581191" y="3645567"/>
            <a:ext cx="4112408" cy="2778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android dan </a:t>
            </a:r>
            <a:r>
              <a:rPr lang="en-ID" dirty="0" err="1"/>
              <a:t>ios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, </a:t>
            </a:r>
            <a:r>
              <a:rPr lang="en-ID" dirty="0" err="1"/>
              <a:t>mitra</a:t>
            </a:r>
            <a:r>
              <a:rPr lang="en-ID" dirty="0"/>
              <a:t>, </a:t>
            </a:r>
            <a:r>
              <a:rPr lang="en-ID" dirty="0" err="1"/>
              <a:t>pelaksana</a:t>
            </a:r>
            <a:r>
              <a:rPr lang="en-ID" dirty="0"/>
              <a:t> dan </a:t>
            </a:r>
            <a:r>
              <a:rPr lang="en-ID" dirty="0" err="1"/>
              <a:t>pengelolan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314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masuk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C6F42-68D2-48F0-B10D-40ED71873B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3" y="702156"/>
            <a:ext cx="2592721" cy="556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A8F50-20E0-4DF1-BCDC-11B042A84A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55" y="702156"/>
            <a:ext cx="2592720" cy="5559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29446-42A4-4CA1-A2C1-22C720352D10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Registrasi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2388901" y="626071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A32F9F-683E-4332-BEDB-9BFB71BA7F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9" y="702156"/>
            <a:ext cx="2592720" cy="556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1A7F2-AF71-4E44-BA12-2FC95C2999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59" y="702156"/>
            <a:ext cx="2593716" cy="5561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54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Halaman Utama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E198B-1BC4-4BD3-B7A2-F23E3334F2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6" y="702155"/>
            <a:ext cx="2593015" cy="556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72B431-8D6C-462B-96BE-537C8EBBA75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1" y="702156"/>
            <a:ext cx="2593015" cy="556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543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324</TotalTime>
  <Words>438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Garamond</vt:lpstr>
      <vt:lpstr>Helvetica Light</vt:lpstr>
      <vt:lpstr>Wingdings 2</vt:lpstr>
      <vt:lpstr>DividendVTI</vt:lpstr>
      <vt:lpstr>IMPLEMENTASI SISTEM PELAYANAN LIMBAH DOMESTIK BERBASIS ANDROID DAN IOS DI KOTA BATAM</vt:lpstr>
      <vt:lpstr>PT. Xeno Persada Teknologi </vt:lpstr>
      <vt:lpstr>Lokasi dan Jadwal Kerja</vt:lpstr>
      <vt:lpstr>Kegiatan umum pkl</vt:lpstr>
      <vt:lpstr>Kegiatan khusus</vt:lpstr>
      <vt:lpstr>Aplikasi b-septik</vt:lpstr>
      <vt:lpstr>Fitur masuk</vt:lpstr>
      <vt:lpstr>Fitur Registrasi</vt:lpstr>
      <vt:lpstr>Fitur Halaman Utama</vt:lpstr>
      <vt:lpstr>Fitur Daftar Pesanan</vt:lpstr>
      <vt:lpstr>Fitur Riwayat</vt:lpstr>
      <vt:lpstr>Fitur Detil Pesanan</vt:lpstr>
      <vt:lpstr>Fitur Pemberian Penilaian</vt:lpstr>
      <vt:lpstr>Mulai Mengerjakan Pesanan</vt:lpstr>
      <vt:lpstr>Fitur Order</vt:lpstr>
      <vt:lpstr>Fitur Profile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rizkika palindungan</dc:creator>
  <cp:lastModifiedBy>rizkika palindungan</cp:lastModifiedBy>
  <cp:revision>219</cp:revision>
  <dcterms:created xsi:type="dcterms:W3CDTF">2021-02-02T22:30:02Z</dcterms:created>
  <dcterms:modified xsi:type="dcterms:W3CDTF">2021-02-04T10:59:45Z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