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21"/>
  </p:notesMasterIdLst>
  <p:handoutMasterIdLst>
    <p:handoutMasterId r:id="rId22"/>
  </p:handoutMasterIdLst>
  <p:sldIdLst>
    <p:sldId id="338" r:id="rId5"/>
    <p:sldId id="349" r:id="rId6"/>
    <p:sldId id="333" r:id="rId7"/>
    <p:sldId id="357" r:id="rId8"/>
    <p:sldId id="354" r:id="rId9"/>
    <p:sldId id="369" r:id="rId10"/>
    <p:sldId id="339" r:id="rId11"/>
    <p:sldId id="358" r:id="rId12"/>
    <p:sldId id="361" r:id="rId13"/>
    <p:sldId id="362" r:id="rId14"/>
    <p:sldId id="363" r:id="rId15"/>
    <p:sldId id="364" r:id="rId16"/>
    <p:sldId id="365" r:id="rId17"/>
    <p:sldId id="367" r:id="rId18"/>
    <p:sldId id="368" r:id="rId19"/>
    <p:sldId id="35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07"/>
  </p:normalViewPr>
  <p:slideViewPr>
    <p:cSldViewPr snapToGrid="0">
      <p:cViewPr>
        <p:scale>
          <a:sx n="80" d="100"/>
          <a:sy n="80" d="100"/>
        </p:scale>
        <p:origin x="378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2/5/2021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2/5/2021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2/5/2021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n-US" sz="2400" b="1" dirty="0"/>
              <a:t>IMPLEMENTASI SISTEM PELAYANAN LIMBAH DOMESTIK BERBASIS ANDROID DAN IOS DI KOTA BATAM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Oleh :  Rizkika </a:t>
            </a:r>
            <a:r>
              <a:rPr lang="en-US" dirty="0" err="1"/>
              <a:t>Zakka</a:t>
            </a:r>
            <a:r>
              <a:rPr lang="en-US" dirty="0"/>
              <a:t> Palindungan / e41170164</a:t>
            </a:r>
          </a:p>
          <a:p>
            <a:r>
              <a:rPr lang="en-US" dirty="0"/>
              <a:t>	     Mohamad Rizal Ramli / E41170438</a:t>
            </a:r>
          </a:p>
        </p:txBody>
      </p:sp>
      <p:pic>
        <p:nvPicPr>
          <p:cNvPr id="4" name="Picture 3" descr="D:\Polije png.png">
            <a:extLst>
              <a:ext uri="{FF2B5EF4-FFF2-40B4-BE49-F238E27FC236}">
                <a16:creationId xmlns:a16="http://schemas.microsoft.com/office/drawing/2014/main" id="{4B27394E-720E-413D-B9BF-CCEEC18A2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561" y="1935570"/>
            <a:ext cx="2310179" cy="230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9F33C4-DA8B-4729-9675-9858E8EA270D}"/>
              </a:ext>
            </a:extLst>
          </p:cNvPr>
          <p:cNvSpPr txBox="1"/>
          <p:nvPr/>
        </p:nvSpPr>
        <p:spPr>
          <a:xfrm>
            <a:off x="1444487" y="3420838"/>
            <a:ext cx="10130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>
                <a:solidFill>
                  <a:schemeClr val="bg1"/>
                </a:solidFill>
              </a:rPr>
              <a:t>Pembimbing</a:t>
            </a:r>
            <a:r>
              <a:rPr lang="en-ID" sz="2400" dirty="0">
                <a:solidFill>
                  <a:schemeClr val="bg1"/>
                </a:solidFill>
              </a:rPr>
              <a:t>  	: </a:t>
            </a:r>
            <a:r>
              <a:rPr lang="en-ID" sz="2400" dirty="0" err="1">
                <a:solidFill>
                  <a:schemeClr val="bg1"/>
                </a:solidFill>
              </a:rPr>
              <a:t>Aji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Seto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Arifianto</a:t>
            </a:r>
            <a:r>
              <a:rPr lang="en-ID" sz="2400" dirty="0">
                <a:solidFill>
                  <a:schemeClr val="bg1"/>
                </a:solidFill>
              </a:rPr>
              <a:t>, S.ST., MT</a:t>
            </a:r>
          </a:p>
          <a:p>
            <a:r>
              <a:rPr lang="en-ID" sz="2400" dirty="0" err="1">
                <a:solidFill>
                  <a:schemeClr val="bg1"/>
                </a:solidFill>
              </a:rPr>
              <a:t>Sekretaris</a:t>
            </a:r>
            <a:r>
              <a:rPr lang="en-ID" sz="2400" dirty="0">
                <a:solidFill>
                  <a:schemeClr val="bg1"/>
                </a:solidFill>
              </a:rPr>
              <a:t>       	: </a:t>
            </a:r>
            <a:r>
              <a:rPr lang="en-ID" sz="2400" dirty="0" err="1">
                <a:solidFill>
                  <a:schemeClr val="bg1"/>
                </a:solidFill>
              </a:rPr>
              <a:t>Bety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Etikasari</a:t>
            </a:r>
            <a:r>
              <a:rPr lang="en-ID" sz="2400" dirty="0">
                <a:solidFill>
                  <a:schemeClr val="bg1"/>
                </a:solidFill>
              </a:rPr>
              <a:t>, </a:t>
            </a:r>
            <a:r>
              <a:rPr lang="en-ID" sz="2400" dirty="0" err="1">
                <a:solidFill>
                  <a:schemeClr val="bg1"/>
                </a:solidFill>
              </a:rPr>
              <a:t>S.Pd</a:t>
            </a:r>
            <a:r>
              <a:rPr lang="en-ID" sz="2400" dirty="0">
                <a:solidFill>
                  <a:schemeClr val="bg1"/>
                </a:solidFill>
              </a:rPr>
              <a:t>, </a:t>
            </a:r>
            <a:r>
              <a:rPr lang="en-ID" sz="2400" dirty="0" err="1">
                <a:solidFill>
                  <a:schemeClr val="bg1"/>
                </a:solidFill>
              </a:rPr>
              <a:t>M.Pd</a:t>
            </a:r>
            <a:endParaRPr lang="en-ID" sz="2400" dirty="0">
              <a:solidFill>
                <a:schemeClr val="bg1"/>
              </a:solidFill>
            </a:endParaRPr>
          </a:p>
          <a:p>
            <a:r>
              <a:rPr lang="en-ID" sz="2400" dirty="0" err="1">
                <a:solidFill>
                  <a:schemeClr val="bg1"/>
                </a:solidFill>
              </a:rPr>
              <a:t>Anggota</a:t>
            </a:r>
            <a:r>
              <a:rPr lang="en-ID" sz="2400" dirty="0">
                <a:solidFill>
                  <a:schemeClr val="bg1"/>
                </a:solidFill>
              </a:rPr>
              <a:t>	: Beni </a:t>
            </a:r>
            <a:r>
              <a:rPr lang="en-ID" sz="2400" dirty="0" err="1">
                <a:solidFill>
                  <a:schemeClr val="bg1"/>
                </a:solidFill>
              </a:rPr>
              <a:t>Widiawan</a:t>
            </a:r>
            <a:r>
              <a:rPr lang="en-ID" sz="2400" dirty="0">
                <a:solidFill>
                  <a:schemeClr val="bg1"/>
                </a:solidFill>
              </a:rPr>
              <a:t>, S.ST, MT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Daftar </a:t>
            </a:r>
            <a:r>
              <a:rPr lang="en-US" dirty="0" err="1"/>
              <a:t>Pesanan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Daftar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berisikan</a:t>
            </a:r>
            <a:r>
              <a:rPr lang="en-US" dirty="0"/>
              <a:t> daftar order yang </a:t>
            </a:r>
            <a:r>
              <a:rPr lang="en-US" dirty="0" err="1"/>
              <a:t>yang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status ORDER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dikerjakan,disini</a:t>
            </a:r>
            <a:r>
              <a:rPr lang="en-US" dirty="0"/>
              <a:t>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detail </a:t>
            </a:r>
            <a:r>
              <a:rPr lang="en-US" dirty="0" err="1"/>
              <a:t>dari</a:t>
            </a:r>
            <a:r>
              <a:rPr lang="en-US" dirty="0"/>
              <a:t> Daftar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User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menyaring</a:t>
            </a:r>
            <a:r>
              <a:rPr lang="en-US" dirty="0"/>
              <a:t> Daftar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status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mengetuk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ikon </a:t>
            </a:r>
            <a:r>
              <a:rPr lang="en-US" dirty="0" err="1"/>
              <a:t>saringan</a:t>
            </a:r>
            <a:r>
              <a:rPr lang="en-US" dirty="0"/>
              <a:t> dan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penyaringan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keinginan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657851" y="5391710"/>
            <a:ext cx="111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7402C-6C43-42E4-9C2B-D20C74B90995}"/>
              </a:ext>
            </a:extLst>
          </p:cNvPr>
          <p:cNvSpPr txBox="1"/>
          <p:nvPr/>
        </p:nvSpPr>
        <p:spPr>
          <a:xfrm>
            <a:off x="2994008" y="5391710"/>
            <a:ext cx="80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C55765-3FD7-412F-808C-51249DD9BC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1" y="702156"/>
            <a:ext cx="2186742" cy="4689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D994F8-7CAE-4872-9956-97BE02A0021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3" y="702156"/>
            <a:ext cx="2186350" cy="4689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4EBD67-42CE-42EF-9128-71A092A05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485" y="4476265"/>
            <a:ext cx="2186350" cy="227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41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Riwayat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Halaman Riwayat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berisikan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Sama </a:t>
            </a:r>
            <a:r>
              <a:rPr lang="en-US" dirty="0" err="1"/>
              <a:t>halnya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Daftar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Riwayat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detail </a:t>
            </a:r>
            <a:r>
              <a:rPr lang="en-US" dirty="0" err="1"/>
              <a:t>dari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dan </a:t>
            </a:r>
            <a:r>
              <a:rPr lang="en-US" dirty="0" err="1"/>
              <a:t>menyaring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data.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1093535" y="62643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7402C-6C43-42E4-9C2B-D20C74B90995}"/>
              </a:ext>
            </a:extLst>
          </p:cNvPr>
          <p:cNvSpPr txBox="1"/>
          <p:nvPr/>
        </p:nvSpPr>
        <p:spPr>
          <a:xfrm>
            <a:off x="3835048" y="6264368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EEEF09-8E46-4EF9-BF46-2F30B233FC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58" y="701312"/>
            <a:ext cx="2593014" cy="5561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EB7E11-887C-4E94-8E45-031BEB41CE2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972" y="701312"/>
            <a:ext cx="2592861" cy="5561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741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</a:t>
            </a:r>
            <a:r>
              <a:rPr lang="en-US" dirty="0" err="1"/>
              <a:t>Detil</a:t>
            </a:r>
            <a:r>
              <a:rPr lang="en-US" dirty="0"/>
              <a:t> </a:t>
            </a:r>
            <a:r>
              <a:rPr lang="en-US" dirty="0" err="1"/>
              <a:t>Pesanan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Detil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berisikan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data </a:t>
            </a:r>
            <a:r>
              <a:rPr lang="en-US" dirty="0" err="1"/>
              <a:t>detil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Daftar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order </a:t>
            </a:r>
            <a:r>
              <a:rPr lang="en-US" dirty="0" err="1"/>
              <a:t>sampai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. </a:t>
            </a:r>
            <a:r>
              <a:rPr lang="en-US" dirty="0" err="1"/>
              <a:t>Dihalaman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rinci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Ketika status </a:t>
            </a:r>
            <a:r>
              <a:rPr lang="en-US" dirty="0" err="1"/>
              <a:t>masih</a:t>
            </a:r>
            <a:r>
              <a:rPr lang="en-US" dirty="0"/>
              <a:t> ORDER 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membatalkan</a:t>
            </a:r>
            <a:r>
              <a:rPr lang="en-US" dirty="0"/>
              <a:t> order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Jika status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ONGOING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user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dan user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membatalkannya</a:t>
            </a:r>
            <a:r>
              <a:rPr lang="en-US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1093535" y="6152634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7402C-6C43-42E4-9C2B-D20C74B90995}"/>
              </a:ext>
            </a:extLst>
          </p:cNvPr>
          <p:cNvSpPr txBox="1"/>
          <p:nvPr/>
        </p:nvSpPr>
        <p:spPr>
          <a:xfrm>
            <a:off x="3835048" y="6152634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455137-5E20-479C-8156-77742D764FA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11" y="164889"/>
            <a:ext cx="2592861" cy="5561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356CB5-CFEA-4EC5-A85B-8F93E86E7BD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05" b="1"/>
          <a:stretch/>
        </p:blipFill>
        <p:spPr bwMode="auto">
          <a:xfrm>
            <a:off x="322111" y="5252343"/>
            <a:ext cx="2592861" cy="9002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D4F700-45F0-465E-8FAA-B60AAFC2F1E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972" y="164890"/>
            <a:ext cx="2592855" cy="55613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2033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Fitur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Penilaian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pengemudi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1971851" y="5232881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40B5C2-EE4E-44F8-A821-9948EB5882D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76" b="34524"/>
          <a:stretch/>
        </p:blipFill>
        <p:spPr bwMode="auto">
          <a:xfrm>
            <a:off x="2504209" y="702156"/>
            <a:ext cx="3012548" cy="18740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BB6446-5DB2-4587-9AF4-D4041B8102E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99" y="702156"/>
            <a:ext cx="2112010" cy="45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B826EC-8EEE-4B51-8D33-9995F663842D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31" b="32210"/>
          <a:stretch/>
        </p:blipFill>
        <p:spPr bwMode="auto">
          <a:xfrm>
            <a:off x="2504210" y="2576250"/>
            <a:ext cx="3010766" cy="19989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55184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Order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Di </a:t>
            </a:r>
            <a:r>
              <a:rPr lang="en-US" dirty="0" err="1"/>
              <a:t>halaman</a:t>
            </a:r>
            <a:r>
              <a:rPr lang="en-US" dirty="0"/>
              <a:t> order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order </a:t>
            </a:r>
            <a:r>
              <a:rPr lang="en-US" dirty="0" err="1"/>
              <a:t>pengangkatan</a:t>
            </a:r>
            <a:r>
              <a:rPr lang="en-US" dirty="0"/>
              <a:t> </a:t>
            </a:r>
            <a:r>
              <a:rPr lang="en-US" dirty="0" err="1"/>
              <a:t>limbah</a:t>
            </a:r>
            <a:r>
              <a:rPr lang="en-US" dirty="0"/>
              <a:t>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2601698" y="4885249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F78D95-EE5B-4D39-8B92-CFE615EBBF4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40" y="701312"/>
            <a:ext cx="1951610" cy="418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BF0B56-BE2C-4690-A283-2A27288CAA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251" y="701313"/>
            <a:ext cx="1951610" cy="41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5768AB-CB86-4FEC-A469-94FD4E92495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861" y="701312"/>
            <a:ext cx="1951102" cy="4183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9728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Profile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Di Halaman </a:t>
            </a:r>
            <a:r>
              <a:rPr lang="en-US" dirty="0" err="1"/>
              <a:t>Profil</a:t>
            </a:r>
            <a:r>
              <a:rPr lang="en-US" dirty="0"/>
              <a:t> 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memperbarui</a:t>
            </a:r>
            <a:r>
              <a:rPr lang="en-US" dirty="0"/>
              <a:t> data </a:t>
            </a: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profil</a:t>
            </a:r>
            <a:r>
              <a:rPr lang="en-US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Dihalaman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yang </a:t>
            </a:r>
            <a:r>
              <a:rPr lang="en-US" dirty="0" err="1"/>
              <a:t>jika</a:t>
            </a:r>
            <a:r>
              <a:rPr lang="en-US" dirty="0"/>
              <a:t> user </a:t>
            </a:r>
            <a:r>
              <a:rPr lang="en-US" dirty="0" err="1"/>
              <a:t>ketuk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diarahkan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Halaman </a:t>
            </a:r>
            <a:r>
              <a:rPr lang="en-US" dirty="0" err="1"/>
              <a:t>Masuk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964720" y="5141347"/>
            <a:ext cx="1064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5DEFFA-2070-48BC-955A-F0BC1F730B4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818" y="701311"/>
            <a:ext cx="2089481" cy="4481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859477-9CF9-47D1-AF39-CDE871087E2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36" y="701311"/>
            <a:ext cx="2089482" cy="4480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4A6AFF-F498-4856-8FE0-070EE20DBE1A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62" b="15634"/>
          <a:stretch/>
        </p:blipFill>
        <p:spPr bwMode="auto">
          <a:xfrm>
            <a:off x="1566013" y="5767507"/>
            <a:ext cx="1951610" cy="7783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40C169-9B25-40FD-A1A0-FB53C24DAA02}"/>
              </a:ext>
            </a:extLst>
          </p:cNvPr>
          <p:cNvSpPr txBox="1"/>
          <p:nvPr/>
        </p:nvSpPr>
        <p:spPr>
          <a:xfrm>
            <a:off x="3202991" y="5141347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71057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A view of a city and buildings ">
            <a:extLst>
              <a:ext uri="{FF2B5EF4-FFF2-40B4-BE49-F238E27FC236}">
                <a16:creationId xmlns:a16="http://schemas.microsoft.com/office/drawing/2014/main" id="{E70F7F78-29FD-3E49-BEFD-E20A8C71DD5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28308" y="717550"/>
            <a:ext cx="2063601" cy="4953001"/>
          </a:xfrm>
        </p:spPr>
      </p:pic>
      <p:pic>
        <p:nvPicPr>
          <p:cNvPr id="35" name="Picture Placeholder 34" descr="A view of a city and buildings ">
            <a:extLst>
              <a:ext uri="{FF2B5EF4-FFF2-40B4-BE49-F238E27FC236}">
                <a16:creationId xmlns:a16="http://schemas.microsoft.com/office/drawing/2014/main" id="{914FB879-7F74-4546-ADF1-51C8C35FA91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4457" y="3168650"/>
            <a:ext cx="3367194" cy="3689350"/>
          </a:xfrm>
        </p:spPr>
      </p:pic>
      <p:pic>
        <p:nvPicPr>
          <p:cNvPr id="31" name="Picture Placeholder 30" descr="A view of a city and buildings ">
            <a:extLst>
              <a:ext uri="{FF2B5EF4-FFF2-40B4-BE49-F238E27FC236}">
                <a16:creationId xmlns:a16="http://schemas.microsoft.com/office/drawing/2014/main" id="{BEDAA8B5-CD18-5B4C-8E6D-80FCA8970D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4457" y="0"/>
            <a:ext cx="3367194" cy="2667000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BB1D2D3-565B-8645-85F7-41F999D9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ym typeface="Bodoni SvtyTwo ITC TT-Book"/>
              </a:rPr>
              <a:t>Terima</a:t>
            </a:r>
            <a:r>
              <a:rPr lang="en-US" dirty="0">
                <a:sym typeface="Bodoni SvtyTwo ITC TT-Book"/>
              </a:rPr>
              <a:t> </a:t>
            </a:r>
            <a:r>
              <a:rPr lang="en-US" dirty="0" err="1">
                <a:sym typeface="Bodoni SvtyTwo ITC TT-Book"/>
              </a:rPr>
              <a:t>kasih</a:t>
            </a:r>
            <a:endParaRPr lang="en-US" dirty="0">
              <a:sym typeface="Bodoni SvtyTwo ITC TT-Book"/>
            </a:endParaRPr>
          </a:p>
        </p:txBody>
      </p:sp>
    </p:spTree>
    <p:extLst>
      <p:ext uri="{BB962C8B-B14F-4D97-AF65-F5344CB8AC3E}">
        <p14:creationId xmlns:p14="http://schemas.microsoft.com/office/powerpoint/2010/main" val="392272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8F6B48D-29F1-4E1D-AFC0-D799DF55FF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1956391"/>
            <a:ext cx="3863975" cy="141311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4692-01BF-475C-8DE0-42D9ED103C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D" dirty="0"/>
              <a:t>PT. </a:t>
            </a:r>
            <a:r>
              <a:rPr lang="en-ID" dirty="0" err="1"/>
              <a:t>Xeno</a:t>
            </a:r>
            <a:r>
              <a:rPr lang="en-ID" dirty="0"/>
              <a:t> </a:t>
            </a:r>
            <a:r>
              <a:rPr lang="en-ID" dirty="0" err="1"/>
              <a:t>Persada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berdiri</a:t>
            </a:r>
            <a:r>
              <a:rPr lang="en-ID" dirty="0"/>
              <a:t> </a:t>
            </a:r>
            <a:r>
              <a:rPr lang="en-ID" dirty="0" err="1"/>
              <a:t>sejak</a:t>
            </a:r>
            <a:r>
              <a:rPr lang="en-ID" dirty="0"/>
              <a:t> 2013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penyedia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TI </a:t>
            </a:r>
            <a:r>
              <a:rPr lang="en-ID" dirty="0" err="1"/>
              <a:t>cerdas</a:t>
            </a:r>
            <a:r>
              <a:rPr lang="en-ID" dirty="0"/>
              <a:t> yang </a:t>
            </a:r>
            <a:r>
              <a:rPr lang="en-ID" dirty="0" err="1"/>
              <a:t>mengkhususkan</a:t>
            </a:r>
            <a:r>
              <a:rPr lang="en-ID" dirty="0"/>
              <a:t> </a:t>
            </a:r>
            <a:r>
              <a:rPr lang="en-ID" dirty="0" err="1"/>
              <a:t>diri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, </a:t>
            </a:r>
            <a:r>
              <a:rPr lang="en-ID" dirty="0" err="1"/>
              <a:t>implementasi</a:t>
            </a:r>
            <a:r>
              <a:rPr lang="en-ID" dirty="0"/>
              <a:t>, dan </a:t>
            </a:r>
            <a:r>
              <a:rPr lang="en-ID" dirty="0" err="1"/>
              <a:t>pemeliharaan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seluler</a:t>
            </a:r>
            <a:r>
              <a:rPr lang="en-ID" dirty="0"/>
              <a:t> (Android &amp; iOS), </a:t>
            </a:r>
            <a:r>
              <a:rPr lang="en-ID" dirty="0" err="1"/>
              <a:t>aplikasi</a:t>
            </a:r>
            <a:r>
              <a:rPr lang="en-ID" dirty="0"/>
              <a:t> web dan desktop.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429E2B-537D-4A4F-8D5D-4B43E9BE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PT. </a:t>
            </a:r>
            <a:r>
              <a:rPr lang="en-ID" dirty="0" err="1"/>
              <a:t>Xeno</a:t>
            </a:r>
            <a:r>
              <a:rPr lang="en-ID" dirty="0"/>
              <a:t> </a:t>
            </a:r>
            <a:r>
              <a:rPr lang="en-ID" dirty="0" err="1"/>
              <a:t>Persada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D514D180-FF82-4A9E-9B8A-F886A4B8C046}"/>
              </a:ext>
            </a:extLst>
          </p:cNvPr>
          <p:cNvSpPr txBox="1">
            <a:spLocks/>
          </p:cNvSpPr>
          <p:nvPr/>
        </p:nvSpPr>
        <p:spPr>
          <a:xfrm>
            <a:off x="621372" y="5550015"/>
            <a:ext cx="3316999" cy="26937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DAGSAPP (MOBILE)</a:t>
            </a:r>
          </a:p>
        </p:txBody>
      </p:sp>
      <p:sp>
        <p:nvSpPr>
          <p:cNvPr id="21" name="Content Placeholder 49">
            <a:extLst>
              <a:ext uri="{FF2B5EF4-FFF2-40B4-BE49-F238E27FC236}">
                <a16:creationId xmlns:a16="http://schemas.microsoft.com/office/drawing/2014/main" id="{BE404E4A-EE09-4EF6-85CA-1D137A60B475}"/>
              </a:ext>
            </a:extLst>
          </p:cNvPr>
          <p:cNvSpPr txBox="1">
            <a:spLocks/>
          </p:cNvSpPr>
          <p:nvPr/>
        </p:nvSpPr>
        <p:spPr>
          <a:xfrm>
            <a:off x="699667" y="5860822"/>
            <a:ext cx="3351751" cy="14900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Aplikasi</a:t>
            </a:r>
            <a:r>
              <a:rPr lang="en-US" sz="1400" dirty="0"/>
              <a:t> mobile e-commerce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mempromosikan</a:t>
            </a:r>
            <a:r>
              <a:rPr lang="en-US" sz="1400" dirty="0"/>
              <a:t> </a:t>
            </a:r>
            <a:r>
              <a:rPr lang="en-US" sz="1400" dirty="0" err="1"/>
              <a:t>produk-produk</a:t>
            </a:r>
            <a:r>
              <a:rPr lang="en-US" sz="1400" dirty="0"/>
              <a:t> UKM</a:t>
            </a:r>
            <a:endParaRPr lang="id-ID" sz="1400" dirty="0"/>
          </a:p>
        </p:txBody>
      </p:sp>
      <p:sp>
        <p:nvSpPr>
          <p:cNvPr id="22" name="Content Placeholder 50">
            <a:extLst>
              <a:ext uri="{FF2B5EF4-FFF2-40B4-BE49-F238E27FC236}">
                <a16:creationId xmlns:a16="http://schemas.microsoft.com/office/drawing/2014/main" id="{50A46A7D-BBE2-47A1-B10E-76061EC659C6}"/>
              </a:ext>
            </a:extLst>
          </p:cNvPr>
          <p:cNvSpPr txBox="1">
            <a:spLocks/>
          </p:cNvSpPr>
          <p:nvPr/>
        </p:nvSpPr>
        <p:spPr>
          <a:xfrm>
            <a:off x="4380410" y="5540419"/>
            <a:ext cx="3316999" cy="26937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Sales App (WEB)</a:t>
            </a:r>
          </a:p>
        </p:txBody>
      </p:sp>
      <p:sp>
        <p:nvSpPr>
          <p:cNvPr id="23" name="Content Placeholder 52">
            <a:extLst>
              <a:ext uri="{FF2B5EF4-FFF2-40B4-BE49-F238E27FC236}">
                <a16:creationId xmlns:a16="http://schemas.microsoft.com/office/drawing/2014/main" id="{0CC2E469-D797-4695-984C-D1D9E77DC409}"/>
              </a:ext>
            </a:extLst>
          </p:cNvPr>
          <p:cNvSpPr txBox="1">
            <a:spLocks/>
          </p:cNvSpPr>
          <p:nvPr/>
        </p:nvSpPr>
        <p:spPr>
          <a:xfrm>
            <a:off x="4420124" y="5860822"/>
            <a:ext cx="3351751" cy="14900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Pencatatan</a:t>
            </a:r>
            <a:r>
              <a:rPr lang="en-US" sz="1400" dirty="0"/>
              <a:t> </a:t>
            </a:r>
            <a:r>
              <a:rPr lang="en-US" sz="1400" dirty="0" err="1"/>
              <a:t>Aktivitas</a:t>
            </a:r>
            <a:r>
              <a:rPr lang="en-US" sz="1400" dirty="0"/>
              <a:t> Sales, dan </a:t>
            </a:r>
            <a:r>
              <a:rPr lang="en-US" sz="1400" dirty="0" err="1"/>
              <a:t>Progres</a:t>
            </a:r>
            <a:r>
              <a:rPr lang="en-US" sz="1400" dirty="0"/>
              <a:t> </a:t>
            </a:r>
            <a:r>
              <a:rPr lang="en-US" sz="1400" dirty="0" err="1"/>
              <a:t>Pengerjaan</a:t>
            </a:r>
            <a:r>
              <a:rPr lang="en-US" sz="1400" dirty="0"/>
              <a:t> </a:t>
            </a:r>
            <a:r>
              <a:rPr lang="en-US" sz="1400" dirty="0" err="1"/>
              <a:t>Proyek</a:t>
            </a:r>
            <a:endParaRPr lang="en-US" sz="1400" dirty="0"/>
          </a:p>
        </p:txBody>
      </p:sp>
      <p:sp>
        <p:nvSpPr>
          <p:cNvPr id="24" name="Content Placeholder 53">
            <a:extLst>
              <a:ext uri="{FF2B5EF4-FFF2-40B4-BE49-F238E27FC236}">
                <a16:creationId xmlns:a16="http://schemas.microsoft.com/office/drawing/2014/main" id="{F371DD90-40B3-4206-935E-AB11B758D262}"/>
              </a:ext>
            </a:extLst>
          </p:cNvPr>
          <p:cNvSpPr txBox="1">
            <a:spLocks/>
          </p:cNvSpPr>
          <p:nvPr/>
        </p:nvSpPr>
        <p:spPr>
          <a:xfrm>
            <a:off x="8058939" y="5550015"/>
            <a:ext cx="3316999" cy="26937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GRATYO (DESKTOP)</a:t>
            </a:r>
          </a:p>
        </p:txBody>
      </p:sp>
      <p:sp>
        <p:nvSpPr>
          <p:cNvPr id="25" name="Content Placeholder 55">
            <a:extLst>
              <a:ext uri="{FF2B5EF4-FFF2-40B4-BE49-F238E27FC236}">
                <a16:creationId xmlns:a16="http://schemas.microsoft.com/office/drawing/2014/main" id="{79318160-399E-444D-AF0E-D7AED9C38309}"/>
              </a:ext>
            </a:extLst>
          </p:cNvPr>
          <p:cNvSpPr txBox="1">
            <a:spLocks/>
          </p:cNvSpPr>
          <p:nvPr/>
        </p:nvSpPr>
        <p:spPr>
          <a:xfrm>
            <a:off x="8041562" y="5860822"/>
            <a:ext cx="3351751" cy="14900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i-FI" sz="1400" dirty="0"/>
              <a:t>Aplikasi untuk tes kemampuan pribadi</a:t>
            </a:r>
            <a:endParaRPr lang="id-ID" sz="14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9761EC8-C7F5-437D-A639-6C39BDF4E0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40" t="15816" r="20685" b="29701"/>
          <a:stretch/>
        </p:blipFill>
        <p:spPr>
          <a:xfrm>
            <a:off x="4293554" y="3488500"/>
            <a:ext cx="3490710" cy="20615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A507EA0-8FC1-4994-8CBD-61DD136F61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64" t="7134" r="21602" b="5404"/>
          <a:stretch/>
        </p:blipFill>
        <p:spPr>
          <a:xfrm>
            <a:off x="1211103" y="3488500"/>
            <a:ext cx="2328880" cy="20615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BA303F6-539B-4161-898E-B94609E394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027" t="9862" r="12064" b="13877"/>
          <a:stretch/>
        </p:blipFill>
        <p:spPr>
          <a:xfrm>
            <a:off x="8184309" y="3494497"/>
            <a:ext cx="3106366" cy="204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4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Perusahaan </a:t>
            </a:r>
            <a:r>
              <a:rPr lang="en-US" b="1" dirty="0"/>
              <a:t>PT. </a:t>
            </a:r>
            <a:r>
              <a:rPr lang="en-US" b="1" dirty="0" err="1"/>
              <a:t>Xeno</a:t>
            </a:r>
            <a:r>
              <a:rPr lang="en-US" b="1" dirty="0"/>
              <a:t> </a:t>
            </a:r>
            <a:r>
              <a:rPr lang="en-US" b="1" dirty="0" err="1"/>
              <a:t>Persada</a:t>
            </a:r>
            <a:r>
              <a:rPr lang="en-US" b="1" dirty="0"/>
              <a:t> </a:t>
            </a:r>
            <a:r>
              <a:rPr lang="en-US" b="1" dirty="0" err="1"/>
              <a:t>Teknologi</a:t>
            </a:r>
            <a:r>
              <a:rPr lang="en-US" dirty="0"/>
              <a:t> yang  </a:t>
            </a:r>
            <a:r>
              <a:rPr lang="en-US" dirty="0" err="1"/>
              <a:t>kantor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Jl</a:t>
            </a:r>
            <a:r>
              <a:rPr lang="en-US" dirty="0"/>
              <a:t> </a:t>
            </a:r>
            <a:r>
              <a:rPr lang="en-US" dirty="0" err="1"/>
              <a:t>Tenggilis</a:t>
            </a:r>
            <a:r>
              <a:rPr lang="en-US" dirty="0"/>
              <a:t> </a:t>
            </a:r>
            <a:r>
              <a:rPr lang="en-US" dirty="0" err="1"/>
              <a:t>Mejoyo</a:t>
            </a:r>
            <a:r>
              <a:rPr lang="en-US" dirty="0"/>
              <a:t> Selatan XI No 4, </a:t>
            </a:r>
            <a:r>
              <a:rPr lang="en-US" dirty="0" err="1"/>
              <a:t>Kel</a:t>
            </a:r>
            <a:r>
              <a:rPr lang="en-US" dirty="0"/>
              <a:t>. </a:t>
            </a:r>
            <a:r>
              <a:rPr lang="en-US" dirty="0" err="1"/>
              <a:t>Tenggilis</a:t>
            </a:r>
            <a:r>
              <a:rPr lang="en-US" dirty="0"/>
              <a:t> </a:t>
            </a:r>
            <a:r>
              <a:rPr lang="en-US" dirty="0" err="1"/>
              <a:t>Mejoyo</a:t>
            </a:r>
            <a:r>
              <a:rPr lang="en-US" dirty="0"/>
              <a:t>, </a:t>
            </a:r>
            <a:r>
              <a:rPr lang="en-US" dirty="0" err="1"/>
              <a:t>Kec</a:t>
            </a:r>
            <a:r>
              <a:rPr lang="en-US" dirty="0"/>
              <a:t>. </a:t>
            </a:r>
            <a:r>
              <a:rPr lang="en-US" dirty="0" err="1"/>
              <a:t>Tenggilis</a:t>
            </a:r>
            <a:r>
              <a:rPr lang="en-US" dirty="0"/>
              <a:t> </a:t>
            </a:r>
            <a:r>
              <a:rPr lang="en-US" dirty="0" err="1"/>
              <a:t>Mejoyo</a:t>
            </a:r>
            <a:r>
              <a:rPr lang="en-US" dirty="0"/>
              <a:t>, Kota Surabaya, </a:t>
            </a:r>
            <a:r>
              <a:rPr lang="en-US" dirty="0" err="1"/>
              <a:t>Jawa</a:t>
            </a:r>
            <a:r>
              <a:rPr lang="en-US" dirty="0"/>
              <a:t> Timur 60292.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PKL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b="1" dirty="0"/>
              <a:t>28 September </a:t>
            </a:r>
            <a:r>
              <a:rPr lang="en-US" dirty="0"/>
              <a:t>- </a:t>
            </a:r>
            <a:r>
              <a:rPr lang="en-US" b="1" dirty="0"/>
              <a:t>24 </a:t>
            </a:r>
            <a:r>
              <a:rPr lang="en-US" b="1" dirty="0" err="1"/>
              <a:t>Desember</a:t>
            </a:r>
            <a:r>
              <a:rPr lang="en-US" b="1" dirty="0"/>
              <a:t> 2020</a:t>
            </a:r>
            <a:r>
              <a:rPr lang="en-US" dirty="0"/>
              <a:t>. </a:t>
            </a:r>
            <a:r>
              <a:rPr lang="en-US" dirty="0" err="1"/>
              <a:t>Kegiatan</a:t>
            </a:r>
            <a:r>
              <a:rPr lang="en-US" dirty="0"/>
              <a:t> PKL </a:t>
            </a:r>
            <a:r>
              <a:rPr lang="en-US" dirty="0" err="1"/>
              <a:t>dilakukan</a:t>
            </a:r>
            <a:r>
              <a:rPr lang="en-US" dirty="0"/>
              <a:t> pada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(</a:t>
            </a:r>
            <a:r>
              <a:rPr lang="en-US" dirty="0" err="1"/>
              <a:t>Senin</a:t>
            </a:r>
            <a:r>
              <a:rPr lang="en-US" dirty="0"/>
              <a:t> – </a:t>
            </a:r>
            <a:r>
              <a:rPr lang="en-US" dirty="0" err="1"/>
              <a:t>Jumat</a:t>
            </a:r>
            <a:r>
              <a:rPr lang="en-US" dirty="0"/>
              <a:t>) pada </a:t>
            </a:r>
            <a:r>
              <a:rPr lang="en-US" dirty="0" err="1"/>
              <a:t>pukul</a:t>
            </a:r>
            <a:r>
              <a:rPr lang="en-US" dirty="0"/>
              <a:t> 08.30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pukul</a:t>
            </a:r>
            <a:r>
              <a:rPr lang="en-US" dirty="0"/>
              <a:t> 17.00. 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Bodoni SvtyTwo ITC TT-Book"/>
              </a:rPr>
              <a:t>Lokasi dan </a:t>
            </a:r>
            <a:r>
              <a:rPr lang="en-US" dirty="0" err="1">
                <a:sym typeface="Bodoni SvtyTwo ITC TT-Book"/>
              </a:rPr>
              <a:t>Jadwal</a:t>
            </a:r>
            <a:r>
              <a:rPr lang="en-US" dirty="0">
                <a:sym typeface="Bodoni SvtyTwo ITC TT-Book"/>
              </a:rPr>
              <a:t> </a:t>
            </a:r>
            <a:r>
              <a:rPr lang="en-US" dirty="0" err="1">
                <a:sym typeface="Bodoni SvtyTwo ITC TT-Book"/>
              </a:rPr>
              <a:t>Kerja</a:t>
            </a:r>
            <a:endParaRPr lang="en-US" dirty="0">
              <a:sym typeface="Bodoni SvtyTwo ITC TT-Book"/>
            </a:endParaRP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56CB5C84-84C7-4F3D-94A7-4BB55B2560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46" b="1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9308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D94886-4C7C-40F5-9C73-0CC560D7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75393" y="1956391"/>
            <a:ext cx="1524003" cy="1481331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D7F71-2815-4D6B-A05A-E76568779D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D" dirty="0" err="1"/>
              <a:t>Manfaatnya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lain : </a:t>
            </a:r>
          </a:p>
          <a:p>
            <a:pPr lvl="1"/>
            <a:r>
              <a:rPr lang="en-ID" dirty="0"/>
              <a:t>Masyarakat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konsumen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memesan</a:t>
            </a:r>
            <a:r>
              <a:rPr lang="en-ID" dirty="0"/>
              <a:t> , </a:t>
            </a:r>
            <a:r>
              <a:rPr lang="en-ID" dirty="0" err="1"/>
              <a:t>memonitor</a:t>
            </a:r>
            <a:r>
              <a:rPr lang="en-ID" dirty="0"/>
              <a:t> progress,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membayar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online.</a:t>
            </a:r>
          </a:p>
          <a:p>
            <a:pPr lvl="1"/>
            <a:r>
              <a:rPr lang="en-ID" dirty="0"/>
              <a:t>Mitra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order dan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online.</a:t>
            </a:r>
          </a:p>
          <a:p>
            <a:pPr lvl="1"/>
            <a:r>
              <a:rPr lang="en-ID" dirty="0" err="1"/>
              <a:t>Pengelola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memperoleh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dan </a:t>
            </a:r>
            <a:r>
              <a:rPr lang="en-ID" dirty="0" err="1"/>
              <a:t>mitra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online, </a:t>
            </a:r>
          </a:p>
          <a:p>
            <a:pPr lvl="1"/>
            <a:r>
              <a:rPr lang="en-ID" dirty="0" err="1"/>
              <a:t>Pengelola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mendistribusikan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mitra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, </a:t>
            </a:r>
            <a:r>
              <a:rPr lang="en-ID" dirty="0" err="1"/>
              <a:t>memonitor</a:t>
            </a:r>
            <a:r>
              <a:rPr lang="en-ID" dirty="0"/>
              <a:t> progress </a:t>
            </a:r>
            <a:r>
              <a:rPr lang="en-ID" dirty="0" err="1"/>
              <a:t>layanan</a:t>
            </a:r>
            <a:r>
              <a:rPr lang="en-ID" dirty="0"/>
              <a:t> , dan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real time.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E6C6AF-C7A7-48B3-A379-29E58AA4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b-</a:t>
            </a:r>
            <a:r>
              <a:rPr lang="en-US" dirty="0" err="1"/>
              <a:t>septik</a:t>
            </a:r>
            <a:endParaRPr lang="en-ID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645950-870A-4D1F-BB03-F8E5DDF9F7D0}"/>
              </a:ext>
            </a:extLst>
          </p:cNvPr>
          <p:cNvSpPr txBox="1">
            <a:spLocks/>
          </p:cNvSpPr>
          <p:nvPr/>
        </p:nvSpPr>
        <p:spPr>
          <a:xfrm>
            <a:off x="581191" y="3645567"/>
            <a:ext cx="4112408" cy="27783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limbah</a:t>
            </a:r>
            <a:r>
              <a:rPr lang="en-ID" dirty="0"/>
              <a:t> </a:t>
            </a:r>
            <a:r>
              <a:rPr lang="en-ID" dirty="0" err="1"/>
              <a:t>domestik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android dan </a:t>
            </a:r>
            <a:r>
              <a:rPr lang="en-ID" dirty="0" err="1"/>
              <a:t>ios</a:t>
            </a:r>
            <a:r>
              <a:rPr lang="en-ID" dirty="0"/>
              <a:t>. </a:t>
            </a:r>
          </a:p>
          <a:p>
            <a:pPr marL="0" indent="0">
              <a:buNone/>
            </a:pP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mempermudah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konsumen</a:t>
            </a:r>
            <a:r>
              <a:rPr lang="en-ID" dirty="0"/>
              <a:t>, </a:t>
            </a:r>
            <a:r>
              <a:rPr lang="en-ID" dirty="0" err="1"/>
              <a:t>mitra</a:t>
            </a:r>
            <a:r>
              <a:rPr lang="en-ID" dirty="0"/>
              <a:t>, </a:t>
            </a:r>
            <a:r>
              <a:rPr lang="en-ID" dirty="0" err="1"/>
              <a:t>pelaksana</a:t>
            </a:r>
            <a:r>
              <a:rPr lang="en-ID" dirty="0"/>
              <a:t> dan </a:t>
            </a:r>
            <a:r>
              <a:rPr lang="en-ID" dirty="0" err="1"/>
              <a:t>pengelola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pengolahan</a:t>
            </a:r>
            <a:r>
              <a:rPr lang="en-ID" dirty="0"/>
              <a:t> </a:t>
            </a:r>
            <a:r>
              <a:rPr lang="en-ID" dirty="0" err="1"/>
              <a:t>limbah</a:t>
            </a:r>
            <a:r>
              <a:rPr lang="en-ID" dirty="0"/>
              <a:t> </a:t>
            </a:r>
            <a:r>
              <a:rPr lang="en-ID" dirty="0" err="1"/>
              <a:t>domestik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5314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A8A2-FD0C-400B-AF0D-0FBE0FB4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WEB developer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09F58-E594-4E6C-B1B4-F72A3A5AD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740156"/>
          </a:xfrm>
        </p:spPr>
        <p:txBody>
          <a:bodyPr anchor="t">
            <a:normAutofit/>
          </a:bodyPr>
          <a:lstStyle/>
          <a:p>
            <a:r>
              <a:rPr lang="en-ID" dirty="0" err="1"/>
              <a:t>Sebagai</a:t>
            </a:r>
            <a:r>
              <a:rPr lang="en-ID" dirty="0"/>
              <a:t> Web Developer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mengembangkan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website yang </a:t>
            </a:r>
            <a:r>
              <a:rPr lang="en-ID" dirty="0" err="1"/>
              <a:t>bernama</a:t>
            </a:r>
            <a:r>
              <a:rPr lang="en-ID" dirty="0"/>
              <a:t> B-</a:t>
            </a:r>
            <a:r>
              <a:rPr lang="en-ID" dirty="0" err="1"/>
              <a:t>Septik</a:t>
            </a:r>
            <a:r>
              <a:rPr lang="en-ID" dirty="0"/>
              <a:t>.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yang </a:t>
            </a:r>
            <a:r>
              <a:rPr lang="en-ID" dirty="0" err="1"/>
              <a:t>terdapat</a:t>
            </a:r>
            <a:r>
              <a:rPr lang="en-ID" dirty="0"/>
              <a:t> pada </a:t>
            </a:r>
            <a:r>
              <a:rPr lang="en-ID" dirty="0" err="1"/>
              <a:t>aplikasi</a:t>
            </a:r>
            <a:r>
              <a:rPr lang="en-ID" dirty="0"/>
              <a:t> B-</a:t>
            </a:r>
            <a:r>
              <a:rPr lang="en-ID" dirty="0" err="1"/>
              <a:t>Septik</a:t>
            </a:r>
            <a:r>
              <a:rPr lang="en-ID" dirty="0"/>
              <a:t> 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ID" dirty="0"/>
          </a:p>
          <a:p>
            <a:endParaRPr lang="en-ID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A567245-B3A6-4C11-9C48-B99572450841}"/>
              </a:ext>
            </a:extLst>
          </p:cNvPr>
          <p:cNvSpPr txBox="1">
            <a:spLocks/>
          </p:cNvSpPr>
          <p:nvPr/>
        </p:nvSpPr>
        <p:spPr>
          <a:xfrm>
            <a:off x="581194" y="2631032"/>
            <a:ext cx="4757479" cy="213149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Login (Admin &amp; </a:t>
            </a:r>
            <a:r>
              <a:rPr lang="en-ID" dirty="0" err="1"/>
              <a:t>Mitra</a:t>
            </a:r>
            <a:r>
              <a:rPr lang="en-ID" dirty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Dashboard (Admin &amp; </a:t>
            </a:r>
            <a:r>
              <a:rPr lang="en-ID" dirty="0" err="1"/>
              <a:t>Mitra</a:t>
            </a:r>
            <a:r>
              <a:rPr lang="en-ID" dirty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Menu </a:t>
            </a:r>
            <a:r>
              <a:rPr lang="en-ID" dirty="0" err="1"/>
              <a:t>Mitra</a:t>
            </a:r>
            <a:r>
              <a:rPr lang="en-ID" dirty="0"/>
              <a:t> (Admin)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Menu Truck (Admin &amp; </a:t>
            </a:r>
            <a:r>
              <a:rPr lang="en-ID" dirty="0" err="1"/>
              <a:t>Mitra</a:t>
            </a:r>
            <a:r>
              <a:rPr lang="en-ID" dirty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Menu Driver (Admin &amp; </a:t>
            </a:r>
            <a:r>
              <a:rPr lang="en-ID" dirty="0" err="1"/>
              <a:t>Mitra</a:t>
            </a:r>
            <a:r>
              <a:rPr lang="en-ID" dirty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Menu User (Admin)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60D3320-ECF7-4DA9-A77E-667CB36F733F}"/>
              </a:ext>
            </a:extLst>
          </p:cNvPr>
          <p:cNvSpPr txBox="1">
            <a:spLocks/>
          </p:cNvSpPr>
          <p:nvPr/>
        </p:nvSpPr>
        <p:spPr>
          <a:xfrm>
            <a:off x="6604001" y="2631032"/>
            <a:ext cx="4757484" cy="2131499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Menu Zona (Admin)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Menu Region(Admin)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Menu Item </a:t>
            </a:r>
            <a:r>
              <a:rPr lang="en-ID" dirty="0" err="1"/>
              <a:t>Jasa</a:t>
            </a:r>
            <a:r>
              <a:rPr lang="en-ID" dirty="0"/>
              <a:t> (Admin)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Menu </a:t>
            </a:r>
            <a:r>
              <a:rPr lang="en-ID" dirty="0" err="1"/>
              <a:t>Berita</a:t>
            </a:r>
            <a:r>
              <a:rPr lang="en-ID" dirty="0"/>
              <a:t> (Admin)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Menu List </a:t>
            </a:r>
            <a:r>
              <a:rPr lang="en-ID" dirty="0" err="1"/>
              <a:t>Transaksi</a:t>
            </a:r>
            <a:r>
              <a:rPr lang="en-ID" dirty="0"/>
              <a:t> (Admin &amp; </a:t>
            </a:r>
            <a:r>
              <a:rPr lang="en-ID" dirty="0" err="1"/>
              <a:t>Mitra</a:t>
            </a:r>
            <a:r>
              <a:rPr lang="en-ID" dirty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Menu </a:t>
            </a:r>
            <a:r>
              <a:rPr lang="en-ID" dirty="0" err="1"/>
              <a:t>Penyetoran</a:t>
            </a:r>
            <a:r>
              <a:rPr lang="en-ID" dirty="0"/>
              <a:t> (Admin &amp; </a:t>
            </a:r>
            <a:r>
              <a:rPr lang="en-ID" dirty="0" err="1"/>
              <a:t>Mitra</a:t>
            </a:r>
            <a:r>
              <a:rPr lang="en-ID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253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A8A2-FD0C-400B-AF0D-0FBE0FB4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android developer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09F58-E594-4E6C-B1B4-F72A3A5AD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740156"/>
          </a:xfrm>
        </p:spPr>
        <p:txBody>
          <a:bodyPr anchor="t">
            <a:normAutofit/>
          </a:bodyPr>
          <a:lstStyle/>
          <a:p>
            <a:r>
              <a:rPr lang="en-ID" dirty="0" err="1"/>
              <a:t>Sebagai</a:t>
            </a:r>
            <a:r>
              <a:rPr lang="en-ID" dirty="0"/>
              <a:t> Android Developer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mengembangkan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android yang </a:t>
            </a:r>
            <a:r>
              <a:rPr lang="en-ID" dirty="0" err="1"/>
              <a:t>bernama</a:t>
            </a:r>
            <a:r>
              <a:rPr lang="en-ID" dirty="0"/>
              <a:t> B-</a:t>
            </a:r>
            <a:r>
              <a:rPr lang="en-ID" dirty="0" err="1"/>
              <a:t>Septik</a:t>
            </a:r>
            <a:r>
              <a:rPr lang="en-ID" dirty="0"/>
              <a:t>.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yang </a:t>
            </a:r>
            <a:r>
              <a:rPr lang="en-ID" dirty="0" err="1"/>
              <a:t>terdapat</a:t>
            </a:r>
            <a:r>
              <a:rPr lang="en-ID" dirty="0"/>
              <a:t> pada </a:t>
            </a:r>
            <a:r>
              <a:rPr lang="en-ID" dirty="0" err="1"/>
              <a:t>aplikasi</a:t>
            </a:r>
            <a:r>
              <a:rPr lang="en-ID" dirty="0"/>
              <a:t> B-</a:t>
            </a:r>
            <a:r>
              <a:rPr lang="en-ID" dirty="0" err="1"/>
              <a:t>Septik</a:t>
            </a:r>
            <a:r>
              <a:rPr lang="en-ID" dirty="0"/>
              <a:t> 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ID" dirty="0"/>
          </a:p>
          <a:p>
            <a:endParaRPr lang="en-ID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A567245-B3A6-4C11-9C48-B99572450841}"/>
              </a:ext>
            </a:extLst>
          </p:cNvPr>
          <p:cNvSpPr txBox="1">
            <a:spLocks/>
          </p:cNvSpPr>
          <p:nvPr/>
        </p:nvSpPr>
        <p:spPr>
          <a:xfrm>
            <a:off x="581194" y="2631032"/>
            <a:ext cx="4757479" cy="2131499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Masuk</a:t>
            </a:r>
            <a:r>
              <a:rPr lang="en-ID" dirty="0"/>
              <a:t>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Registrasi</a:t>
            </a:r>
            <a:r>
              <a:rPr lang="en-ID" dirty="0"/>
              <a:t> (Customer)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Halaman Utama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Daftar </a:t>
            </a:r>
            <a:r>
              <a:rPr lang="en-ID" dirty="0" err="1"/>
              <a:t>Pesanan</a:t>
            </a:r>
            <a:r>
              <a:rPr lang="en-ID" dirty="0"/>
              <a:t>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Riwayat (Customer &amp; Driver)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60D3320-ECF7-4DA9-A77E-667CB36F733F}"/>
              </a:ext>
            </a:extLst>
          </p:cNvPr>
          <p:cNvSpPr txBox="1">
            <a:spLocks/>
          </p:cNvSpPr>
          <p:nvPr/>
        </p:nvSpPr>
        <p:spPr>
          <a:xfrm>
            <a:off x="6604001" y="2631032"/>
            <a:ext cx="4757484" cy="2131499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Detil</a:t>
            </a:r>
            <a:r>
              <a:rPr lang="en-ID" dirty="0"/>
              <a:t> </a:t>
            </a:r>
            <a:r>
              <a:rPr lang="en-ID" dirty="0" err="1"/>
              <a:t>Pesanan</a:t>
            </a:r>
            <a:r>
              <a:rPr lang="en-ID" dirty="0"/>
              <a:t>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Pemberian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(Customer)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Order (Customer)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Profil</a:t>
            </a:r>
            <a:r>
              <a:rPr lang="en-ID" dirty="0"/>
              <a:t> (Customer &amp; Driver)</a:t>
            </a:r>
          </a:p>
        </p:txBody>
      </p:sp>
    </p:spTree>
    <p:extLst>
      <p:ext uri="{BB962C8B-B14F-4D97-AF65-F5344CB8AC3E}">
        <p14:creationId xmlns:p14="http://schemas.microsoft.com/office/powerpoint/2010/main" val="3711505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</a:t>
            </a:r>
            <a:r>
              <a:rPr lang="en-US" dirty="0" err="1"/>
              <a:t>masuk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b-</a:t>
            </a:r>
            <a:r>
              <a:rPr lang="en-US" dirty="0" err="1"/>
              <a:t>septik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bertemu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surel</a:t>
            </a:r>
            <a:r>
              <a:rPr lang="en-US" dirty="0"/>
              <a:t> dan kata </a:t>
            </a:r>
            <a:r>
              <a:rPr lang="en-US" dirty="0" err="1"/>
              <a:t>sandi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autentikasi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dan </a:t>
            </a:r>
            <a:r>
              <a:rPr lang="en-US" dirty="0" err="1"/>
              <a:t>pintasan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registrasi</a:t>
            </a:r>
            <a:r>
              <a:rPr lang="en-US" dirty="0"/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C6F42-68D2-48F0-B10D-40ED71873BB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33" y="702156"/>
            <a:ext cx="2592721" cy="556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3A8F50-20E0-4DF1-BCDC-11B042A84A3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255" y="702156"/>
            <a:ext cx="2592720" cy="55599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96BAD3-4E77-4F90-A5B4-C3C86DF259B6}"/>
              </a:ext>
            </a:extLst>
          </p:cNvPr>
          <p:cNvSpPr txBox="1"/>
          <p:nvPr/>
        </p:nvSpPr>
        <p:spPr>
          <a:xfrm>
            <a:off x="1093535" y="62643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529446-42A4-4CA1-A2C1-22C720352D10}"/>
              </a:ext>
            </a:extLst>
          </p:cNvPr>
          <p:cNvSpPr txBox="1"/>
          <p:nvPr/>
        </p:nvSpPr>
        <p:spPr>
          <a:xfrm>
            <a:off x="3835048" y="6264368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5885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</a:t>
            </a:r>
            <a:r>
              <a:rPr lang="en-US" dirty="0" err="1"/>
              <a:t>Registrasi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Calon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mendaftarkan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formulir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dan </a:t>
            </a:r>
            <a:r>
              <a:rPr lang="en-US" dirty="0" err="1"/>
              <a:t>kelengkapan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memasuki</a:t>
            </a:r>
            <a:r>
              <a:rPr lang="en-US" dirty="0"/>
              <a:t> menu </a:t>
            </a:r>
            <a:r>
              <a:rPr lang="en-US" dirty="0" err="1"/>
              <a:t>utama</a:t>
            </a:r>
            <a:r>
              <a:rPr lang="en-US" dirty="0"/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6BAD3-4E77-4F90-A5B4-C3C86DF259B6}"/>
              </a:ext>
            </a:extLst>
          </p:cNvPr>
          <p:cNvSpPr txBox="1"/>
          <p:nvPr/>
        </p:nvSpPr>
        <p:spPr>
          <a:xfrm>
            <a:off x="2388901" y="626071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A32F9F-683E-4332-BEDB-9BFB71BA7F7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39" y="702156"/>
            <a:ext cx="2592720" cy="5561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81A7F2-AF71-4E44-BA12-2FC95C2999B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259" y="702156"/>
            <a:ext cx="2593716" cy="55613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354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Halaman Utama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Halaman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berisikan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dan </a:t>
            </a:r>
            <a:r>
              <a:rPr lang="en-US" dirty="0" err="1"/>
              <a:t>Berita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Driver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Profil</a:t>
            </a:r>
            <a:r>
              <a:rPr lang="en-US" dirty="0"/>
              <a:t>, Nama, </a:t>
            </a:r>
            <a:r>
              <a:rPr lang="en-US" dirty="0" err="1"/>
              <a:t>Jabatan</a:t>
            </a:r>
            <a:r>
              <a:rPr lang="en-US" dirty="0"/>
              <a:t>, Bintang </a:t>
            </a:r>
            <a:r>
              <a:rPr lang="en-US" dirty="0" err="1"/>
              <a:t>Penilaian</a:t>
            </a:r>
            <a:r>
              <a:rPr lang="en-US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papan</a:t>
            </a:r>
            <a:r>
              <a:rPr lang="en-US" dirty="0"/>
              <a:t> menu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Beranda</a:t>
            </a:r>
            <a:r>
              <a:rPr lang="en-US" dirty="0"/>
              <a:t>, Daftar </a:t>
            </a:r>
            <a:r>
              <a:rPr lang="en-US" dirty="0" err="1"/>
              <a:t>Pesanan</a:t>
            </a:r>
            <a:r>
              <a:rPr lang="en-US" dirty="0"/>
              <a:t>, </a:t>
            </a:r>
            <a:r>
              <a:rPr lang="en-US" dirty="0" err="1"/>
              <a:t>Pesanan</a:t>
            </a:r>
            <a:r>
              <a:rPr lang="en-US" dirty="0"/>
              <a:t>, Riwayat dan </a:t>
            </a:r>
            <a:r>
              <a:rPr lang="en-US" dirty="0" err="1"/>
              <a:t>Profil</a:t>
            </a:r>
            <a:r>
              <a:rPr lang="en-US" dirty="0"/>
              <a:t>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E198B-1BC4-4BD3-B7A2-F23E3334F27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56" y="702155"/>
            <a:ext cx="2593015" cy="5560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72B431-8D6C-462B-96BE-537C8EBBA75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971" y="702156"/>
            <a:ext cx="2593015" cy="556136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1093535" y="62643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7402C-6C43-42E4-9C2B-D20C74B90995}"/>
              </a:ext>
            </a:extLst>
          </p:cNvPr>
          <p:cNvSpPr txBox="1"/>
          <p:nvPr/>
        </p:nvSpPr>
        <p:spPr>
          <a:xfrm>
            <a:off x="3835048" y="6264368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654333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17DF47-B23F-4BE1-BFEA-606A2B278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404</TotalTime>
  <Words>815</Words>
  <Application>Microsoft Office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Garamond</vt:lpstr>
      <vt:lpstr>Helvetica Light</vt:lpstr>
      <vt:lpstr>Wingdings 2</vt:lpstr>
      <vt:lpstr>DividendVTI</vt:lpstr>
      <vt:lpstr>IMPLEMENTASI SISTEM PELAYANAN LIMBAH DOMESTIK BERBASIS ANDROID DAN IOS DI KOTA BATAM</vt:lpstr>
      <vt:lpstr>PT. Xeno Persada Teknologi </vt:lpstr>
      <vt:lpstr>Lokasi dan Jadwal Kerja</vt:lpstr>
      <vt:lpstr>Aplikasi b-septik</vt:lpstr>
      <vt:lpstr>Task WEB developer</vt:lpstr>
      <vt:lpstr>Task android developer</vt:lpstr>
      <vt:lpstr>Fitur masuk</vt:lpstr>
      <vt:lpstr>Fitur Registrasi</vt:lpstr>
      <vt:lpstr>Fitur Halaman Utama</vt:lpstr>
      <vt:lpstr>Fitur Daftar Pesanan</vt:lpstr>
      <vt:lpstr>Fitur Riwayat</vt:lpstr>
      <vt:lpstr>Fitur Detil Pesanan</vt:lpstr>
      <vt:lpstr>Fitur Pemberian Penilaian</vt:lpstr>
      <vt:lpstr>Fitur Order</vt:lpstr>
      <vt:lpstr>Fitur Profile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pitch </dc:title>
  <dc:creator>rizkika palindungan</dc:creator>
  <cp:lastModifiedBy>rizkika palindungan</cp:lastModifiedBy>
  <cp:revision>262</cp:revision>
  <dcterms:created xsi:type="dcterms:W3CDTF">2021-02-02T22:30:02Z</dcterms:created>
  <dcterms:modified xsi:type="dcterms:W3CDTF">2021-02-04T20:55:16Z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