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palingivinod/IBM_SKILL_BUILD-INTERMSHI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alingivinod/IBM_SKILL_BUILD-INTERMSHI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0953" y="1197881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Task Manager with Progress Tracker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2897" y="3721127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Vinod </a:t>
            </a:r>
            <a:r>
              <a:rPr lang="en-US" sz="3000" b="1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Palingi</a:t>
            </a:r>
            <a:endParaRPr lang="en-US" sz="30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  <a:p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MVGR College of Engineering</a:t>
            </a:r>
          </a:p>
          <a:p>
            <a:r>
              <a:rPr lang="en-US" sz="30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CSE(AIML)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MDN Web Docs - JavaScript Documentation</a:t>
            </a:r>
          </a:p>
          <a:p>
            <a:pPr marL="305435" indent="-305435"/>
            <a:r>
              <a:rPr lang="en-IN" sz="2400" dirty="0"/>
              <a:t>W3Schools - HTML5 &amp; CSS3 Tutorials</a:t>
            </a:r>
          </a:p>
          <a:p>
            <a:pPr marL="305435" indent="-305435"/>
            <a:r>
              <a:rPr lang="en-IN" sz="2400" dirty="0"/>
              <a:t>Google Material Design Guidelines</a:t>
            </a:r>
          </a:p>
          <a:p>
            <a:pPr marL="305435" indent="-305435"/>
            <a:r>
              <a:rPr lang="en-IN" sz="2400" dirty="0"/>
              <a:t>ECMAScript 6 Specification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(Step-by-Step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71479"/>
            <a:ext cx="1088952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individuals struggle with managing daily tasks and tracking productivity. Existing solutions are often: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Overly complex with unnecessary features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visual progress indicators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intuitive for daily use</a:t>
            </a: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Don't provide immediate feedback on productivity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9346" y="1645806"/>
            <a:ext cx="830355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HTML5 - Semantic structure and accessibility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CSS3 - Modern styling with Flexbox/Grid, gradients, and animations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(ES6+) - Dynamic functionality and local storage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Approach: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Mobile-first responsive design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 Design principles for intuitive UI/UX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Component-based architecture for maintainability</a:t>
            </a:r>
          </a:p>
          <a:p>
            <a:pPr lvl="1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Progressive Web App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A416EB-9FA9-4A2C-8CC2-1375C67B8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849" y="1170888"/>
            <a:ext cx="4462757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Architecture Design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Layer (HTML/CSS)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↓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Logic Layer (JavaScript)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↓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Persistence Layer (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11A082-E90F-47D3-9DCC-CA6DDC00B279}"/>
              </a:ext>
            </a:extLst>
          </p:cNvPr>
          <p:cNvSpPr txBox="1"/>
          <p:nvPr/>
        </p:nvSpPr>
        <p:spPr>
          <a:xfrm>
            <a:off x="5722374" y="1347019"/>
            <a:ext cx="55650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Algorithm Implementation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 Task Management Algorithm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Initialize the application and load existing tasks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Handle user input for new tasks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Validate and sanitize input data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Create a task object with a unique ID and a timestamp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Update task list and persist to </a:t>
            </a:r>
            <a:r>
              <a:rPr kumimoji="0" lang="en-US" altLang="en-US" sz="1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Re-render UI with updated task list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Calculate and display progress metrics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 Progress Tracking Algorithm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Count total tasks and completed tasks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Calculate completion percentage: (completed/total) × 100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Update progress bar width and percentage display</a:t>
            </a:r>
          </a:p>
          <a:p>
            <a:pPr marL="324000" lvl="1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Refresh statistics counters in real-time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D90FD-B56E-462A-BE28-0AFAAA2B9EAB}"/>
              </a:ext>
            </a:extLst>
          </p:cNvPr>
          <p:cNvSpPr txBox="1"/>
          <p:nvPr/>
        </p:nvSpPr>
        <p:spPr>
          <a:xfrm>
            <a:off x="659849" y="3429000"/>
            <a:ext cx="41677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Production Deployment</a:t>
            </a:r>
          </a:p>
          <a:p>
            <a:endParaRPr lang="en-US" dirty="0"/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Host on GitHub Pages or Netlify</a:t>
            </a:r>
          </a:p>
          <a:p>
            <a:pPr lvl="1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Configure custom domain (optional)</a:t>
            </a:r>
          </a:p>
          <a:p>
            <a:pPr lvl="1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Implement a service worker for offline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305435" indent="-305435"/>
            <a:r>
              <a:rPr lang="en-US" sz="2800" dirty="0">
                <a:hlinkClick r:id="rId2"/>
              </a:rPr>
              <a:t>https://github.com/palingivinod/IBM_SKILL_BUILD-INTERMSHIP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B742C-CFA3-4446-BF23-C6F35E90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3" y="1383890"/>
            <a:ext cx="3465718" cy="298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50D7AC-23A0-4351-909D-67D3D66EB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427" y="1383890"/>
            <a:ext cx="3465718" cy="294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305435" indent="-305435"/>
            <a:r>
              <a:rPr lang="en-US" sz="2800" dirty="0">
                <a:hlinkClick r:id="rId2"/>
              </a:rPr>
              <a:t>https://github.com/palingivinod/IBM_SKILL_BUILD-INTERMSHIP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D834E-9EE1-4C51-9DB7-287A2CD98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7" y="1302026"/>
            <a:ext cx="3869762" cy="3337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FDC97-3064-404C-80BB-09BEB2BAF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9253" y="1302026"/>
            <a:ext cx="2760112" cy="38391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610CF4-63CF-490B-BF21-5CC4354FD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6570" y="1302026"/>
            <a:ext cx="2854237" cy="38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15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653529"/>
            <a:ext cx="72452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Task Manager with Progress Tracker successfully addresses the productivity management needs by providing: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solution with zero subscription fees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complexity compared to enterprise task managers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engagement through visual progress indicators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 productivity feedback for better time management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application demonstrates that simple, focused tools can effectively solve common productivity challenges without the overhead of complex systems.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97600"/>
            <a:ext cx="661602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categories and tags for better organization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dates and reminders with browser notifications.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categories and tags for better organization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dates and reminders with browser notifications.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 categories and tags for better organization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dates and reminders with browser notifications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68</TotalTime>
  <Words>462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TITLE: Task Manager with Progress Tracker</vt:lpstr>
      <vt:lpstr>OUTLINE</vt:lpstr>
      <vt:lpstr>Problem Statement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vinnu sandy</cp:lastModifiedBy>
  <cp:revision>51</cp:revision>
  <dcterms:created xsi:type="dcterms:W3CDTF">2021-05-26T16:50:10Z</dcterms:created>
  <dcterms:modified xsi:type="dcterms:W3CDTF">2025-09-23T12:23:28Z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