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D996-2C4E-4D89-5F06-5EDD0522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20F2E-A0C4-7F3D-10B3-13905CE36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3CAF-9D4C-7F2F-BCD8-F7FAF773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0E7-4B4A-4DB3-9328-8F472784AD6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05B8-D172-B9E3-1A6C-0B929F03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7202-9A78-DA0F-11BB-CF571B3A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D2A1-E823-44B9-BE7F-5A9B48B6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A170-8BAF-9CCD-9140-4051F74C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E8DA3-409C-3CFC-F1BF-FF4906E9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EA1D7-C12D-9ED0-0A22-799D6760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0E7-4B4A-4DB3-9328-8F472784AD6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25D9A-3947-700D-9E36-D8AAFC03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1AA6-D50C-7ACC-0DA4-1141C63A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D2A1-E823-44B9-BE7F-5A9B48B6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F24AC-32B7-2884-50F0-57AEC1BB6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75F09-26C7-9C3D-4A84-2E8C4F349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56363-A775-D7E2-BC21-179BC671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0E7-4B4A-4DB3-9328-8F472784AD6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9D9A-CC99-7202-1C55-352FCC8C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0F63D-3301-05E9-DC31-2CD62731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D2A1-E823-44B9-BE7F-5A9B48B6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24AD-29C6-7F1F-9E5F-CF7A1FB4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385C-3A8B-7A5D-3B3C-FBD5111F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49C5-4B72-1ED3-D5C7-EF2A9C54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0E7-4B4A-4DB3-9328-8F472784AD6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EFAC-7D28-12FE-9014-9BED161F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2DD2-B8D2-780D-CC51-C93F73EB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D2A1-E823-44B9-BE7F-5A9B48B6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2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D2CF-0BC4-22F2-EDFE-52FB006B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E6D82-DBC3-811E-E066-BD1F454F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1C92-E599-9C79-679F-F384A557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0E7-4B4A-4DB3-9328-8F472784AD6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D6E79-7CD4-0B1C-BDFD-47F7D0E2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183F-D90E-F569-1C6E-011E181C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D2A1-E823-44B9-BE7F-5A9B48B6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0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B714-D4AE-A80F-A5D8-0AD18019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0E40-3FDA-DA39-ED9E-2658990B1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DF989-2B9C-727B-EC29-07E0A88A2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36120-6C02-EFA0-6696-957EC4FC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0E7-4B4A-4DB3-9328-8F472784AD6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D1241-F450-D095-90C4-ABBA0BF4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7AB45-A497-890B-8A2B-9FFC328F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D2A1-E823-44B9-BE7F-5A9B48B6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8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D2A2-79B7-691E-4F7C-05020253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9F32-4A14-5CAE-D8C3-468AD372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92388-26EB-5DA6-7767-10BC5D72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3DD6B-A94D-5576-B32C-E62E4C8FD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2659-69B9-F8F7-96D6-E62504F17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71DE2-04B0-197C-63DA-DEDD5273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0E7-4B4A-4DB3-9328-8F472784AD6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CFD79-F6E3-6F4B-049A-A663BA3B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FF479-0C23-6E7A-05D3-DB427745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D2A1-E823-44B9-BE7F-5A9B48B6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3992-2B0B-9875-A2B8-0A7FFF19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F578-ACF3-C9EE-1D3C-D7971777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0E7-4B4A-4DB3-9328-8F472784AD6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59E4E-F32D-862F-EC95-6BAC39A4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146D5-C7D0-3397-B96C-DFB971E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D2A1-E823-44B9-BE7F-5A9B48B6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B2493-CA87-8B4B-E289-96C5C046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0E7-4B4A-4DB3-9328-8F472784AD6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B7587-4027-419E-DE4F-57F1F0BD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6DC80-C96C-3978-4F24-8BD35241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D2A1-E823-44B9-BE7F-5A9B48B6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2BCE-5D16-CED3-405D-FD0CDA6B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A579-8355-AC19-CED9-F9129E09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A83FC-5867-96D2-E192-35ADA82EC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4B7E7-8881-9377-DA03-68BCD854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0E7-4B4A-4DB3-9328-8F472784AD6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575D2-75A2-4FAB-0E7F-54EC0CE1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86501-60A7-40D4-C921-BA21DDB6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D2A1-E823-44B9-BE7F-5A9B48B6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6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8C4E-91C0-28BD-2950-FDC421CB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2C8C3-6664-D0CB-5BBF-00BCB9188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83433-7949-462D-7946-71103AEAE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2BFC1-2906-831B-76ED-A08FEF87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E0E7-4B4A-4DB3-9328-8F472784AD6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81C22-4020-D761-979C-67A3B64B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46D1-D78A-B9F6-F8B4-50C9DE8A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D2A1-E823-44B9-BE7F-5A9B48B6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3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FD299-325E-38DD-90B7-8D97BECA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FE282-31EB-4BA0-82F4-41CD85B3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EAAAB-8052-1C1B-13F6-FE1060FBD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E0E7-4B4A-4DB3-9328-8F472784AD6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746D-C67C-9D98-4978-C4C72B53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EF7F8-8584-A729-74D4-B8CCE65F4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D2A1-E823-44B9-BE7F-5A9B48B6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spot.com/game/classic-nes-donkey-ko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ver">
            <a:extLst>
              <a:ext uri="{FF2B5EF4-FFF2-40B4-BE49-F238E27FC236}">
                <a16:creationId xmlns:a16="http://schemas.microsoft.com/office/drawing/2014/main" id="{BE96CD46-2567-76B1-160B-6A735A8DDADC}"/>
              </a:ext>
            </a:extLst>
          </p:cNvPr>
          <p:cNvSpPr/>
          <p:nvPr/>
        </p:nvSpPr>
        <p:spPr>
          <a:xfrm>
            <a:off x="3810000" y="228600"/>
            <a:ext cx="4572000" cy="64008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Creator">
            <a:extLst>
              <a:ext uri="{FF2B5EF4-FFF2-40B4-BE49-F238E27FC236}">
                <a16:creationId xmlns:a16="http://schemas.microsoft.com/office/drawing/2014/main" id="{FB3660B8-9F20-407E-58F8-9CCF74981E0B}"/>
              </a:ext>
            </a:extLst>
          </p:cNvPr>
          <p:cNvSpPr/>
          <p:nvPr/>
        </p:nvSpPr>
        <p:spPr>
          <a:xfrm>
            <a:off x="3810000" y="5257800"/>
            <a:ext cx="3657596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©1981 NINTENDO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2023 BENCE GY. VERESS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74DD4BB-9F28-6DCC-57C2-F837271292AD}"/>
              </a:ext>
            </a:extLst>
          </p:cNvPr>
          <p:cNvSpPr/>
          <p:nvPr/>
        </p:nvSpPr>
        <p:spPr>
          <a:xfrm>
            <a:off x="3810000" y="228600"/>
            <a:ext cx="4572000" cy="3200400"/>
          </a:xfrm>
          <a:custGeom>
            <a:avLst/>
            <a:gdLst>
              <a:gd name="connsiteX0" fmla="*/ 0 w 4572000"/>
              <a:gd name="connsiteY0" fmla="*/ 3178582 h 3200400"/>
              <a:gd name="connsiteX1" fmla="*/ 3847 w 4572000"/>
              <a:gd name="connsiteY1" fmla="*/ 3200400 h 3200400"/>
              <a:gd name="connsiteX2" fmla="*/ 0 w 4572000"/>
              <a:gd name="connsiteY2" fmla="*/ 3200400 h 3200400"/>
              <a:gd name="connsiteX3" fmla="*/ 0 w 4572000"/>
              <a:gd name="connsiteY3" fmla="*/ 0 h 3200400"/>
              <a:gd name="connsiteX4" fmla="*/ 4572000 w 4572000"/>
              <a:gd name="connsiteY4" fmla="*/ 0 h 3200400"/>
              <a:gd name="connsiteX5" fmla="*/ 4572000 w 4572000"/>
              <a:gd name="connsiteY5" fmla="*/ 2375063 h 3200400"/>
              <a:gd name="connsiteX6" fmla="*/ 4571547 w 4572000"/>
              <a:gd name="connsiteY6" fmla="*/ 2372494 h 3200400"/>
              <a:gd name="connsiteX7" fmla="*/ 0 w 4572000"/>
              <a:gd name="connsiteY7" fmla="*/ 3178582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3200400">
                <a:moveTo>
                  <a:pt x="0" y="3178582"/>
                </a:moveTo>
                <a:lnTo>
                  <a:pt x="3847" y="3200400"/>
                </a:lnTo>
                <a:lnTo>
                  <a:pt x="0" y="3200400"/>
                </a:ln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2375063"/>
                </a:lnTo>
                <a:lnTo>
                  <a:pt x="4571547" y="2372494"/>
                </a:lnTo>
                <a:lnTo>
                  <a:pt x="0" y="3178582"/>
                </a:lnTo>
                <a:close/>
              </a:path>
            </a:pathLst>
          </a:cu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3C40D0B5-01A6-B968-B59D-33BC7EF835B1}"/>
              </a:ext>
            </a:extLst>
          </p:cNvPr>
          <p:cNvSpPr/>
          <p:nvPr/>
        </p:nvSpPr>
        <p:spPr>
          <a:xfrm rot="-600000">
            <a:off x="3951137" y="3172502"/>
            <a:ext cx="2828345" cy="1873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/>
          <a:lstStyle/>
          <a:p>
            <a:pPr algn="ctr">
              <a:lnSpc>
                <a:spcPts val="3500"/>
              </a:lnSpc>
            </a:pPr>
            <a:r>
              <a:rPr lang="en-US" sz="3600" b="1" spc="-15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DONKEY KONG</a:t>
            </a:r>
          </a:p>
        </p:txBody>
      </p:sp>
      <p:grpSp>
        <p:nvGrpSpPr>
          <p:cNvPr id="31" name="VersionInfo">
            <a:extLst>
              <a:ext uri="{FF2B5EF4-FFF2-40B4-BE49-F238E27FC236}">
                <a16:creationId xmlns:a16="http://schemas.microsoft.com/office/drawing/2014/main" id="{163CC9F7-FEF4-BB37-C200-6E9C3D1C0D4C}"/>
              </a:ext>
            </a:extLst>
          </p:cNvPr>
          <p:cNvGrpSpPr/>
          <p:nvPr/>
        </p:nvGrpSpPr>
        <p:grpSpPr>
          <a:xfrm>
            <a:off x="7467598" y="5257800"/>
            <a:ext cx="914400" cy="914400"/>
            <a:chOff x="9576048" y="2708912"/>
            <a:chExt cx="914400" cy="914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E4C869-7F03-9CB0-BEA2-4131E56730B7}"/>
                </a:ext>
              </a:extLst>
            </p:cNvPr>
            <p:cNvSpPr/>
            <p:nvPr/>
          </p:nvSpPr>
          <p:spPr>
            <a:xfrm>
              <a:off x="9576048" y="2708912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Version">
              <a:extLst>
                <a:ext uri="{FF2B5EF4-FFF2-40B4-BE49-F238E27FC236}">
                  <a16:creationId xmlns:a16="http://schemas.microsoft.com/office/drawing/2014/main" id="{F641FD18-0641-E097-E208-8459FDADC2FA}"/>
                </a:ext>
              </a:extLst>
            </p:cNvPr>
            <p:cNvSpPr/>
            <p:nvPr/>
          </p:nvSpPr>
          <p:spPr>
            <a:xfrm>
              <a:off x="9667488" y="2788920"/>
              <a:ext cx="731520" cy="640080"/>
            </a:xfrm>
            <a:prstGeom prst="star12">
              <a:avLst/>
            </a:prstGeom>
            <a:solidFill>
              <a:schemeClr val="bg1"/>
            </a:solidFill>
            <a:ln w="38100" cap="flat" cmpd="sng">
              <a:solidFill>
                <a:schemeClr val="accent4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125984 w 914400"/>
                        <a:gd name="connsiteY1" fmla="*/ 368451 h 914400"/>
                        <a:gd name="connsiteX2" fmla="*/ 61253 w 914400"/>
                        <a:gd name="connsiteY2" fmla="*/ 228600 h 914400"/>
                        <a:gd name="connsiteX3" fmla="*/ 214733 w 914400"/>
                        <a:gd name="connsiteY3" fmla="*/ 214733 h 914400"/>
                        <a:gd name="connsiteX4" fmla="*/ 228600 w 914400"/>
                        <a:gd name="connsiteY4" fmla="*/ 61253 h 914400"/>
                        <a:gd name="connsiteX5" fmla="*/ 368451 w 914400"/>
                        <a:gd name="connsiteY5" fmla="*/ 125984 h 914400"/>
                        <a:gd name="connsiteX6" fmla="*/ 457200 w 914400"/>
                        <a:gd name="connsiteY6" fmla="*/ 0 h 914400"/>
                        <a:gd name="connsiteX7" fmla="*/ 545949 w 914400"/>
                        <a:gd name="connsiteY7" fmla="*/ 125984 h 914400"/>
                        <a:gd name="connsiteX8" fmla="*/ 685800 w 914400"/>
                        <a:gd name="connsiteY8" fmla="*/ 61253 h 914400"/>
                        <a:gd name="connsiteX9" fmla="*/ 699667 w 914400"/>
                        <a:gd name="connsiteY9" fmla="*/ 214733 h 914400"/>
                        <a:gd name="connsiteX10" fmla="*/ 853147 w 914400"/>
                        <a:gd name="connsiteY10" fmla="*/ 228600 h 914400"/>
                        <a:gd name="connsiteX11" fmla="*/ 788416 w 914400"/>
                        <a:gd name="connsiteY11" fmla="*/ 368451 h 914400"/>
                        <a:gd name="connsiteX12" fmla="*/ 914400 w 914400"/>
                        <a:gd name="connsiteY12" fmla="*/ 457200 h 914400"/>
                        <a:gd name="connsiteX13" fmla="*/ 788416 w 914400"/>
                        <a:gd name="connsiteY13" fmla="*/ 545949 h 914400"/>
                        <a:gd name="connsiteX14" fmla="*/ 853147 w 914400"/>
                        <a:gd name="connsiteY14" fmla="*/ 685800 h 914400"/>
                        <a:gd name="connsiteX15" fmla="*/ 699667 w 914400"/>
                        <a:gd name="connsiteY15" fmla="*/ 699667 h 914400"/>
                        <a:gd name="connsiteX16" fmla="*/ 685800 w 914400"/>
                        <a:gd name="connsiteY16" fmla="*/ 853147 h 914400"/>
                        <a:gd name="connsiteX17" fmla="*/ 545949 w 914400"/>
                        <a:gd name="connsiteY17" fmla="*/ 788416 h 914400"/>
                        <a:gd name="connsiteX18" fmla="*/ 457200 w 914400"/>
                        <a:gd name="connsiteY18" fmla="*/ 914400 h 914400"/>
                        <a:gd name="connsiteX19" fmla="*/ 368451 w 914400"/>
                        <a:gd name="connsiteY19" fmla="*/ 788416 h 914400"/>
                        <a:gd name="connsiteX20" fmla="*/ 228600 w 914400"/>
                        <a:gd name="connsiteY20" fmla="*/ 853147 h 914400"/>
                        <a:gd name="connsiteX21" fmla="*/ 214733 w 914400"/>
                        <a:gd name="connsiteY21" fmla="*/ 699667 h 914400"/>
                        <a:gd name="connsiteX22" fmla="*/ 61253 w 914400"/>
                        <a:gd name="connsiteY22" fmla="*/ 685800 h 914400"/>
                        <a:gd name="connsiteX23" fmla="*/ 125984 w 914400"/>
                        <a:gd name="connsiteY23" fmla="*/ 545949 h 914400"/>
                        <a:gd name="connsiteX24" fmla="*/ 0 w 914400"/>
                        <a:gd name="connsiteY24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914400" h="914400" fill="none" extrusionOk="0">
                          <a:moveTo>
                            <a:pt x="0" y="457200"/>
                          </a:moveTo>
                          <a:cubicBezTo>
                            <a:pt x="52158" y="410302"/>
                            <a:pt x="98850" y="401960"/>
                            <a:pt x="125984" y="368451"/>
                          </a:cubicBezTo>
                          <a:cubicBezTo>
                            <a:pt x="86515" y="314213"/>
                            <a:pt x="71485" y="275447"/>
                            <a:pt x="61253" y="228600"/>
                          </a:cubicBezTo>
                          <a:cubicBezTo>
                            <a:pt x="137613" y="234975"/>
                            <a:pt x="155109" y="232626"/>
                            <a:pt x="214733" y="214733"/>
                          </a:cubicBezTo>
                          <a:cubicBezTo>
                            <a:pt x="228342" y="199045"/>
                            <a:pt x="228060" y="133326"/>
                            <a:pt x="228600" y="61253"/>
                          </a:cubicBezTo>
                          <a:cubicBezTo>
                            <a:pt x="269040" y="95019"/>
                            <a:pt x="333819" y="98554"/>
                            <a:pt x="368451" y="125984"/>
                          </a:cubicBezTo>
                          <a:cubicBezTo>
                            <a:pt x="387765" y="118547"/>
                            <a:pt x="422829" y="63203"/>
                            <a:pt x="457200" y="0"/>
                          </a:cubicBezTo>
                          <a:cubicBezTo>
                            <a:pt x="499058" y="61932"/>
                            <a:pt x="518516" y="73273"/>
                            <a:pt x="545949" y="125984"/>
                          </a:cubicBezTo>
                          <a:cubicBezTo>
                            <a:pt x="563816" y="118852"/>
                            <a:pt x="640217" y="97609"/>
                            <a:pt x="685800" y="61253"/>
                          </a:cubicBezTo>
                          <a:cubicBezTo>
                            <a:pt x="687576" y="97375"/>
                            <a:pt x="695026" y="173281"/>
                            <a:pt x="699667" y="214733"/>
                          </a:cubicBezTo>
                          <a:cubicBezTo>
                            <a:pt x="733759" y="231492"/>
                            <a:pt x="801315" y="221814"/>
                            <a:pt x="853147" y="228600"/>
                          </a:cubicBezTo>
                          <a:cubicBezTo>
                            <a:pt x="825254" y="273143"/>
                            <a:pt x="810789" y="318690"/>
                            <a:pt x="788416" y="368451"/>
                          </a:cubicBezTo>
                          <a:cubicBezTo>
                            <a:pt x="806749" y="382341"/>
                            <a:pt x="875870" y="436033"/>
                            <a:pt x="914400" y="457200"/>
                          </a:cubicBezTo>
                          <a:cubicBezTo>
                            <a:pt x="892661" y="474287"/>
                            <a:pt x="841217" y="518659"/>
                            <a:pt x="788416" y="545949"/>
                          </a:cubicBezTo>
                          <a:cubicBezTo>
                            <a:pt x="820894" y="614224"/>
                            <a:pt x="838344" y="653474"/>
                            <a:pt x="853147" y="685800"/>
                          </a:cubicBezTo>
                          <a:cubicBezTo>
                            <a:pt x="826100" y="692592"/>
                            <a:pt x="750143" y="704520"/>
                            <a:pt x="699667" y="699667"/>
                          </a:cubicBezTo>
                          <a:cubicBezTo>
                            <a:pt x="684032" y="774773"/>
                            <a:pt x="696974" y="817974"/>
                            <a:pt x="685800" y="853147"/>
                          </a:cubicBezTo>
                          <a:cubicBezTo>
                            <a:pt x="630296" y="822765"/>
                            <a:pt x="587030" y="809736"/>
                            <a:pt x="545949" y="788416"/>
                          </a:cubicBezTo>
                          <a:cubicBezTo>
                            <a:pt x="527104" y="808622"/>
                            <a:pt x="468568" y="902181"/>
                            <a:pt x="457200" y="914400"/>
                          </a:cubicBezTo>
                          <a:cubicBezTo>
                            <a:pt x="428549" y="893014"/>
                            <a:pt x="389693" y="798492"/>
                            <a:pt x="368451" y="788416"/>
                          </a:cubicBezTo>
                          <a:cubicBezTo>
                            <a:pt x="310832" y="803138"/>
                            <a:pt x="266818" y="846177"/>
                            <a:pt x="228600" y="853147"/>
                          </a:cubicBezTo>
                          <a:cubicBezTo>
                            <a:pt x="234236" y="826564"/>
                            <a:pt x="211724" y="766491"/>
                            <a:pt x="214733" y="699667"/>
                          </a:cubicBezTo>
                          <a:cubicBezTo>
                            <a:pt x="160127" y="694740"/>
                            <a:pt x="126643" y="682578"/>
                            <a:pt x="61253" y="685800"/>
                          </a:cubicBezTo>
                          <a:cubicBezTo>
                            <a:pt x="73187" y="672698"/>
                            <a:pt x="121462" y="587661"/>
                            <a:pt x="125984" y="545949"/>
                          </a:cubicBezTo>
                          <a:cubicBezTo>
                            <a:pt x="109615" y="529609"/>
                            <a:pt x="23434" y="458659"/>
                            <a:pt x="0" y="457200"/>
                          </a:cubicBezTo>
                          <a:close/>
                        </a:path>
                        <a:path w="914400" h="914400" stroke="0" extrusionOk="0">
                          <a:moveTo>
                            <a:pt x="0" y="457200"/>
                          </a:moveTo>
                          <a:cubicBezTo>
                            <a:pt x="43251" y="440500"/>
                            <a:pt x="100527" y="373128"/>
                            <a:pt x="125984" y="368451"/>
                          </a:cubicBezTo>
                          <a:cubicBezTo>
                            <a:pt x="119343" y="344194"/>
                            <a:pt x="82688" y="251618"/>
                            <a:pt x="61253" y="228600"/>
                          </a:cubicBezTo>
                          <a:cubicBezTo>
                            <a:pt x="133774" y="233937"/>
                            <a:pt x="166933" y="208068"/>
                            <a:pt x="214733" y="214733"/>
                          </a:cubicBezTo>
                          <a:cubicBezTo>
                            <a:pt x="214022" y="183204"/>
                            <a:pt x="211713" y="120053"/>
                            <a:pt x="228600" y="61253"/>
                          </a:cubicBezTo>
                          <a:cubicBezTo>
                            <a:pt x="293916" y="95262"/>
                            <a:pt x="345194" y="117704"/>
                            <a:pt x="368451" y="125984"/>
                          </a:cubicBezTo>
                          <a:cubicBezTo>
                            <a:pt x="406890" y="91140"/>
                            <a:pt x="450464" y="16795"/>
                            <a:pt x="457200" y="0"/>
                          </a:cubicBezTo>
                          <a:cubicBezTo>
                            <a:pt x="474516" y="43711"/>
                            <a:pt x="544105" y="99998"/>
                            <a:pt x="545949" y="125984"/>
                          </a:cubicBezTo>
                          <a:cubicBezTo>
                            <a:pt x="573451" y="116868"/>
                            <a:pt x="628846" y="87070"/>
                            <a:pt x="685800" y="61253"/>
                          </a:cubicBezTo>
                          <a:cubicBezTo>
                            <a:pt x="684336" y="115206"/>
                            <a:pt x="695225" y="143643"/>
                            <a:pt x="699667" y="214733"/>
                          </a:cubicBezTo>
                          <a:cubicBezTo>
                            <a:pt x="765499" y="232737"/>
                            <a:pt x="822831" y="231833"/>
                            <a:pt x="853147" y="228600"/>
                          </a:cubicBezTo>
                          <a:cubicBezTo>
                            <a:pt x="815323" y="294503"/>
                            <a:pt x="808476" y="331569"/>
                            <a:pt x="788416" y="368451"/>
                          </a:cubicBezTo>
                          <a:cubicBezTo>
                            <a:pt x="818355" y="373840"/>
                            <a:pt x="901304" y="447333"/>
                            <a:pt x="914400" y="457200"/>
                          </a:cubicBezTo>
                          <a:cubicBezTo>
                            <a:pt x="877775" y="490252"/>
                            <a:pt x="838989" y="496194"/>
                            <a:pt x="788416" y="545949"/>
                          </a:cubicBezTo>
                          <a:cubicBezTo>
                            <a:pt x="800954" y="562760"/>
                            <a:pt x="834247" y="677264"/>
                            <a:pt x="853147" y="685800"/>
                          </a:cubicBezTo>
                          <a:cubicBezTo>
                            <a:pt x="801801" y="677956"/>
                            <a:pt x="726524" y="688874"/>
                            <a:pt x="699667" y="699667"/>
                          </a:cubicBezTo>
                          <a:cubicBezTo>
                            <a:pt x="687863" y="765033"/>
                            <a:pt x="692736" y="798438"/>
                            <a:pt x="685800" y="853147"/>
                          </a:cubicBezTo>
                          <a:cubicBezTo>
                            <a:pt x="653374" y="832182"/>
                            <a:pt x="605581" y="803260"/>
                            <a:pt x="545949" y="788416"/>
                          </a:cubicBezTo>
                          <a:cubicBezTo>
                            <a:pt x="534969" y="811696"/>
                            <a:pt x="472659" y="881138"/>
                            <a:pt x="457200" y="914400"/>
                          </a:cubicBezTo>
                          <a:cubicBezTo>
                            <a:pt x="444673" y="882934"/>
                            <a:pt x="386213" y="814252"/>
                            <a:pt x="368451" y="788416"/>
                          </a:cubicBezTo>
                          <a:cubicBezTo>
                            <a:pt x="314309" y="813673"/>
                            <a:pt x="264388" y="848257"/>
                            <a:pt x="228600" y="853147"/>
                          </a:cubicBezTo>
                          <a:cubicBezTo>
                            <a:pt x="232425" y="814211"/>
                            <a:pt x="212612" y="766622"/>
                            <a:pt x="214733" y="699667"/>
                          </a:cubicBezTo>
                          <a:cubicBezTo>
                            <a:pt x="172699" y="688764"/>
                            <a:pt x="102874" y="692429"/>
                            <a:pt x="61253" y="685800"/>
                          </a:cubicBezTo>
                          <a:cubicBezTo>
                            <a:pt x="60158" y="668007"/>
                            <a:pt x="121013" y="561704"/>
                            <a:pt x="125984" y="545949"/>
                          </a:cubicBezTo>
                          <a:cubicBezTo>
                            <a:pt x="84046" y="520198"/>
                            <a:pt x="39988" y="479141"/>
                            <a:pt x="0" y="45720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1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1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1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1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n-US" sz="11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ctr"/>
              <a:r>
                <a:rPr lang="en-US" sz="11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APPROVED</a:t>
              </a:r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1DC31C89-2310-6FA0-4E11-2A626404112D}"/>
                </a:ext>
              </a:extLst>
            </p:cNvPr>
            <p:cNvSpPr/>
            <p:nvPr/>
          </p:nvSpPr>
          <p:spPr>
            <a:xfrm>
              <a:off x="9896088" y="2971800"/>
              <a:ext cx="274320" cy="27432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923962E-6B5B-78F9-C499-1214FF583D2A}"/>
              </a:ext>
            </a:extLst>
          </p:cNvPr>
          <p:cNvGrpSpPr/>
          <p:nvPr/>
        </p:nvGrpSpPr>
        <p:grpSpPr>
          <a:xfrm rot="-600000">
            <a:off x="6862036" y="2794773"/>
            <a:ext cx="1371600" cy="1828800"/>
            <a:chOff x="1444942" y="2835309"/>
            <a:chExt cx="1371600" cy="1828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AAE129-22EC-BD53-0BCC-0FDE38BFB41B}"/>
                </a:ext>
              </a:extLst>
            </p:cNvPr>
            <p:cNvSpPr/>
            <p:nvPr/>
          </p:nvSpPr>
          <p:spPr>
            <a:xfrm>
              <a:off x="1444942" y="2835309"/>
              <a:ext cx="1371600" cy="182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0" rtlCol="0" anchor="ctr"/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Demi" panose="020B0703020102020204" pitchFamily="34" charset="0"/>
                </a:rPr>
                <a:t>FOR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9D84FAB-4F06-E669-823A-B261328A57C3}"/>
                </a:ext>
              </a:extLst>
            </p:cNvPr>
            <p:cNvSpPr/>
            <p:nvPr/>
          </p:nvSpPr>
          <p:spPr>
            <a:xfrm>
              <a:off x="1527779" y="3588690"/>
              <a:ext cx="1188720" cy="548640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pc="300" dirty="0">
                  <a:solidFill>
                    <a:srgbClr val="C00000"/>
                  </a:solidFill>
                  <a:latin typeface="Agency FB" panose="020B0503020202020204" pitchFamily="34" charset="0"/>
                </a:rPr>
                <a:t>VIKE</a:t>
              </a:r>
            </a:p>
          </p:txBody>
        </p:sp>
      </p:grpSp>
      <p:sp>
        <p:nvSpPr>
          <p:cNvPr id="12" name="Title">
            <a:extLst>
              <a:ext uri="{FF2B5EF4-FFF2-40B4-BE49-F238E27FC236}">
                <a16:creationId xmlns:a16="http://schemas.microsoft.com/office/drawing/2014/main" id="{3025AD2C-E6C6-3EEF-8C84-95EAD2DCD05C}"/>
              </a:ext>
            </a:extLst>
          </p:cNvPr>
          <p:cNvSpPr/>
          <p:nvPr/>
        </p:nvSpPr>
        <p:spPr>
          <a:xfrm>
            <a:off x="3810001" y="6172200"/>
            <a:ext cx="4571999" cy="45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 anchorCtr="0"/>
          <a:lstStyle/>
          <a:p>
            <a:pPr algn="ctr"/>
            <a:r>
              <a:rPr lang="en-US" sz="2800" b="1" dirty="0">
                <a:solidFill>
                  <a:srgbClr val="99CCFF"/>
                </a:solidFill>
                <a:latin typeface="Arial Nova Cond" panose="020B0506020202020204" pitchFamily="34" charset="0"/>
              </a:rPr>
              <a:t>PORTED CLASSICS SERIES</a:t>
            </a:r>
          </a:p>
        </p:txBody>
      </p:sp>
    </p:spTree>
    <p:extLst>
      <p:ext uri="{BB962C8B-B14F-4D97-AF65-F5344CB8AC3E}">
        <p14:creationId xmlns:p14="http://schemas.microsoft.com/office/powerpoint/2010/main" val="233918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Agency FB</vt:lpstr>
      <vt:lpstr>Arial</vt:lpstr>
      <vt:lpstr>Arial Black</vt:lpstr>
      <vt:lpstr>Arial Nova Cond</vt:lpstr>
      <vt:lpstr>Calibri</vt:lpstr>
      <vt:lpstr>Calibri Light</vt:lpstr>
      <vt:lpstr>Franklin Gothic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Bence</dc:creator>
  <cp:lastModifiedBy>Bence</cp:lastModifiedBy>
  <cp:revision>31</cp:revision>
  <dcterms:created xsi:type="dcterms:W3CDTF">2023-05-09T13:14:15Z</dcterms:created>
  <dcterms:modified xsi:type="dcterms:W3CDTF">2023-05-13T13:33:25Z</dcterms:modified>
</cp:coreProperties>
</file>