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30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a against sky at sunset 2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Sea against sky at sunset 1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each and sea at sunset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each and sea at sunset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Sea against sky at sunset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ea against sky at sunset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DEVOP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</a:t>
            </a:r>
            <a:r>
              <a:rPr lang="en-IN" dirty="0" err="1"/>
              <a:t>evOps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Image 01-07-22 at 8.08 PM.jpg" descr="Image 01-07-22 at 8.08 PM.jpg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l="362" r="362"/>
          <a:stretch>
            <a:fillRect/>
          </a:stretch>
        </p:blipFill>
        <p:spPr>
          <a:xfrm>
            <a:off x="12637090" y="2412450"/>
            <a:ext cx="10037097" cy="10270518"/>
          </a:xfrm>
          <a:prstGeom prst="rect">
            <a:avLst/>
          </a:prstGeom>
        </p:spPr>
      </p:pic>
      <p:sp>
        <p:nvSpPr>
          <p:cNvPr id="182" name="DOCKER"/>
          <p:cNvSpPr txBox="1">
            <a:spLocks noGrp="1"/>
          </p:cNvSpPr>
          <p:nvPr>
            <p:ph type="body" idx="22"/>
          </p:nvPr>
        </p:nvSpPr>
        <p:spPr>
          <a:xfrm>
            <a:off x="7546244" y="610340"/>
            <a:ext cx="9757569" cy="98777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808990">
              <a:defRPr sz="5194" spc="-51"/>
            </a:lvl1pPr>
          </a:lstStyle>
          <a:p>
            <a:r>
              <a:t>DOCKER</a:t>
            </a:r>
          </a:p>
        </p:txBody>
      </p:sp>
      <p:grpSp>
        <p:nvGrpSpPr>
          <p:cNvPr id="185" name="Image Gallery"/>
          <p:cNvGrpSpPr/>
          <p:nvPr/>
        </p:nvGrpSpPr>
        <p:grpSpPr>
          <a:xfrm>
            <a:off x="1599533" y="2727600"/>
            <a:ext cx="10922001" cy="10524419"/>
            <a:chOff x="0" y="727781"/>
            <a:chExt cx="10922000" cy="10524417"/>
          </a:xfrm>
        </p:grpSpPr>
        <p:pic>
          <p:nvPicPr>
            <p:cNvPr id="183" name="A09FB43A-9C4F-4981-94B8-D9629368D0C1.jpeg" descr="A09FB43A-9C4F-4981-94B8-D9629368D0C1.jpe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727782"/>
              <a:ext cx="10922000" cy="91138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4" name="Caption"/>
            <p:cNvSpPr/>
            <p:nvPr/>
          </p:nvSpPr>
          <p:spPr>
            <a:xfrm>
              <a:off x="0" y="10645647"/>
              <a:ext cx="10922000" cy="606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r>
                <a:t>Caption</a:t>
              </a:r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" y="253201"/>
            <a:ext cx="24335868" cy="127241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DOCKER COMMANDS"/>
          <p:cNvSpPr txBox="1">
            <a:spLocks noGrp="1"/>
          </p:cNvSpPr>
          <p:nvPr>
            <p:ph type="body" idx="21"/>
          </p:nvPr>
        </p:nvSpPr>
        <p:spPr>
          <a:xfrm>
            <a:off x="745263" y="1389382"/>
            <a:ext cx="21945602" cy="832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DOCKER COMMANDS</a:t>
            </a:r>
          </a:p>
        </p:txBody>
      </p:sp>
      <p:sp>
        <p:nvSpPr>
          <p:cNvPr id="190" name="docker info : gives the information about docker.…"/>
          <p:cNvSpPr txBox="1"/>
          <p:nvPr/>
        </p:nvSpPr>
        <p:spPr>
          <a:xfrm>
            <a:off x="2001983" y="3120893"/>
            <a:ext cx="21293414" cy="810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46100" indent="-546100" algn="l" defTabSz="2438338">
              <a:spcBef>
                <a:spcPts val="2400"/>
              </a:spcBef>
              <a:buSzPct val="150000"/>
              <a:buChar char="•"/>
              <a:defRPr sz="5000"/>
            </a:pPr>
            <a:r>
              <a:t>docker info : gives the information about docker.</a:t>
            </a:r>
          </a:p>
          <a:p>
            <a:pPr marL="620568" indent="-620568" algn="l" defTabSz="2438338">
              <a:spcBef>
                <a:spcPts val="2400"/>
              </a:spcBef>
              <a:buSzPct val="150000"/>
              <a:buChar char="•"/>
              <a:defRPr sz="5000"/>
            </a:pPr>
            <a:r>
              <a:t>docker stop : it is used to stop the running containers. </a:t>
            </a:r>
          </a:p>
          <a:p>
            <a:pPr marL="546100" indent="-546100" algn="l" defTabSz="2438338">
              <a:spcBef>
                <a:spcPts val="2400"/>
              </a:spcBef>
              <a:buSzPct val="150000"/>
              <a:buChar char="•"/>
              <a:defRPr sz="5000"/>
            </a:pPr>
            <a:r>
              <a:t>docker —help : helps about docker commands.</a:t>
            </a:r>
          </a:p>
          <a:p>
            <a:pPr marL="620568" indent="-620568" algn="l" defTabSz="2438338">
              <a:spcBef>
                <a:spcPts val="2400"/>
              </a:spcBef>
              <a:buSzPct val="150000"/>
              <a:buChar char="•"/>
              <a:defRPr sz="5000"/>
            </a:pPr>
            <a:r>
              <a:t>docker rm : it is used to remove the containers.</a:t>
            </a:r>
          </a:p>
          <a:p>
            <a:pPr marL="546100" indent="-546100" algn="l" defTabSz="2438338">
              <a:spcBef>
                <a:spcPts val="2400"/>
              </a:spcBef>
              <a:buSzPct val="150000"/>
              <a:buChar char="•"/>
              <a:defRPr sz="5000"/>
            </a:pPr>
            <a:r>
              <a:t> docker —version : gives the version of docker in your local machine.</a:t>
            </a:r>
          </a:p>
          <a:p>
            <a:pPr marL="620568" indent="-620568" algn="l" defTabSz="2438338">
              <a:spcBef>
                <a:spcPts val="2400"/>
              </a:spcBef>
              <a:buSzPct val="150000"/>
              <a:buChar char="•"/>
              <a:defRPr sz="5000"/>
            </a:pPr>
            <a:r>
              <a:t>docker rmi : it is used to remove one or images</a:t>
            </a:r>
          </a:p>
          <a:p>
            <a:pPr marL="546100" indent="-546100" algn="l" defTabSz="2438338">
              <a:spcBef>
                <a:spcPts val="2400"/>
              </a:spcBef>
              <a:buSzPct val="150000"/>
              <a:buChar char="•"/>
              <a:defRPr sz="5000"/>
            </a:pPr>
            <a:r>
              <a:t>docker login : used to login to your docker hub account.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Image 01-07-22 at 8.24 PM.jpg" descr="Image 01-07-22 at 8.24 PM.jpg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/>
          <a:stretch>
            <a:fillRect/>
          </a:stretch>
        </p:blipFill>
        <p:spPr>
          <a:xfrm>
            <a:off x="1270000" y="2599686"/>
            <a:ext cx="21844000" cy="851662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ortability…"/>
          <p:cNvSpPr txBox="1">
            <a:spLocks noGrp="1"/>
          </p:cNvSpPr>
          <p:nvPr>
            <p:ph type="body" idx="1"/>
          </p:nvPr>
        </p:nvSpPr>
        <p:spPr>
          <a:xfrm>
            <a:off x="10200284" y="3232316"/>
            <a:ext cx="21948577" cy="8483601"/>
          </a:xfrm>
          <a:prstGeom prst="rect">
            <a:avLst/>
          </a:prstGeom>
        </p:spPr>
        <p:txBody>
          <a:bodyPr/>
          <a:lstStyle/>
          <a:p>
            <a:r>
              <a:t>Portability</a:t>
            </a:r>
          </a:p>
          <a:p>
            <a:r>
              <a:t>Performance</a:t>
            </a:r>
          </a:p>
          <a:p>
            <a:r>
              <a:t>Scalability</a:t>
            </a:r>
          </a:p>
          <a:p>
            <a:r>
              <a:t>Isolation</a:t>
            </a:r>
          </a:p>
          <a:p>
            <a:r>
              <a:t>Agility</a:t>
            </a:r>
          </a:p>
        </p:txBody>
      </p:sp>
      <p:sp>
        <p:nvSpPr>
          <p:cNvPr id="195" name="DOCKER FEATURES"/>
          <p:cNvSpPr txBox="1">
            <a:spLocks noGrp="1"/>
          </p:cNvSpPr>
          <p:nvPr>
            <p:ph type="body" idx="21"/>
          </p:nvPr>
        </p:nvSpPr>
        <p:spPr>
          <a:xfrm>
            <a:off x="1219199" y="1792228"/>
            <a:ext cx="21945602" cy="832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DOCKER FEATURES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Image 01-07-22 at 8.29 PM.jpg" descr="Image 01-07-22 at 8.29 PM.jpg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l="1041" r="1041"/>
          <a:stretch>
            <a:fillRect/>
          </a:stretch>
        </p:blipFill>
        <p:spPr>
          <a:xfrm>
            <a:off x="1104799" y="3162625"/>
            <a:ext cx="9982402" cy="9015710"/>
          </a:xfrm>
          <a:prstGeom prst="rect">
            <a:avLst/>
          </a:prstGeom>
        </p:spPr>
      </p:pic>
      <p:sp>
        <p:nvSpPr>
          <p:cNvPr id="198" name="JENKINS"/>
          <p:cNvSpPr txBox="1">
            <a:spLocks noGrp="1"/>
          </p:cNvSpPr>
          <p:nvPr>
            <p:ph type="body" idx="22"/>
          </p:nvPr>
        </p:nvSpPr>
        <p:spPr>
          <a:xfrm>
            <a:off x="1217313" y="1487121"/>
            <a:ext cx="9757570" cy="832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JENKINS</a:t>
            </a:r>
          </a:p>
        </p:txBody>
      </p:sp>
      <p:sp>
        <p:nvSpPr>
          <p:cNvPr id="199" name="It is a CI/CD tool…"/>
          <p:cNvSpPr txBox="1">
            <a:spLocks noGrp="1"/>
          </p:cNvSpPr>
          <p:nvPr>
            <p:ph type="body" sz="half" idx="1"/>
          </p:nvPr>
        </p:nvSpPr>
        <p:spPr>
          <a:xfrm>
            <a:off x="12207764" y="3478194"/>
            <a:ext cx="11257215" cy="8384680"/>
          </a:xfrm>
          <a:prstGeom prst="rect">
            <a:avLst/>
          </a:prstGeom>
        </p:spPr>
        <p:txBody>
          <a:bodyPr/>
          <a:lstStyle/>
          <a:p>
            <a:r>
              <a:t>It is a CI/CD tool</a:t>
            </a:r>
          </a:p>
          <a:p>
            <a:r>
              <a:t>It is written in java language</a:t>
            </a:r>
          </a:p>
          <a:p>
            <a:r>
              <a:t>It helps automate the parts of software development related to building, testing, and deploying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JENKINS FEATURES"/>
          <p:cNvSpPr txBox="1">
            <a:spLocks noGrp="1"/>
          </p:cNvSpPr>
          <p:nvPr>
            <p:ph type="body" idx="22"/>
          </p:nvPr>
        </p:nvSpPr>
        <p:spPr>
          <a:xfrm>
            <a:off x="6957763" y="1159982"/>
            <a:ext cx="9757570" cy="832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JENKINS FEATURES</a:t>
            </a:r>
          </a:p>
        </p:txBody>
      </p:sp>
      <p:sp>
        <p:nvSpPr>
          <p:cNvPr id="202" name="Easy installation…"/>
          <p:cNvSpPr txBox="1">
            <a:spLocks noGrp="1"/>
          </p:cNvSpPr>
          <p:nvPr>
            <p:ph type="body" sz="half" idx="1"/>
          </p:nvPr>
        </p:nvSpPr>
        <p:spPr>
          <a:xfrm>
            <a:off x="9161565" y="2381299"/>
            <a:ext cx="9757570" cy="8384679"/>
          </a:xfrm>
          <a:prstGeom prst="rect">
            <a:avLst/>
          </a:prstGeom>
        </p:spPr>
        <p:txBody>
          <a:bodyPr/>
          <a:lstStyle/>
          <a:p>
            <a:r>
              <a:t>Easy installation</a:t>
            </a:r>
          </a:p>
          <a:p>
            <a:r>
              <a:t>Distributed</a:t>
            </a:r>
          </a:p>
          <a:p>
            <a:r>
              <a:t>Plugins</a:t>
            </a:r>
          </a:p>
          <a:p>
            <a:r>
              <a:t>Easy Configuration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hank yo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 01-07-22 at 6.33 PM.jpg" descr="Image 01-07-22 at 6.33 PM.jpg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l="4348" r="1632"/>
          <a:stretch>
            <a:fillRect/>
          </a:stretch>
        </p:blipFill>
        <p:spPr>
          <a:xfrm>
            <a:off x="777180" y="1593333"/>
            <a:ext cx="11484650" cy="7576789"/>
          </a:xfrm>
          <a:prstGeom prst="rect">
            <a:avLst/>
          </a:prstGeom>
          <a:effectLst>
            <a:reflection stA="50000" endPos="40000" dir="5400000" sy="-100000" algn="bl" rotWithShape="0"/>
          </a:effectLst>
        </p:spPr>
      </p:pic>
      <p:sp>
        <p:nvSpPr>
          <p:cNvPr id="159" name="It is a combination of development and operational practices…"/>
          <p:cNvSpPr txBox="1">
            <a:spLocks noGrp="1"/>
          </p:cNvSpPr>
          <p:nvPr>
            <p:ph type="body" sz="half" idx="1"/>
          </p:nvPr>
        </p:nvSpPr>
        <p:spPr>
          <a:xfrm>
            <a:off x="12543749" y="2445581"/>
            <a:ext cx="11012025" cy="8451709"/>
          </a:xfrm>
          <a:prstGeom prst="rect">
            <a:avLst/>
          </a:prstGeom>
        </p:spPr>
        <p:txBody>
          <a:bodyPr/>
          <a:lstStyle/>
          <a:p>
            <a:r>
              <a:rPr dirty="0"/>
              <a:t>It is a combination of development and operational practices</a:t>
            </a:r>
          </a:p>
          <a:p>
            <a:r>
              <a:rPr dirty="0"/>
              <a:t>It increases the speed in delivery of applications</a:t>
            </a:r>
          </a:p>
          <a:p>
            <a:r>
              <a:rPr dirty="0"/>
              <a:t>Conflicts between D</a:t>
            </a:r>
            <a:r>
              <a:rPr lang="en-IN" dirty="0" err="1"/>
              <a:t>evOps</a:t>
            </a:r>
            <a:endParaRPr dirty="0"/>
          </a:p>
          <a:p>
            <a:pPr lvl="3"/>
            <a:r>
              <a:rPr dirty="0"/>
              <a:t>Need for change</a:t>
            </a:r>
          </a:p>
          <a:p>
            <a:pPr lvl="3"/>
            <a:r>
              <a:rPr dirty="0"/>
              <a:t>Fear of change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Image 01-07-22 at 6.42 PM.jpg" descr="Image 01-07-22 at 6.42 PM.jpg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l="8782" r="8782"/>
          <a:stretch>
            <a:fillRect/>
          </a:stretch>
        </p:blipFill>
        <p:spPr>
          <a:xfrm>
            <a:off x="7074137" y="1885637"/>
            <a:ext cx="10830305" cy="11082172"/>
          </a:xfrm>
          <a:prstGeom prst="rect">
            <a:avLst/>
          </a:prstGeom>
          <a:effectLst>
            <a:reflection stA="53256" endPos="40000" dir="5400000" sy="-100000" algn="bl" rotWithShape="0"/>
          </a:effectLst>
        </p:spPr>
      </p:pic>
      <p:sp>
        <p:nvSpPr>
          <p:cNvPr id="162" name="DEVOPS LIFE CYCLE"/>
          <p:cNvSpPr txBox="1">
            <a:spLocks noGrp="1"/>
          </p:cNvSpPr>
          <p:nvPr>
            <p:ph type="body" idx="22"/>
          </p:nvPr>
        </p:nvSpPr>
        <p:spPr>
          <a:xfrm>
            <a:off x="7313215" y="373372"/>
            <a:ext cx="9757570" cy="832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DEVOPS LIFE CYCLE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Linux fundamentals…"/>
          <p:cNvSpPr txBox="1">
            <a:spLocks noGrp="1"/>
          </p:cNvSpPr>
          <p:nvPr>
            <p:ph type="body" sz="half" idx="1"/>
          </p:nvPr>
        </p:nvSpPr>
        <p:spPr>
          <a:xfrm>
            <a:off x="2639519" y="2853167"/>
            <a:ext cx="12967271" cy="752671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Linux fundamentals</a:t>
            </a:r>
            <a:endParaRPr lang="en-IN" dirty="0"/>
          </a:p>
          <a:p>
            <a:r>
              <a:rPr lang="en-IN" dirty="0"/>
              <a:t>Cloud computing</a:t>
            </a:r>
            <a:endParaRPr dirty="0"/>
          </a:p>
          <a:p>
            <a:r>
              <a:rPr dirty="0"/>
              <a:t>GIT</a:t>
            </a:r>
            <a:endParaRPr lang="en-IN" dirty="0"/>
          </a:p>
          <a:p>
            <a:r>
              <a:rPr lang="en-IN" dirty="0"/>
              <a:t>GIT HUB</a:t>
            </a:r>
          </a:p>
          <a:p>
            <a:r>
              <a:rPr lang="en-IN" dirty="0"/>
              <a:t>Ansible</a:t>
            </a:r>
            <a:endParaRPr dirty="0"/>
          </a:p>
          <a:p>
            <a:r>
              <a:rPr dirty="0"/>
              <a:t>Docker</a:t>
            </a:r>
          </a:p>
          <a:p>
            <a:r>
              <a:rPr dirty="0"/>
              <a:t>Kubernetes</a:t>
            </a:r>
            <a:endParaRPr lang="en-IN" dirty="0"/>
          </a:p>
          <a:p>
            <a:r>
              <a:rPr lang="en-IN" dirty="0"/>
              <a:t>Jenkins</a:t>
            </a:r>
          </a:p>
          <a:p>
            <a:r>
              <a:rPr lang="en-IN" dirty="0" err="1"/>
              <a:t>Teraform</a:t>
            </a:r>
            <a:endParaRPr lang="en-IN" dirty="0"/>
          </a:p>
          <a:p>
            <a:endParaRPr dirty="0"/>
          </a:p>
        </p:txBody>
      </p:sp>
      <p:sp>
        <p:nvSpPr>
          <p:cNvPr id="165" name="DEVOPS SKILLS"/>
          <p:cNvSpPr txBox="1">
            <a:spLocks noGrp="1"/>
          </p:cNvSpPr>
          <p:nvPr>
            <p:ph type="body" idx="21"/>
          </p:nvPr>
        </p:nvSpPr>
        <p:spPr>
          <a:xfrm>
            <a:off x="626779" y="1217319"/>
            <a:ext cx="21945602" cy="832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DEVOPS SKILLS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Beach and sea at sunset" descr="Beach and sea at sunset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t="5978" b="5978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Beach and sea at sunset" descr="Beach and sea at sunset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l="846" r="846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age 01-07-22 at 7.11 PM.jpg" descr="Image 01-07-22 at 7.11 PM.jpg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/>
          <a:stretch>
            <a:fillRect/>
          </a:stretch>
        </p:blipFill>
        <p:spPr>
          <a:xfrm>
            <a:off x="871967" y="4008071"/>
            <a:ext cx="10922001" cy="7026879"/>
          </a:xfrm>
          <a:prstGeom prst="rect">
            <a:avLst/>
          </a:prstGeom>
        </p:spPr>
      </p:pic>
      <p:sp>
        <p:nvSpPr>
          <p:cNvPr id="172" name="GIT"/>
          <p:cNvSpPr txBox="1">
            <a:spLocks noGrp="1"/>
          </p:cNvSpPr>
          <p:nvPr>
            <p:ph type="body" idx="22"/>
          </p:nvPr>
        </p:nvSpPr>
        <p:spPr>
          <a:xfrm>
            <a:off x="1219001" y="2379944"/>
            <a:ext cx="9757570" cy="832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GIT</a:t>
            </a:r>
          </a:p>
        </p:txBody>
      </p:sp>
      <p:sp>
        <p:nvSpPr>
          <p:cNvPr id="173" name="VCS…"/>
          <p:cNvSpPr txBox="1">
            <a:spLocks noGrp="1"/>
          </p:cNvSpPr>
          <p:nvPr>
            <p:ph type="body" sz="half" idx="1"/>
          </p:nvPr>
        </p:nvSpPr>
        <p:spPr>
          <a:xfrm>
            <a:off x="13114990" y="3762556"/>
            <a:ext cx="10366142" cy="8384680"/>
          </a:xfrm>
          <a:prstGeom prst="rect">
            <a:avLst/>
          </a:prstGeom>
        </p:spPr>
        <p:txBody>
          <a:bodyPr/>
          <a:lstStyle/>
          <a:p>
            <a:r>
              <a:t>VCS</a:t>
            </a:r>
          </a:p>
          <a:p>
            <a:r>
              <a:t>Version Control is a system that you can recall specific versions later</a:t>
            </a:r>
          </a:p>
          <a:p>
            <a:r>
              <a:t>It is Used for non linear workflows</a:t>
            </a:r>
          </a:p>
          <a:p>
            <a:r>
              <a:t>It allows you and your team to work on the same project from anywhere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Image 01-07-22 at 7.53 PM.jpg" descr="Image 01-07-22 at 7.53 PM.jpg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/>
          <a:stretch>
            <a:fillRect/>
          </a:stretch>
        </p:blipFill>
        <p:spPr>
          <a:xfrm>
            <a:off x="8648530" y="2597159"/>
            <a:ext cx="6747297" cy="9780965"/>
          </a:xfrm>
          <a:prstGeom prst="rect">
            <a:avLst/>
          </a:prstGeom>
        </p:spPr>
      </p:pic>
      <p:sp>
        <p:nvSpPr>
          <p:cNvPr id="176" name="GIT COMMANDS"/>
          <p:cNvSpPr txBox="1">
            <a:spLocks noGrp="1"/>
          </p:cNvSpPr>
          <p:nvPr>
            <p:ph type="body" idx="22"/>
          </p:nvPr>
        </p:nvSpPr>
        <p:spPr>
          <a:xfrm>
            <a:off x="7143426" y="811852"/>
            <a:ext cx="9757570" cy="15288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7600" spc="-76"/>
            </a:lvl1pPr>
          </a:lstStyle>
          <a:p>
            <a:r>
              <a:t>GIT COMMANDS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IT FEATURES"/>
          <p:cNvSpPr txBox="1">
            <a:spLocks noGrp="1"/>
          </p:cNvSpPr>
          <p:nvPr>
            <p:ph type="body" idx="22"/>
          </p:nvPr>
        </p:nvSpPr>
        <p:spPr>
          <a:xfrm>
            <a:off x="6948304" y="1179063"/>
            <a:ext cx="10487392" cy="14041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6200" spc="-62"/>
            </a:lvl1pPr>
          </a:lstStyle>
          <a:p>
            <a:r>
              <a:t>GIT FEATURES</a:t>
            </a:r>
          </a:p>
        </p:txBody>
      </p:sp>
      <p:sp>
        <p:nvSpPr>
          <p:cNvPr id="179" name="Economical…"/>
          <p:cNvSpPr txBox="1">
            <a:spLocks noGrp="1"/>
          </p:cNvSpPr>
          <p:nvPr>
            <p:ph type="body" sz="half" idx="1"/>
          </p:nvPr>
        </p:nvSpPr>
        <p:spPr>
          <a:xfrm>
            <a:off x="10200284" y="2862078"/>
            <a:ext cx="9757570" cy="8384680"/>
          </a:xfrm>
          <a:prstGeom prst="rect">
            <a:avLst/>
          </a:prstGeom>
        </p:spPr>
        <p:txBody>
          <a:bodyPr/>
          <a:lstStyle/>
          <a:p>
            <a:r>
              <a:t>Economical</a:t>
            </a:r>
          </a:p>
          <a:p>
            <a:r>
              <a:t>Integrity</a:t>
            </a:r>
          </a:p>
          <a:p>
            <a:r>
              <a:t>Robustness</a:t>
            </a:r>
          </a:p>
          <a:p>
            <a:r>
              <a:t>Branching</a:t>
            </a:r>
          </a:p>
          <a:p>
            <a:r>
              <a:t>Speed</a:t>
            </a:r>
          </a:p>
          <a:p>
            <a:r>
              <a:t>Distributed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221</Words>
  <Application>Microsoft Office PowerPoint</Application>
  <PresentationFormat>Custom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Canela Bold</vt:lpstr>
      <vt:lpstr>Canela Deck Regular</vt:lpstr>
      <vt:lpstr>Canela Regular</vt:lpstr>
      <vt:lpstr>Canela Text Regular</vt:lpstr>
      <vt:lpstr>Graphik</vt:lpstr>
      <vt:lpstr>Graphik Medium</vt:lpstr>
      <vt:lpstr>Graphik Semibold</vt:lpstr>
      <vt:lpstr>Helvetica Neue</vt:lpstr>
      <vt:lpstr>23_ClassicWhite</vt:lpstr>
      <vt:lpstr>DevOps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ValueLabs Internship </dc:title>
  <cp:lastModifiedBy>Chandra sekhar Naik</cp:lastModifiedBy>
  <cp:revision>7</cp:revision>
  <dcterms:modified xsi:type="dcterms:W3CDTF">2025-02-07T05:23:38Z</dcterms:modified>
</cp:coreProperties>
</file>