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9AE1-EF14-6732-5F88-F59940390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4B11A-F41F-23ED-AB45-D82518D9C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F12E-9971-86AC-97B1-B79F4A3B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618F-5017-3627-41D6-09A41B3A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E870-3B94-3309-F499-0CCBC5A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827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371-93DB-E035-0969-6EBC331A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BCE8E-AD6A-CDAB-D5D7-E66C66B18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0D8E-B227-3F48-534E-2AB11D18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6922-C6B4-8C18-8A70-71253BD5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BAB1-15CC-1891-DAB2-C05B67D7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298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5150F-C378-95DD-F501-C69635B7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13507-5B55-E254-6417-9FCD7C92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71BA-5467-1E6B-E624-336E5E45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30E1-140E-4B4D-1A94-A2589937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C0B2-61B6-98A4-7749-01546983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14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5AE2-31E8-047E-A9B9-843B1783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74B0-7550-87B5-8C04-7E38E94F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2F4B-D004-16D1-1F74-13217428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F813-F5B5-A113-1766-FE4CB532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32D7-4796-0A61-62CB-A9C7F074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22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C157-BDEA-2C2D-D18A-422204DE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CFFC9-32CB-AB23-868E-880EDBFA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34CF-C5E7-9EBA-02DE-5A6F60D5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165B-D26D-B839-08A6-146853B9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46F4-2856-863B-273A-A18A013D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54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807C-C952-5F6A-27D8-E114784B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06C6-CC60-6619-E78F-E018EC173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F3129-E0AE-E509-C498-6F1AFFBE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C55A9-0E40-75DC-9C96-C855EAEF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BCCF-6A10-4131-6838-6F31B221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4B9A8-1757-69D5-DE2B-6A3A62D5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787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03C2-2344-28CA-4687-6F7202F9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3DA2A-D2C4-265A-8A67-842E5D07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EF337-9DAF-53A9-E7E1-65696CE29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B0476-8CF3-632A-72CA-5117F86A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3D6E9-1279-CB8E-6644-CEFF61245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20284-A8E3-60A4-4084-2311A624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8D7FF-9A37-04AE-948F-0A49AA13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6A980-7A4C-ED91-0796-AA20E88C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231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78CB-4578-096C-924E-2AAB2ADB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AF99B-20A1-5D5B-264A-9D25D10C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5FD1-BBA2-0EBB-4709-1C538392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EBAF-E2D2-9B8B-4D20-42051623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439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8EAF6-A33F-5F05-E4A2-A71BE5A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7D673-C459-0BB8-68C2-BFF4E1F4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371F1-A2BB-1CE9-E0CC-47018337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73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A62D-5FEA-6C9B-E9EE-F69E99B0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EF63-FF2C-1BFB-B3F5-B2AD147C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FF1E6-6990-4048-9E4A-F21918FAE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1F5E-6CE2-FB41-1992-B951682A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79CBA-B565-3315-2AFE-B273AE9B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1CFC9-3AE6-86CE-EFF7-FF861E59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072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26AF-989F-5258-53A1-3492C2C6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3EFD1-24CC-3AFC-D32E-3463940BD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15A0-BCDA-8535-3CB3-A33E8BBD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3FBE-7838-5C2C-B444-EA78CAFC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B150F-7840-F448-91A8-018821C7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91D3A-AA91-EE5B-C619-23C359E4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576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931D0-150D-C5CE-12C5-8D69F12C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1E80-A706-E51E-9698-1B0F7861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4E99-A981-9D5F-322A-B668A4C6B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4AAF7-D214-47D9-9114-6A8C4938F744}" type="datetimeFigureOut">
              <a:rPr lang="nb-NO" smtClean="0"/>
              <a:t>20.11.2024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84AC-B447-4383-DD21-1D3B475D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8A54-071A-8BBA-3775-219B3FB28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87BCA-A7F7-4CE2-BBE2-6435AFE637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105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8AD7F-1692-D1A2-4823-3869BB6C8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Solution for Below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96F97-B32A-06D8-E65D-D00F25E4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/>
              <a:t>React Web app, deployed as a Single Page Application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/>
              <a:t>Backend Service #1 –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/>
              <a:t>Has its own Database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/>
              <a:t>Accept Webhooks from the bank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/>
              <a:t>Provides an API that is only available internally within the solutions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/>
              <a:t>This Service should not be able to connect outbound to the public internet (except IP Range of the bank, 203.0.113.0/24)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/>
              <a:t>Backend Service #2, which implements an API for the web app to consume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/>
              <a:t>Has its own database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/>
              <a:t>Provides an API that is available externally (rate limited to 10rps)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/>
              <a:t>Service can freely connect with outbound to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17416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7ED4C-28CE-A941-1AF5-897A5D3E8B2E}"/>
              </a:ext>
            </a:extLst>
          </p:cNvPr>
          <p:cNvSpPr txBox="1"/>
          <p:nvPr/>
        </p:nvSpPr>
        <p:spPr>
          <a:xfrm>
            <a:off x="1100736" y="2508105"/>
            <a:ext cx="470934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AWS Solution for Case Study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3282B-0F3F-8A6C-7072-93D6F0BEC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" r="3" b="718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46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23AE2-8B60-D029-5C8D-4C904352ABC6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Azure Solution for Case Study</a:t>
            </a:r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7781CC-C7AA-455E-B88D-33E7C046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427179"/>
            <a:ext cx="5628018" cy="377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25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Cloud Solution for Below Case Study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Paliwal, Nitesh</dc:creator>
  <cp:lastModifiedBy>Paliwal, Nitesh</cp:lastModifiedBy>
  <cp:revision>1</cp:revision>
  <dcterms:created xsi:type="dcterms:W3CDTF">2024-11-20T05:48:12Z</dcterms:created>
  <dcterms:modified xsi:type="dcterms:W3CDTF">2024-11-20T06:00:22Z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c0bc7-c6be-49cd-a7d8-05e4908a7b56_Enabled">
    <vt:lpwstr>true</vt:lpwstr>
  </property>
  <property fmtid="{D5CDD505-2E9C-101B-9397-08002B2CF9AE}" pid="3" name="MSIP_Label_b41c0bc7-c6be-49cd-a7d8-05e4908a7b56_SetDate">
    <vt:lpwstr>2024-11-20T06:00:07Z</vt:lpwstr>
  </property>
  <property fmtid="{D5CDD505-2E9C-101B-9397-08002B2CF9AE}" pid="4" name="MSIP_Label_b41c0bc7-c6be-49cd-a7d8-05e4908a7b56_Method">
    <vt:lpwstr>Privileged</vt:lpwstr>
  </property>
  <property fmtid="{D5CDD505-2E9C-101B-9397-08002B2CF9AE}" pid="5" name="MSIP_Label_b41c0bc7-c6be-49cd-a7d8-05e4908a7b56_Name">
    <vt:lpwstr>Internal</vt:lpwstr>
  </property>
  <property fmtid="{D5CDD505-2E9C-101B-9397-08002B2CF9AE}" pid="6" name="MSIP_Label_b41c0bc7-c6be-49cd-a7d8-05e4908a7b56_SiteId">
    <vt:lpwstr>4cbfea0a-b872-47f0-b51c-1c64953c3f0b</vt:lpwstr>
  </property>
  <property fmtid="{D5CDD505-2E9C-101B-9397-08002B2CF9AE}" pid="7" name="MSIP_Label_b41c0bc7-c6be-49cd-a7d8-05e4908a7b56_ActionId">
    <vt:lpwstr>01006542-a1a9-4db2-91ca-2fcd9c1b5ec5</vt:lpwstr>
  </property>
  <property fmtid="{D5CDD505-2E9C-101B-9397-08002B2CF9AE}" pid="8" name="MSIP_Label_b41c0bc7-c6be-49cd-a7d8-05e4908a7b56_ContentBits">
    <vt:lpwstr>0</vt:lpwstr>
  </property>
</Properties>
</file>