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Table%209A.5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Table%209A.5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Table%209A.5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Table%209A.5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/home/jasmeen/Downloads/CCDATA/2019/Table%209A.5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/home/jasmeen/Downloads/CCDATA/2019/Table%209A.5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/home/jasmeen/Downloads/CCDATA/2019/Table%209A.5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defTabSz="914400"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Cases Reported during the year 2019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'[Table 9A.5.xlsx]Sheet1'!$D$1</c:f>
              <c:strCache>
                <c:ptCount val="1"/>
                <c:pt idx="0">
                  <c:v>Cases Reported during the year</c:v>
                </c:pt>
              </c:strCache>
            </c:strRef>
          </c:tx>
          <c:spPr>
            <a:solidFill>
              <a:srgbClr val="4F81B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'[Table 9A.5.xlsx]Sheet1'!$A$2:$A$30</c:f>
              <c:strCache>
                <c:ptCount val="29"/>
                <c:pt idx="0">
                  <c:v>Andhra Pradesh</c:v>
                </c:pt>
                <c:pt idx="1">
                  <c:v>Arunachal Pradesh</c:v>
                </c:pt>
                <c:pt idx="2">
                  <c:v>Assam</c:v>
                </c:pt>
                <c:pt idx="3">
                  <c:v>Bihar</c:v>
                </c:pt>
                <c:pt idx="4">
                  <c:v>Chhattisgarh</c:v>
                </c:pt>
                <c:pt idx="5">
                  <c:v>Goa</c:v>
                </c:pt>
                <c:pt idx="6">
                  <c:v>Gujarat</c:v>
                </c:pt>
                <c:pt idx="7">
                  <c:v>Haryana</c:v>
                </c:pt>
                <c:pt idx="8">
                  <c:v>Himachal Pradesh</c:v>
                </c:pt>
                <c:pt idx="9">
                  <c:v>Jammu &amp; Kashmir</c:v>
                </c:pt>
                <c:pt idx="10">
                  <c:v>Jharkhand</c:v>
                </c:pt>
                <c:pt idx="11">
                  <c:v>Karnataka</c:v>
                </c:pt>
                <c:pt idx="12">
                  <c:v>Kerala</c:v>
                </c:pt>
                <c:pt idx="13">
                  <c:v>Madhya Pradesh</c:v>
                </c:pt>
                <c:pt idx="14">
                  <c:v>Maharashtra</c:v>
                </c:pt>
                <c:pt idx="15">
                  <c:v>Manipur</c:v>
                </c:pt>
                <c:pt idx="16">
                  <c:v>Meghalaya</c:v>
                </c:pt>
                <c:pt idx="17">
                  <c:v>Mizoram</c:v>
                </c:pt>
                <c:pt idx="18">
                  <c:v>Nagaland</c:v>
                </c:pt>
                <c:pt idx="19">
                  <c:v>Odisha</c:v>
                </c:pt>
                <c:pt idx="20">
                  <c:v>Punjab</c:v>
                </c:pt>
                <c:pt idx="21">
                  <c:v>Rajasthan</c:v>
                </c:pt>
                <c:pt idx="22">
                  <c:v>Sikkim</c:v>
                </c:pt>
                <c:pt idx="23">
                  <c:v>Tamil Nadu</c:v>
                </c:pt>
                <c:pt idx="24">
                  <c:v>Telangana</c:v>
                </c:pt>
                <c:pt idx="25">
                  <c:v>Tripura</c:v>
                </c:pt>
                <c:pt idx="26">
                  <c:v>Uttar Pradesh</c:v>
                </c:pt>
                <c:pt idx="27">
                  <c:v>Uttarakhand</c:v>
                </c:pt>
                <c:pt idx="28">
                  <c:v>West Bengal</c:v>
                </c:pt>
              </c:strCache>
            </c:strRef>
          </c:cat>
          <c:val>
            <c:numRef>
              <c:f>'[Table 9A.5.xlsx]Sheet1'!$D$2:$D$30</c:f>
              <c:numCache>
                <c:formatCode>General</c:formatCode>
                <c:ptCount val="29"/>
                <c:pt idx="0">
                  <c:v>1886</c:v>
                </c:pt>
                <c:pt idx="1">
                  <c:v>8</c:v>
                </c:pt>
                <c:pt idx="2">
                  <c:v>2231</c:v>
                </c:pt>
                <c:pt idx="3">
                  <c:v>1050</c:v>
                </c:pt>
                <c:pt idx="4">
                  <c:v>175</c:v>
                </c:pt>
                <c:pt idx="5">
                  <c:v>15</c:v>
                </c:pt>
                <c:pt idx="6">
                  <c:v>784</c:v>
                </c:pt>
                <c:pt idx="7">
                  <c:v>564</c:v>
                </c:pt>
                <c:pt idx="8">
                  <c:v>76</c:v>
                </c:pt>
                <c:pt idx="9">
                  <c:v>73</c:v>
                </c:pt>
                <c:pt idx="10">
                  <c:v>1095</c:v>
                </c:pt>
                <c:pt idx="11">
                  <c:v>12020</c:v>
                </c:pt>
                <c:pt idx="12">
                  <c:v>307</c:v>
                </c:pt>
                <c:pt idx="13">
                  <c:v>602</c:v>
                </c:pt>
                <c:pt idx="14">
                  <c:v>4967</c:v>
                </c:pt>
                <c:pt idx="15">
                  <c:v>4</c:v>
                </c:pt>
                <c:pt idx="16">
                  <c:v>89</c:v>
                </c:pt>
                <c:pt idx="17">
                  <c:v>8</c:v>
                </c:pt>
                <c:pt idx="18">
                  <c:v>2</c:v>
                </c:pt>
                <c:pt idx="19">
                  <c:v>1485</c:v>
                </c:pt>
                <c:pt idx="20">
                  <c:v>243</c:v>
                </c:pt>
                <c:pt idx="21">
                  <c:v>1762</c:v>
                </c:pt>
                <c:pt idx="22">
                  <c:v>2</c:v>
                </c:pt>
                <c:pt idx="23">
                  <c:v>385</c:v>
                </c:pt>
                <c:pt idx="24">
                  <c:v>2691</c:v>
                </c:pt>
                <c:pt idx="25">
                  <c:v>20</c:v>
                </c:pt>
                <c:pt idx="26">
                  <c:v>11416</c:v>
                </c:pt>
                <c:pt idx="27">
                  <c:v>100</c:v>
                </c:pt>
                <c:pt idx="28">
                  <c:v>335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8514824"/>
        <c:axId val="1452637176"/>
      </c:barChart>
      <c:catAx>
        <c:axId val="578514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452637176"/>
        <c:crosses val="autoZero"/>
        <c:auto val="1"/>
        <c:lblAlgn val="ctr"/>
        <c:lblOffset val="100"/>
        <c:noMultiLvlLbl val="0"/>
      </c:catAx>
      <c:valAx>
        <c:axId val="1452637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78514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defTabSz="914400"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Cases Pending Investigation from 2018</a:t>
            </a:r>
          </a:p>
        </c:rich>
      </c:tx>
      <c:layout>
        <c:manualLayout>
          <c:xMode val="edge"/>
          <c:yMode val="edge"/>
          <c:x val="0.0963414634146341"/>
          <c:y val="0.00694444444444444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'[Table 9A.5.xlsx]Sheet1'!$F$1</c:f>
              <c:strCache>
                <c:ptCount val="1"/>
                <c:pt idx="0">
                  <c:v>Cases Pending Investigation from Previous Year</c:v>
                </c:pt>
              </c:strCache>
            </c:strRef>
          </c:tx>
          <c:spPr>
            <a:solidFill>
              <a:srgbClr val="4F81B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'[Table 9A.5.xlsx]Sheet1'!$A$2:$A$30</c:f>
              <c:strCache>
                <c:ptCount val="29"/>
                <c:pt idx="0">
                  <c:v>Andhra Pradesh</c:v>
                </c:pt>
                <c:pt idx="1">
                  <c:v>Arunachal Pradesh</c:v>
                </c:pt>
                <c:pt idx="2">
                  <c:v>Assam</c:v>
                </c:pt>
                <c:pt idx="3">
                  <c:v>Bihar</c:v>
                </c:pt>
                <c:pt idx="4">
                  <c:v>Chhattisgarh</c:v>
                </c:pt>
                <c:pt idx="5">
                  <c:v>Goa</c:v>
                </c:pt>
                <c:pt idx="6">
                  <c:v>Gujarat</c:v>
                </c:pt>
                <c:pt idx="7">
                  <c:v>Haryana</c:v>
                </c:pt>
                <c:pt idx="8">
                  <c:v>Himachal Pradesh</c:v>
                </c:pt>
                <c:pt idx="9">
                  <c:v>Jammu &amp; Kashmir</c:v>
                </c:pt>
                <c:pt idx="10">
                  <c:v>Jharkhand</c:v>
                </c:pt>
                <c:pt idx="11">
                  <c:v>Karnataka</c:v>
                </c:pt>
                <c:pt idx="12">
                  <c:v>Kerala</c:v>
                </c:pt>
                <c:pt idx="13">
                  <c:v>Madhya Pradesh</c:v>
                </c:pt>
                <c:pt idx="14">
                  <c:v>Maharashtra</c:v>
                </c:pt>
                <c:pt idx="15">
                  <c:v>Manipur</c:v>
                </c:pt>
                <c:pt idx="16">
                  <c:v>Meghalaya</c:v>
                </c:pt>
                <c:pt idx="17">
                  <c:v>Mizoram</c:v>
                </c:pt>
                <c:pt idx="18">
                  <c:v>Nagaland</c:v>
                </c:pt>
                <c:pt idx="19">
                  <c:v>Odisha</c:v>
                </c:pt>
                <c:pt idx="20">
                  <c:v>Punjab</c:v>
                </c:pt>
                <c:pt idx="21">
                  <c:v>Rajasthan</c:v>
                </c:pt>
                <c:pt idx="22">
                  <c:v>Sikkim</c:v>
                </c:pt>
                <c:pt idx="23">
                  <c:v>Tamil Nadu</c:v>
                </c:pt>
                <c:pt idx="24">
                  <c:v>Telangana</c:v>
                </c:pt>
                <c:pt idx="25">
                  <c:v>Tripura</c:v>
                </c:pt>
                <c:pt idx="26">
                  <c:v>Uttar Pradesh</c:v>
                </c:pt>
                <c:pt idx="27">
                  <c:v>Uttarakhand</c:v>
                </c:pt>
                <c:pt idx="28">
                  <c:v>West Bengal</c:v>
                </c:pt>
              </c:strCache>
            </c:strRef>
          </c:cat>
          <c:val>
            <c:numRef>
              <c:f>'[Table 9A.5.xlsx]Sheet1'!$F$2:$F$30</c:f>
              <c:numCache>
                <c:formatCode>General</c:formatCode>
                <c:ptCount val="29"/>
                <c:pt idx="0">
                  <c:v>1456</c:v>
                </c:pt>
                <c:pt idx="1">
                  <c:v>9</c:v>
                </c:pt>
                <c:pt idx="2">
                  <c:v>2181</c:v>
                </c:pt>
                <c:pt idx="3">
                  <c:v>619</c:v>
                </c:pt>
                <c:pt idx="4">
                  <c:v>101</c:v>
                </c:pt>
                <c:pt idx="5">
                  <c:v>38</c:v>
                </c:pt>
                <c:pt idx="6">
                  <c:v>253</c:v>
                </c:pt>
                <c:pt idx="7">
                  <c:v>191</c:v>
                </c:pt>
                <c:pt idx="8">
                  <c:v>61</c:v>
                </c:pt>
                <c:pt idx="9">
                  <c:v>181</c:v>
                </c:pt>
                <c:pt idx="10">
                  <c:v>1554</c:v>
                </c:pt>
                <c:pt idx="11">
                  <c:v>7996</c:v>
                </c:pt>
                <c:pt idx="12">
                  <c:v>380</c:v>
                </c:pt>
                <c:pt idx="13">
                  <c:v>367</c:v>
                </c:pt>
                <c:pt idx="14">
                  <c:v>6514</c:v>
                </c:pt>
                <c:pt idx="15">
                  <c:v>119</c:v>
                </c:pt>
                <c:pt idx="16">
                  <c:v>97</c:v>
                </c:pt>
                <c:pt idx="17">
                  <c:v>7</c:v>
                </c:pt>
                <c:pt idx="18">
                  <c:v>1</c:v>
                </c:pt>
                <c:pt idx="19">
                  <c:v>1532</c:v>
                </c:pt>
                <c:pt idx="20">
                  <c:v>348</c:v>
                </c:pt>
                <c:pt idx="21">
                  <c:v>364</c:v>
                </c:pt>
                <c:pt idx="22">
                  <c:v>1</c:v>
                </c:pt>
                <c:pt idx="23">
                  <c:v>483</c:v>
                </c:pt>
                <c:pt idx="24">
                  <c:v>1513</c:v>
                </c:pt>
                <c:pt idx="25">
                  <c:v>29</c:v>
                </c:pt>
                <c:pt idx="26">
                  <c:v>4173</c:v>
                </c:pt>
                <c:pt idx="27">
                  <c:v>99</c:v>
                </c:pt>
                <c:pt idx="28">
                  <c:v>715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05064695"/>
        <c:axId val="341670279"/>
      </c:barChart>
      <c:catAx>
        <c:axId val="21050646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41670279"/>
        <c:crosses val="autoZero"/>
        <c:auto val="1"/>
        <c:lblAlgn val="ctr"/>
        <c:lblOffset val="100"/>
        <c:noMultiLvlLbl val="0"/>
      </c:catAx>
      <c:valAx>
        <c:axId val="341670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solidFill>
            <a:srgbClr val="FFFFFF"/>
          </a:solidFill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050646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rgbClr val="FFFFFF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'[Table 9A.5.xlsx]Sheet1'!$B$1</c:f>
              <c:strCache>
                <c:ptCount val="1"/>
                <c:pt idx="0">
                  <c:v>Total Cases for Investigation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0" u="none" strike="noStrik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'[Table 9A.5.xlsx]Sheet1'!$A$2:$A$30</c:f>
              <c:strCache>
                <c:ptCount val="29"/>
                <c:pt idx="0">
                  <c:v>Andhra Pradesh</c:v>
                </c:pt>
                <c:pt idx="1">
                  <c:v>Arunachal Pradesh</c:v>
                </c:pt>
                <c:pt idx="2">
                  <c:v>Assam</c:v>
                </c:pt>
                <c:pt idx="3">
                  <c:v>Bihar</c:v>
                </c:pt>
                <c:pt idx="4">
                  <c:v>Chhattisgarh</c:v>
                </c:pt>
                <c:pt idx="5">
                  <c:v>Goa</c:v>
                </c:pt>
                <c:pt idx="6">
                  <c:v>Gujarat</c:v>
                </c:pt>
                <c:pt idx="7">
                  <c:v>Haryana</c:v>
                </c:pt>
                <c:pt idx="8">
                  <c:v>Himachal Pradesh</c:v>
                </c:pt>
                <c:pt idx="9">
                  <c:v>Jammu &amp; Kashmir</c:v>
                </c:pt>
                <c:pt idx="10">
                  <c:v>Jharkhand</c:v>
                </c:pt>
                <c:pt idx="11">
                  <c:v>Karnataka</c:v>
                </c:pt>
                <c:pt idx="12">
                  <c:v>Kerala</c:v>
                </c:pt>
                <c:pt idx="13">
                  <c:v>Madhya Pradesh</c:v>
                </c:pt>
                <c:pt idx="14">
                  <c:v>Maharashtra</c:v>
                </c:pt>
                <c:pt idx="15">
                  <c:v>Manipur</c:v>
                </c:pt>
                <c:pt idx="16">
                  <c:v>Meghalaya</c:v>
                </c:pt>
                <c:pt idx="17">
                  <c:v>Mizoram</c:v>
                </c:pt>
                <c:pt idx="18">
                  <c:v>Nagaland</c:v>
                </c:pt>
                <c:pt idx="19">
                  <c:v>Odisha</c:v>
                </c:pt>
                <c:pt idx="20">
                  <c:v>Punjab</c:v>
                </c:pt>
                <c:pt idx="21">
                  <c:v>Rajasthan</c:v>
                </c:pt>
                <c:pt idx="22">
                  <c:v>Sikkim</c:v>
                </c:pt>
                <c:pt idx="23">
                  <c:v>Tamil Nadu</c:v>
                </c:pt>
                <c:pt idx="24">
                  <c:v>Telangana</c:v>
                </c:pt>
                <c:pt idx="25">
                  <c:v>Tripura</c:v>
                </c:pt>
                <c:pt idx="26">
                  <c:v>Uttar Pradesh</c:v>
                </c:pt>
                <c:pt idx="27">
                  <c:v>Uttarakhand</c:v>
                </c:pt>
                <c:pt idx="28">
                  <c:v>West Bengal</c:v>
                </c:pt>
              </c:strCache>
            </c:strRef>
          </c:cat>
          <c:val>
            <c:numRef>
              <c:f>'[Table 9A.5.xlsx]Sheet1'!$B$2:$B$30</c:f>
              <c:numCache>
                <c:formatCode>General</c:formatCode>
                <c:ptCount val="29"/>
                <c:pt idx="0">
                  <c:v>3348</c:v>
                </c:pt>
                <c:pt idx="1">
                  <c:v>17</c:v>
                </c:pt>
                <c:pt idx="2">
                  <c:v>4412</c:v>
                </c:pt>
                <c:pt idx="3">
                  <c:v>1669</c:v>
                </c:pt>
                <c:pt idx="4">
                  <c:v>276</c:v>
                </c:pt>
                <c:pt idx="5">
                  <c:v>53</c:v>
                </c:pt>
                <c:pt idx="6">
                  <c:v>1037</c:v>
                </c:pt>
                <c:pt idx="7">
                  <c:v>755</c:v>
                </c:pt>
                <c:pt idx="8">
                  <c:v>137</c:v>
                </c:pt>
                <c:pt idx="9">
                  <c:v>255</c:v>
                </c:pt>
                <c:pt idx="10">
                  <c:v>2649</c:v>
                </c:pt>
                <c:pt idx="11">
                  <c:v>20016</c:v>
                </c:pt>
                <c:pt idx="12">
                  <c:v>689</c:v>
                </c:pt>
                <c:pt idx="13">
                  <c:v>969</c:v>
                </c:pt>
                <c:pt idx="14">
                  <c:v>11482</c:v>
                </c:pt>
                <c:pt idx="15">
                  <c:v>123</c:v>
                </c:pt>
                <c:pt idx="16">
                  <c:v>186</c:v>
                </c:pt>
                <c:pt idx="17">
                  <c:v>15</c:v>
                </c:pt>
                <c:pt idx="18">
                  <c:v>3</c:v>
                </c:pt>
                <c:pt idx="19">
                  <c:v>3017</c:v>
                </c:pt>
                <c:pt idx="20">
                  <c:v>592</c:v>
                </c:pt>
                <c:pt idx="21">
                  <c:v>2126</c:v>
                </c:pt>
                <c:pt idx="22">
                  <c:v>3</c:v>
                </c:pt>
                <c:pt idx="23">
                  <c:v>869</c:v>
                </c:pt>
                <c:pt idx="24">
                  <c:v>4216</c:v>
                </c:pt>
                <c:pt idx="25">
                  <c:v>49</c:v>
                </c:pt>
                <c:pt idx="26">
                  <c:v>15589</c:v>
                </c:pt>
                <c:pt idx="27">
                  <c:v>199</c:v>
                </c:pt>
                <c:pt idx="28">
                  <c:v>1050</c:v>
                </c:pt>
              </c:numCache>
            </c:numRef>
          </c:val>
        </c:ser>
        <c:ser>
          <c:idx val="1"/>
          <c:order val="1"/>
          <c:tx>
            <c:strRef>
              <c:f>'[Table 9A.5.xlsx]Sheet1'!$C$1</c:f>
              <c:strCache>
                <c:ptCount val="1"/>
                <c:pt idx="0">
                  <c:v>Cases Not Investigated Under 157_1_b CRPC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'[Table 9A.5.xlsx]Sheet1'!$A$2:$A$30</c:f>
              <c:strCache>
                <c:ptCount val="29"/>
                <c:pt idx="0">
                  <c:v>Andhra Pradesh</c:v>
                </c:pt>
                <c:pt idx="1">
                  <c:v>Arunachal Pradesh</c:v>
                </c:pt>
                <c:pt idx="2">
                  <c:v>Assam</c:v>
                </c:pt>
                <c:pt idx="3">
                  <c:v>Bihar</c:v>
                </c:pt>
                <c:pt idx="4">
                  <c:v>Chhattisgarh</c:v>
                </c:pt>
                <c:pt idx="5">
                  <c:v>Goa</c:v>
                </c:pt>
                <c:pt idx="6">
                  <c:v>Gujarat</c:v>
                </c:pt>
                <c:pt idx="7">
                  <c:v>Haryana</c:v>
                </c:pt>
                <c:pt idx="8">
                  <c:v>Himachal Pradesh</c:v>
                </c:pt>
                <c:pt idx="9">
                  <c:v>Jammu &amp; Kashmir</c:v>
                </c:pt>
                <c:pt idx="10">
                  <c:v>Jharkhand</c:v>
                </c:pt>
                <c:pt idx="11">
                  <c:v>Karnataka</c:v>
                </c:pt>
                <c:pt idx="12">
                  <c:v>Kerala</c:v>
                </c:pt>
                <c:pt idx="13">
                  <c:v>Madhya Pradesh</c:v>
                </c:pt>
                <c:pt idx="14">
                  <c:v>Maharashtra</c:v>
                </c:pt>
                <c:pt idx="15">
                  <c:v>Manipur</c:v>
                </c:pt>
                <c:pt idx="16">
                  <c:v>Meghalaya</c:v>
                </c:pt>
                <c:pt idx="17">
                  <c:v>Mizoram</c:v>
                </c:pt>
                <c:pt idx="18">
                  <c:v>Nagaland</c:v>
                </c:pt>
                <c:pt idx="19">
                  <c:v>Odisha</c:v>
                </c:pt>
                <c:pt idx="20">
                  <c:v>Punjab</c:v>
                </c:pt>
                <c:pt idx="21">
                  <c:v>Rajasthan</c:v>
                </c:pt>
                <c:pt idx="22">
                  <c:v>Sikkim</c:v>
                </c:pt>
                <c:pt idx="23">
                  <c:v>Tamil Nadu</c:v>
                </c:pt>
                <c:pt idx="24">
                  <c:v>Telangana</c:v>
                </c:pt>
                <c:pt idx="25">
                  <c:v>Tripura</c:v>
                </c:pt>
                <c:pt idx="26">
                  <c:v>Uttar Pradesh</c:v>
                </c:pt>
                <c:pt idx="27">
                  <c:v>Uttarakhand</c:v>
                </c:pt>
                <c:pt idx="28">
                  <c:v>West Bengal</c:v>
                </c:pt>
              </c:strCache>
            </c:strRef>
          </c:cat>
          <c:val>
            <c:numRef>
              <c:f>'[Table 9A.5.xlsx]Sheet1'!$C$2:$C$30</c:f>
              <c:numCache>
                <c:formatCode>General</c:formatCode>
                <c:ptCount val="2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3"/>
        <c:axId val="584099448"/>
        <c:axId val="2067149159"/>
      </c:barChart>
      <c:catAx>
        <c:axId val="584099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67149159"/>
        <c:crosses val="autoZero"/>
        <c:auto val="1"/>
        <c:lblAlgn val="ctr"/>
        <c:lblOffset val="100"/>
        <c:noMultiLvlLbl val="0"/>
      </c:catAx>
      <c:valAx>
        <c:axId val="20671491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84099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'[Table 9A.5.xlsx]Sheet2'!$C$35</c:f>
              <c:strCache>
                <c:ptCount val="1"/>
                <c:pt idx="0">
                  <c:v>Total Cases for Investigation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'[Table 9A.5.xlsx]Sheet2'!$B$36:$B$42</c:f>
              <c:strCache>
                <c:ptCount val="7"/>
                <c:pt idx="0">
                  <c:v>A&amp;N Islands</c:v>
                </c:pt>
                <c:pt idx="1">
                  <c:v>Chandigarh</c:v>
                </c:pt>
                <c:pt idx="2">
                  <c:v>D&amp;N Haveli</c:v>
                </c:pt>
                <c:pt idx="3">
                  <c:v>Daman &amp; Diu</c:v>
                </c:pt>
                <c:pt idx="4">
                  <c:v>Delhi</c:v>
                </c:pt>
                <c:pt idx="5">
                  <c:v>Lakshadweep</c:v>
                </c:pt>
                <c:pt idx="6">
                  <c:v>Puducherry</c:v>
                </c:pt>
              </c:strCache>
            </c:strRef>
          </c:cat>
          <c:val>
            <c:numRef>
              <c:f>'[Table 9A.5.xlsx]Sheet2'!$C$36:$C$42</c:f>
              <c:numCache>
                <c:formatCode>General</c:formatCode>
                <c:ptCount val="7"/>
                <c:pt idx="0">
                  <c:v>10</c:v>
                </c:pt>
                <c:pt idx="1">
                  <c:v>92</c:v>
                </c:pt>
                <c:pt idx="2">
                  <c:v>0</c:v>
                </c:pt>
                <c:pt idx="3">
                  <c:v>4</c:v>
                </c:pt>
                <c:pt idx="4">
                  <c:v>733</c:v>
                </c:pt>
                <c:pt idx="5">
                  <c:v>8</c:v>
                </c:pt>
                <c:pt idx="6">
                  <c:v>21</c:v>
                </c:pt>
              </c:numCache>
            </c:numRef>
          </c:val>
        </c:ser>
        <c:ser>
          <c:idx val="1"/>
          <c:order val="1"/>
          <c:tx>
            <c:strRef>
              <c:f>'[Table 9A.5.xlsx]Sheet2'!$D$35</c:f>
              <c:strCache>
                <c:ptCount val="1"/>
                <c:pt idx="0">
                  <c:v>Cases Not Investigated Under 157_1_b CRPC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'[Table 9A.5.xlsx]Sheet2'!$B$36:$B$42</c:f>
              <c:strCache>
                <c:ptCount val="7"/>
                <c:pt idx="0">
                  <c:v>A&amp;N Islands</c:v>
                </c:pt>
                <c:pt idx="1">
                  <c:v>Chandigarh</c:v>
                </c:pt>
                <c:pt idx="2">
                  <c:v>D&amp;N Haveli</c:v>
                </c:pt>
                <c:pt idx="3">
                  <c:v>Daman &amp; Diu</c:v>
                </c:pt>
                <c:pt idx="4">
                  <c:v>Delhi</c:v>
                </c:pt>
                <c:pt idx="5">
                  <c:v>Lakshadweep</c:v>
                </c:pt>
                <c:pt idx="6">
                  <c:v>Puducherry</c:v>
                </c:pt>
              </c:strCache>
            </c:strRef>
          </c:cat>
          <c:val>
            <c:numRef>
              <c:f>'[Table 9A.5.xlsx]Sheet2'!$D$36:$D$42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09879272"/>
        <c:axId val="1801719528"/>
      </c:barChart>
      <c:catAx>
        <c:axId val="1309879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801719528"/>
        <c:crosses val="autoZero"/>
        <c:auto val="1"/>
        <c:lblAlgn val="ctr"/>
        <c:lblOffset val="100"/>
        <c:noMultiLvlLbl val="0"/>
      </c:catAx>
      <c:valAx>
        <c:axId val="1801719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09879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1660425332951"/>
          <c:y val="0.95778882849543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Cases Transferred to other State or Agency in 2019</a:t>
            </a:r>
          </a:p>
        </c:rich>
      </c:tx>
      <c:layout>
        <c:manualLayout>
          <c:xMode val="edge"/>
          <c:yMode val="edge"/>
          <c:x val="0.108687982698905"/>
          <c:y val="0.00570017100513015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'[Table 9A.5.xlsx]Sheet1'!$B$1</c:f>
              <c:strCache>
                <c:ptCount val="1"/>
                <c:pt idx="0">
                  <c:v>Cases Transferred to other State or Agency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'[Table 9A.5.xlsx]Sheet1'!$A$2:$A$30</c:f>
              <c:strCache>
                <c:ptCount val="29"/>
                <c:pt idx="0">
                  <c:v>Andhra Pradesh</c:v>
                </c:pt>
                <c:pt idx="1">
                  <c:v>Arunachal Pradesh</c:v>
                </c:pt>
                <c:pt idx="2">
                  <c:v>Assam</c:v>
                </c:pt>
                <c:pt idx="3">
                  <c:v>Bihar</c:v>
                </c:pt>
                <c:pt idx="4">
                  <c:v>Chhattisgarh</c:v>
                </c:pt>
                <c:pt idx="5">
                  <c:v>Goa</c:v>
                </c:pt>
                <c:pt idx="6">
                  <c:v>Gujarat</c:v>
                </c:pt>
                <c:pt idx="7">
                  <c:v>Haryana</c:v>
                </c:pt>
                <c:pt idx="8">
                  <c:v>Himachal Pradesh</c:v>
                </c:pt>
                <c:pt idx="9">
                  <c:v>Jammu &amp; Kashmir</c:v>
                </c:pt>
                <c:pt idx="10">
                  <c:v>Jharkhand</c:v>
                </c:pt>
                <c:pt idx="11">
                  <c:v>Karnataka</c:v>
                </c:pt>
                <c:pt idx="12">
                  <c:v>Kerala</c:v>
                </c:pt>
                <c:pt idx="13">
                  <c:v>Madhya Pradesh</c:v>
                </c:pt>
                <c:pt idx="14">
                  <c:v>Maharashtra</c:v>
                </c:pt>
                <c:pt idx="15">
                  <c:v>Manipur</c:v>
                </c:pt>
                <c:pt idx="16">
                  <c:v>Meghalaya</c:v>
                </c:pt>
                <c:pt idx="17">
                  <c:v>Mizoram</c:v>
                </c:pt>
                <c:pt idx="18">
                  <c:v>Nagaland</c:v>
                </c:pt>
                <c:pt idx="19">
                  <c:v>Odisha</c:v>
                </c:pt>
                <c:pt idx="20">
                  <c:v>Punjab</c:v>
                </c:pt>
                <c:pt idx="21">
                  <c:v>Rajasthan</c:v>
                </c:pt>
                <c:pt idx="22">
                  <c:v>Sikkim</c:v>
                </c:pt>
                <c:pt idx="23">
                  <c:v>Tamil Nadu</c:v>
                </c:pt>
                <c:pt idx="24">
                  <c:v>Telangana</c:v>
                </c:pt>
                <c:pt idx="25">
                  <c:v>Tripura</c:v>
                </c:pt>
                <c:pt idx="26">
                  <c:v>Uttar Pradesh</c:v>
                </c:pt>
                <c:pt idx="27">
                  <c:v>Uttarakhand</c:v>
                </c:pt>
                <c:pt idx="28">
                  <c:v>West Bengal</c:v>
                </c:pt>
              </c:strCache>
            </c:strRef>
          </c:cat>
          <c:val>
            <c:numRef>
              <c:f>'[Table 9A.5.xlsx]Sheet1'!$B$2:$B$30</c:f>
              <c:numCache>
                <c:formatCode>General</c:formatCode>
                <c:ptCount val="29"/>
                <c:pt idx="0">
                  <c:v>5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103</c:v>
                </c:pt>
                <c:pt idx="12">
                  <c:v>0</c:v>
                </c:pt>
                <c:pt idx="13">
                  <c:v>0</c:v>
                </c:pt>
                <c:pt idx="14">
                  <c:v>5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0</c:v>
                </c:pt>
                <c:pt idx="23">
                  <c:v>7</c:v>
                </c:pt>
                <c:pt idx="24">
                  <c:v>0</c:v>
                </c:pt>
                <c:pt idx="25">
                  <c:v>0</c:v>
                </c:pt>
                <c:pt idx="26">
                  <c:v>8</c:v>
                </c:pt>
                <c:pt idx="27">
                  <c:v>0</c:v>
                </c:pt>
                <c:pt idx="28">
                  <c:v>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78425777"/>
        <c:axId val="685209332"/>
      </c:barChart>
      <c:catAx>
        <c:axId val="97842577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85209332"/>
        <c:crosses val="autoZero"/>
        <c:auto val="1"/>
        <c:lblAlgn val="ctr"/>
        <c:lblOffset val="100"/>
        <c:noMultiLvlLbl val="0"/>
      </c:catAx>
      <c:valAx>
        <c:axId val="6852093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7842577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Cases Ended as Final Report False in 2019 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'[Table 9A.5.xlsx]Sheet1'!$B$1</c:f>
              <c:strCache>
                <c:ptCount val="1"/>
                <c:pt idx="0">
                  <c:v>Cases Ended as Final Report False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'[Table 9A.5.xlsx]Sheet1'!$A$2:$A$30</c:f>
              <c:strCache>
                <c:ptCount val="29"/>
                <c:pt idx="0">
                  <c:v>Andhra Pradesh</c:v>
                </c:pt>
                <c:pt idx="1">
                  <c:v>Arunachal Pradesh</c:v>
                </c:pt>
                <c:pt idx="2">
                  <c:v>Assam</c:v>
                </c:pt>
                <c:pt idx="3">
                  <c:v>Bihar</c:v>
                </c:pt>
                <c:pt idx="4">
                  <c:v>Chhattisgarh</c:v>
                </c:pt>
                <c:pt idx="5">
                  <c:v>Goa</c:v>
                </c:pt>
                <c:pt idx="6">
                  <c:v>Gujarat</c:v>
                </c:pt>
                <c:pt idx="7">
                  <c:v>Haryana</c:v>
                </c:pt>
                <c:pt idx="8">
                  <c:v>Himachal Pradesh</c:v>
                </c:pt>
                <c:pt idx="9">
                  <c:v>Jammu &amp; Kashmir</c:v>
                </c:pt>
                <c:pt idx="10">
                  <c:v>Jharkhand</c:v>
                </c:pt>
                <c:pt idx="11">
                  <c:v>Karnataka</c:v>
                </c:pt>
                <c:pt idx="12">
                  <c:v>Kerala</c:v>
                </c:pt>
                <c:pt idx="13">
                  <c:v>Madhya Pradesh</c:v>
                </c:pt>
                <c:pt idx="14">
                  <c:v>Maharashtra</c:v>
                </c:pt>
                <c:pt idx="15">
                  <c:v>Manipur</c:v>
                </c:pt>
                <c:pt idx="16">
                  <c:v>Meghalaya</c:v>
                </c:pt>
                <c:pt idx="17">
                  <c:v>Mizoram</c:v>
                </c:pt>
                <c:pt idx="18">
                  <c:v>Nagaland</c:v>
                </c:pt>
                <c:pt idx="19">
                  <c:v>Odisha</c:v>
                </c:pt>
                <c:pt idx="20">
                  <c:v>Punjab</c:v>
                </c:pt>
                <c:pt idx="21">
                  <c:v>Rajasthan</c:v>
                </c:pt>
                <c:pt idx="22">
                  <c:v>Sikkim</c:v>
                </c:pt>
                <c:pt idx="23">
                  <c:v>Tamil Nadu</c:v>
                </c:pt>
                <c:pt idx="24">
                  <c:v>Telangana</c:v>
                </c:pt>
                <c:pt idx="25">
                  <c:v>Tripura</c:v>
                </c:pt>
                <c:pt idx="26">
                  <c:v>Uttar Pradesh</c:v>
                </c:pt>
                <c:pt idx="27">
                  <c:v>Uttarakhand</c:v>
                </c:pt>
                <c:pt idx="28">
                  <c:v>West Bengal</c:v>
                </c:pt>
              </c:strCache>
            </c:strRef>
          </c:cat>
          <c:val>
            <c:numRef>
              <c:f>'[Table 9A.5.xlsx]Sheet1'!$B$2:$B$30</c:f>
              <c:numCache>
                <c:formatCode>General</c:formatCode>
                <c:ptCount val="29"/>
                <c:pt idx="0">
                  <c:v>23</c:v>
                </c:pt>
                <c:pt idx="1">
                  <c:v>0</c:v>
                </c:pt>
                <c:pt idx="2">
                  <c:v>9</c:v>
                </c:pt>
                <c:pt idx="3">
                  <c:v>16</c:v>
                </c:pt>
                <c:pt idx="4">
                  <c:v>1</c:v>
                </c:pt>
                <c:pt idx="5">
                  <c:v>0</c:v>
                </c:pt>
                <c:pt idx="6">
                  <c:v>3</c:v>
                </c:pt>
                <c:pt idx="7">
                  <c:v>72</c:v>
                </c:pt>
                <c:pt idx="8">
                  <c:v>10</c:v>
                </c:pt>
                <c:pt idx="9">
                  <c:v>22</c:v>
                </c:pt>
                <c:pt idx="10">
                  <c:v>2</c:v>
                </c:pt>
                <c:pt idx="11">
                  <c:v>153</c:v>
                </c:pt>
                <c:pt idx="12">
                  <c:v>10</c:v>
                </c:pt>
                <c:pt idx="13">
                  <c:v>1</c:v>
                </c:pt>
                <c:pt idx="14">
                  <c:v>27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37</c:v>
                </c:pt>
                <c:pt idx="20">
                  <c:v>12</c:v>
                </c:pt>
                <c:pt idx="21">
                  <c:v>153</c:v>
                </c:pt>
                <c:pt idx="22">
                  <c:v>0</c:v>
                </c:pt>
                <c:pt idx="23">
                  <c:v>1</c:v>
                </c:pt>
                <c:pt idx="24">
                  <c:v>9</c:v>
                </c:pt>
                <c:pt idx="25">
                  <c:v>0</c:v>
                </c:pt>
                <c:pt idx="26">
                  <c:v>943</c:v>
                </c:pt>
                <c:pt idx="27">
                  <c:v>1</c:v>
                </c:pt>
                <c:pt idx="28">
                  <c:v>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12985808"/>
        <c:axId val="122370682"/>
      </c:barChart>
      <c:catAx>
        <c:axId val="71298580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22370682"/>
        <c:crosses val="autoZero"/>
        <c:auto val="1"/>
        <c:lblAlgn val="ctr"/>
        <c:lblOffset val="100"/>
        <c:noMultiLvlLbl val="0"/>
      </c:catAx>
      <c:valAx>
        <c:axId val="12237068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12985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Cases Ended as Mistake of Fact or of Law or Civil Dispute in 2019</a:t>
            </a:r>
          </a:p>
        </c:rich>
      </c:tx>
      <c:layout>
        <c:manualLayout>
          <c:xMode val="edge"/>
          <c:yMode val="edge"/>
          <c:x val="0.114444444444444"/>
          <c:y val="0.025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'[Table 9A.5.xlsx]Sheet1'!$B$1</c:f>
              <c:strCache>
                <c:ptCount val="1"/>
                <c:pt idx="0">
                  <c:v>Cases Ended as Mistake of Fact or of Law or Civil Dispute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'[Table 9A.5.xlsx]Sheet1'!$A$2:$A$30</c:f>
              <c:strCache>
                <c:ptCount val="29"/>
                <c:pt idx="0">
                  <c:v>Andhra Pradesh</c:v>
                </c:pt>
                <c:pt idx="1">
                  <c:v>Arunachal Pradesh</c:v>
                </c:pt>
                <c:pt idx="2">
                  <c:v>Assam</c:v>
                </c:pt>
                <c:pt idx="3">
                  <c:v>Bihar</c:v>
                </c:pt>
                <c:pt idx="4">
                  <c:v>Chhattisgarh</c:v>
                </c:pt>
                <c:pt idx="5">
                  <c:v>Goa</c:v>
                </c:pt>
                <c:pt idx="6">
                  <c:v>Gujarat</c:v>
                </c:pt>
                <c:pt idx="7">
                  <c:v>Haryana</c:v>
                </c:pt>
                <c:pt idx="8">
                  <c:v>Himachal Pradesh</c:v>
                </c:pt>
                <c:pt idx="9">
                  <c:v>Jammu &amp; Kashmir</c:v>
                </c:pt>
                <c:pt idx="10">
                  <c:v>Jharkhand</c:v>
                </c:pt>
                <c:pt idx="11">
                  <c:v>Karnataka</c:v>
                </c:pt>
                <c:pt idx="12">
                  <c:v>Kerala</c:v>
                </c:pt>
                <c:pt idx="13">
                  <c:v>Madhya Pradesh</c:v>
                </c:pt>
                <c:pt idx="14">
                  <c:v>Maharashtra</c:v>
                </c:pt>
                <c:pt idx="15">
                  <c:v>Manipur</c:v>
                </c:pt>
                <c:pt idx="16">
                  <c:v>Meghalaya</c:v>
                </c:pt>
                <c:pt idx="17">
                  <c:v>Mizoram</c:v>
                </c:pt>
                <c:pt idx="18">
                  <c:v>Nagaland</c:v>
                </c:pt>
                <c:pt idx="19">
                  <c:v>Odisha</c:v>
                </c:pt>
                <c:pt idx="20">
                  <c:v>Punjab</c:v>
                </c:pt>
                <c:pt idx="21">
                  <c:v>Rajasthan</c:v>
                </c:pt>
                <c:pt idx="22">
                  <c:v>Sikkim</c:v>
                </c:pt>
                <c:pt idx="23">
                  <c:v>Tamil Nadu</c:v>
                </c:pt>
                <c:pt idx="24">
                  <c:v>Telangana</c:v>
                </c:pt>
                <c:pt idx="25">
                  <c:v>Tripura</c:v>
                </c:pt>
                <c:pt idx="26">
                  <c:v>Uttar Pradesh</c:v>
                </c:pt>
                <c:pt idx="27">
                  <c:v>Uttarakhand</c:v>
                </c:pt>
                <c:pt idx="28">
                  <c:v>West Bengal</c:v>
                </c:pt>
              </c:strCache>
            </c:strRef>
          </c:cat>
          <c:val>
            <c:numRef>
              <c:f>'[Table 9A.5.xlsx]Sheet1'!$B$2:$B$30</c:f>
              <c:numCache>
                <c:formatCode>General</c:formatCode>
                <c:ptCount val="29"/>
                <c:pt idx="0">
                  <c:v>73</c:v>
                </c:pt>
                <c:pt idx="1">
                  <c:v>0</c:v>
                </c:pt>
                <c:pt idx="2">
                  <c:v>100</c:v>
                </c:pt>
                <c:pt idx="3">
                  <c:v>40</c:v>
                </c:pt>
                <c:pt idx="4">
                  <c:v>0</c:v>
                </c:pt>
                <c:pt idx="5">
                  <c:v>8</c:v>
                </c:pt>
                <c:pt idx="6">
                  <c:v>4</c:v>
                </c:pt>
                <c:pt idx="7">
                  <c:v>0</c:v>
                </c:pt>
                <c:pt idx="8">
                  <c:v>5</c:v>
                </c:pt>
                <c:pt idx="9">
                  <c:v>0</c:v>
                </c:pt>
                <c:pt idx="10">
                  <c:v>12</c:v>
                </c:pt>
                <c:pt idx="11">
                  <c:v>12</c:v>
                </c:pt>
                <c:pt idx="12">
                  <c:v>15</c:v>
                </c:pt>
                <c:pt idx="13">
                  <c:v>0</c:v>
                </c:pt>
                <c:pt idx="14">
                  <c:v>105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180</c:v>
                </c:pt>
                <c:pt idx="20">
                  <c:v>7</c:v>
                </c:pt>
                <c:pt idx="21">
                  <c:v>213</c:v>
                </c:pt>
                <c:pt idx="22">
                  <c:v>0</c:v>
                </c:pt>
                <c:pt idx="23">
                  <c:v>6</c:v>
                </c:pt>
                <c:pt idx="24">
                  <c:v>35</c:v>
                </c:pt>
                <c:pt idx="25">
                  <c:v>4</c:v>
                </c:pt>
                <c:pt idx="26">
                  <c:v>320</c:v>
                </c:pt>
                <c:pt idx="27">
                  <c:v>3</c:v>
                </c:pt>
                <c:pt idx="28">
                  <c:v>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30819663"/>
        <c:axId val="860740936"/>
      </c:barChart>
      <c:catAx>
        <c:axId val="33081966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60740936"/>
        <c:crosses val="autoZero"/>
        <c:auto val="1"/>
        <c:lblAlgn val="ctr"/>
        <c:lblOffset val="100"/>
        <c:noMultiLvlLbl val="0"/>
      </c:catAx>
      <c:valAx>
        <c:axId val="860740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308196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GB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4" name="Chart 3"/>
          <p:cNvGraphicFramePr/>
          <p:nvPr/>
        </p:nvGraphicFramePr>
        <p:xfrm>
          <a:off x="1873250" y="1710055"/>
          <a:ext cx="8237855" cy="3669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2571750" y="2047875"/>
          <a:ext cx="70294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2695575" y="2047875"/>
          <a:ext cx="7344410" cy="33388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3192780" y="1793875"/>
          <a:ext cx="7220585" cy="5490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/>
          <p:nvPr/>
        </p:nvGraphicFramePr>
        <p:xfrm>
          <a:off x="3421380" y="1992630"/>
          <a:ext cx="7259955" cy="3342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Chart 3"/>
          <p:cNvGraphicFramePr/>
          <p:nvPr/>
        </p:nvGraphicFramePr>
        <p:xfrm>
          <a:off x="3531870" y="2038350"/>
          <a:ext cx="5779135" cy="33661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Chart 4"/>
          <p:cNvGraphicFramePr/>
          <p:nvPr/>
        </p:nvGraphicFramePr>
        <p:xfrm>
          <a:off x="3810000" y="2057400"/>
          <a:ext cx="6370955" cy="3019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WPS Presentation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SimSun</vt:lpstr>
      <vt:lpstr>Wingdings</vt:lpstr>
      <vt:lpstr>微软雅黑</vt:lpstr>
      <vt:lpstr>Arial Unicode MS</vt:lpstr>
      <vt:lpstr>Calibri</vt:lpstr>
      <vt:lpstr>Communications and Dialogues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jasmeen</cp:lastModifiedBy>
  <cp:revision>21</cp:revision>
  <dcterms:created xsi:type="dcterms:W3CDTF">2023-01-30T00:14:18Z</dcterms:created>
  <dcterms:modified xsi:type="dcterms:W3CDTF">2023-01-30T00:14:18Z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1033-11.1.0.11664</vt:lpwstr>
  </property>
</Properties>
</file>