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Cyber Crimes in India: Trend and Future Prediction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Jaswinderpal Singh</a:t>
            </a:r>
          </a:p>
        </p:txBody>
      </p:sp>
      <p:sp>
        <p:nvSpPr>
          <p:cNvPr id="4" name="Date Placeholder 3"/>
          <p:cNvSpPr>
            <a:spLocks noGrp="1"/>
          </p:cNvSpPr>
          <p:nvPr>
            <p:ph idx="10" sz="half" type="dt"/>
          </p:nvPr>
        </p:nvSpPr>
        <p:spPr/>
        <p:txBody>
          <a:bodyPr/>
          <a:lstStyle/>
          <a:p>
            <a:pPr lvl="0" indent="0" marL="0">
              <a:buNone/>
            </a:pPr>
            <a:r>
              <a:rPr/>
              <a:t>July 10,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Maharashtra</a:t>
            </a:r>
          </a:p>
        </p:txBody>
      </p:sp>
      <p:grpSp xmlns:pic="http://schemas.openxmlformats.org/drawingml/2006/picture">
        <p:nvGrpSpPr>
          <p:cNvPr id="3" name="grp2"/>
          <p:cNvGrpSpPr/>
          <p:nvPr/>
        </p:nvGrpSpPr>
        <p:grpSpPr>
          <a:xfrm>
            <a:off x="457200" y="1200151"/>
            <a:ext cx="4038600" cy="3394471"/>
            <a:chOff x="457200" y="1200151"/>
            <a:chExt cx="4038600" cy="3394471"/>
          </a:xfrm>
        </p:grpSpPr>
        <p:sp>
          <p:nvSpPr>
            <p:cNvPr id="4" name="rc4"/>
            <p:cNvSpPr/>
            <p:nvPr/>
          </p:nvSpPr>
          <p:spPr>
            <a:xfrm>
              <a:off x="457200" y="1200151"/>
              <a:ext cx="4038599"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1049281" y="3932753"/>
              <a:ext cx="3370602" cy="0"/>
            </a:xfrm>
            <a:custGeom>
              <a:avLst/>
              <a:pathLst>
                <a:path w="3370602" h="0">
                  <a:moveTo>
                    <a:pt x="0" y="0"/>
                  </a:moveTo>
                  <a:lnTo>
                    <a:pt x="3370602" y="0"/>
                  </a:lnTo>
                  <a:lnTo>
                    <a:pt x="3370602" y="0"/>
                  </a:lnTo>
                </a:path>
              </a:pathLst>
            </a:custGeom>
            <a:ln w="14782" cap="flat">
              <a:solidFill>
                <a:srgbClr val="BEBEBE">
                  <a:alpha val="100000"/>
                </a:srgbClr>
              </a:solidFill>
              <a:prstDash val="dot"/>
              <a:round/>
            </a:ln>
          </p:spPr>
          <p:txBody>
            <a:bodyPr/>
            <a:lstStyle/>
            <a:p/>
          </p:txBody>
        </p:sp>
        <p:sp>
          <p:nvSpPr>
            <p:cNvPr id="6" name="pl6"/>
            <p:cNvSpPr/>
            <p:nvPr/>
          </p:nvSpPr>
          <p:spPr>
            <a:xfrm>
              <a:off x="1049281" y="3375092"/>
              <a:ext cx="3370602" cy="0"/>
            </a:xfrm>
            <a:custGeom>
              <a:avLst/>
              <a:pathLst>
                <a:path w="3370602" h="0">
                  <a:moveTo>
                    <a:pt x="0" y="0"/>
                  </a:moveTo>
                  <a:lnTo>
                    <a:pt x="3370602" y="0"/>
                  </a:lnTo>
                  <a:lnTo>
                    <a:pt x="3370602" y="0"/>
                  </a:lnTo>
                </a:path>
              </a:pathLst>
            </a:custGeom>
            <a:ln w="14782" cap="flat">
              <a:solidFill>
                <a:srgbClr val="BEBEBE">
                  <a:alpha val="100000"/>
                </a:srgbClr>
              </a:solidFill>
              <a:prstDash val="dot"/>
              <a:round/>
            </a:ln>
          </p:spPr>
          <p:txBody>
            <a:bodyPr/>
            <a:lstStyle/>
            <a:p/>
          </p:txBody>
        </p:sp>
        <p:sp>
          <p:nvSpPr>
            <p:cNvPr id="7" name="pl7"/>
            <p:cNvSpPr/>
            <p:nvPr/>
          </p:nvSpPr>
          <p:spPr>
            <a:xfrm>
              <a:off x="1049281" y="2817431"/>
              <a:ext cx="3370602" cy="0"/>
            </a:xfrm>
            <a:custGeom>
              <a:avLst/>
              <a:pathLst>
                <a:path w="3370602" h="0">
                  <a:moveTo>
                    <a:pt x="0" y="0"/>
                  </a:moveTo>
                  <a:lnTo>
                    <a:pt x="3370602" y="0"/>
                  </a:lnTo>
                  <a:lnTo>
                    <a:pt x="3370602" y="0"/>
                  </a:lnTo>
                </a:path>
              </a:pathLst>
            </a:custGeom>
            <a:ln w="14782" cap="flat">
              <a:solidFill>
                <a:srgbClr val="BEBEBE">
                  <a:alpha val="100000"/>
                </a:srgbClr>
              </a:solidFill>
              <a:prstDash val="dot"/>
              <a:round/>
            </a:ln>
          </p:spPr>
          <p:txBody>
            <a:bodyPr/>
            <a:lstStyle/>
            <a:p/>
          </p:txBody>
        </p:sp>
        <p:sp>
          <p:nvSpPr>
            <p:cNvPr id="8" name="pl8"/>
            <p:cNvSpPr/>
            <p:nvPr/>
          </p:nvSpPr>
          <p:spPr>
            <a:xfrm>
              <a:off x="1049281" y="2259769"/>
              <a:ext cx="3370602" cy="0"/>
            </a:xfrm>
            <a:custGeom>
              <a:avLst/>
              <a:pathLst>
                <a:path w="3370602" h="0">
                  <a:moveTo>
                    <a:pt x="0" y="0"/>
                  </a:moveTo>
                  <a:lnTo>
                    <a:pt x="3370602" y="0"/>
                  </a:lnTo>
                  <a:lnTo>
                    <a:pt x="3370602" y="0"/>
                  </a:lnTo>
                </a:path>
              </a:pathLst>
            </a:custGeom>
            <a:ln w="14782" cap="flat">
              <a:solidFill>
                <a:srgbClr val="BEBEBE">
                  <a:alpha val="100000"/>
                </a:srgbClr>
              </a:solidFill>
              <a:prstDash val="dot"/>
              <a:round/>
            </a:ln>
          </p:spPr>
          <p:txBody>
            <a:bodyPr/>
            <a:lstStyle/>
            <a:p/>
          </p:txBody>
        </p:sp>
        <p:sp>
          <p:nvSpPr>
            <p:cNvPr id="9" name="pl9"/>
            <p:cNvSpPr/>
            <p:nvPr/>
          </p:nvSpPr>
          <p:spPr>
            <a:xfrm>
              <a:off x="1049281" y="1702108"/>
              <a:ext cx="3370602" cy="0"/>
            </a:xfrm>
            <a:custGeom>
              <a:avLst/>
              <a:pathLst>
                <a:path w="3370602" h="0">
                  <a:moveTo>
                    <a:pt x="0" y="0"/>
                  </a:moveTo>
                  <a:lnTo>
                    <a:pt x="3370602" y="0"/>
                  </a:lnTo>
                  <a:lnTo>
                    <a:pt x="3370602" y="0"/>
                  </a:lnTo>
                </a:path>
              </a:pathLst>
            </a:custGeom>
            <a:ln w="14782" cap="flat">
              <a:solidFill>
                <a:srgbClr val="BEBEBE">
                  <a:alpha val="100000"/>
                </a:srgbClr>
              </a:solidFill>
              <a:prstDash val="dot"/>
              <a:round/>
            </a:ln>
          </p:spPr>
          <p:txBody>
            <a:bodyPr/>
            <a:lstStyle/>
            <a:p/>
          </p:txBody>
        </p:sp>
        <p:sp>
          <p:nvSpPr>
            <p:cNvPr id="10" name="pl10"/>
            <p:cNvSpPr/>
            <p:nvPr/>
          </p:nvSpPr>
          <p:spPr>
            <a:xfrm>
              <a:off x="1438197" y="1632958"/>
              <a:ext cx="2592771" cy="2287526"/>
            </a:xfrm>
            <a:custGeom>
              <a:avLst/>
              <a:pathLst>
                <a:path w="2592771" h="2287526">
                  <a:moveTo>
                    <a:pt x="0" y="2183801"/>
                  </a:moveTo>
                  <a:lnTo>
                    <a:pt x="648192" y="2287526"/>
                  </a:lnTo>
                  <a:lnTo>
                    <a:pt x="1296385" y="663616"/>
                  </a:lnTo>
                  <a:lnTo>
                    <a:pt x="1944578" y="73611"/>
                  </a:lnTo>
                  <a:lnTo>
                    <a:pt x="2592771" y="0"/>
                  </a:lnTo>
                </a:path>
              </a:pathLst>
            </a:custGeom>
            <a:ln w="13550" cap="flat">
              <a:solidFill>
                <a:srgbClr val="FF0000">
                  <a:alpha val="100000"/>
                </a:srgbClr>
              </a:solidFill>
              <a:prstDash val="solid"/>
              <a:round/>
            </a:ln>
          </p:spPr>
          <p:txBody>
            <a:bodyPr/>
            <a:lstStyle/>
            <a:p/>
          </p:txBody>
        </p:sp>
        <p:sp>
          <p:nvSpPr>
            <p:cNvPr id="11" name="pt11"/>
            <p:cNvSpPr/>
            <p:nvPr/>
          </p:nvSpPr>
          <p:spPr>
            <a:xfrm>
              <a:off x="1413371" y="379193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2061564"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2709757" y="227174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3357950" y="168174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4006143"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tx16"/>
            <p:cNvSpPr/>
            <p:nvPr/>
          </p:nvSpPr>
          <p:spPr>
            <a:xfrm>
              <a:off x="1323246" y="3715505"/>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3604</a:t>
              </a:r>
            </a:p>
          </p:txBody>
        </p:sp>
        <p:sp>
          <p:nvSpPr>
            <p:cNvPr id="17" name="tx17"/>
            <p:cNvSpPr/>
            <p:nvPr/>
          </p:nvSpPr>
          <p:spPr>
            <a:xfrm>
              <a:off x="1971439" y="3819230"/>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3511</a:t>
              </a:r>
            </a:p>
          </p:txBody>
        </p:sp>
        <p:sp>
          <p:nvSpPr>
            <p:cNvPr id="18" name="tx18"/>
            <p:cNvSpPr/>
            <p:nvPr/>
          </p:nvSpPr>
          <p:spPr>
            <a:xfrm>
              <a:off x="2619632" y="2195320"/>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4967</a:t>
              </a:r>
            </a:p>
          </p:txBody>
        </p:sp>
        <p:sp>
          <p:nvSpPr>
            <p:cNvPr id="19" name="tx19"/>
            <p:cNvSpPr/>
            <p:nvPr/>
          </p:nvSpPr>
          <p:spPr>
            <a:xfrm>
              <a:off x="3267825" y="1605315"/>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5496</a:t>
              </a:r>
            </a:p>
          </p:txBody>
        </p:sp>
        <p:sp>
          <p:nvSpPr>
            <p:cNvPr id="20" name="tx20"/>
            <p:cNvSpPr/>
            <p:nvPr/>
          </p:nvSpPr>
          <p:spPr>
            <a:xfrm>
              <a:off x="3916018" y="1531703"/>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5562</a:t>
              </a:r>
            </a:p>
          </p:txBody>
        </p:sp>
        <p:sp>
          <p:nvSpPr>
            <p:cNvPr id="21" name="pl21"/>
            <p:cNvSpPr/>
            <p:nvPr/>
          </p:nvSpPr>
          <p:spPr>
            <a:xfrm>
              <a:off x="1049281"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22" name="tx22"/>
            <p:cNvSpPr/>
            <p:nvPr/>
          </p:nvSpPr>
          <p:spPr>
            <a:xfrm>
              <a:off x="690073" y="3887965"/>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3500</a:t>
              </a:r>
            </a:p>
          </p:txBody>
        </p:sp>
        <p:sp>
          <p:nvSpPr>
            <p:cNvPr id="23" name="tx23"/>
            <p:cNvSpPr/>
            <p:nvPr/>
          </p:nvSpPr>
          <p:spPr>
            <a:xfrm>
              <a:off x="690073" y="3330304"/>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4000</a:t>
              </a:r>
            </a:p>
          </p:txBody>
        </p:sp>
        <p:sp>
          <p:nvSpPr>
            <p:cNvPr id="24" name="tx24"/>
            <p:cNvSpPr/>
            <p:nvPr/>
          </p:nvSpPr>
          <p:spPr>
            <a:xfrm>
              <a:off x="690073" y="2772643"/>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4500</a:t>
              </a:r>
            </a:p>
          </p:txBody>
        </p:sp>
        <p:sp>
          <p:nvSpPr>
            <p:cNvPr id="25" name="tx25"/>
            <p:cNvSpPr/>
            <p:nvPr/>
          </p:nvSpPr>
          <p:spPr>
            <a:xfrm>
              <a:off x="690073" y="2214982"/>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5000</a:t>
              </a:r>
            </a:p>
          </p:txBody>
        </p:sp>
        <p:sp>
          <p:nvSpPr>
            <p:cNvPr id="26" name="tx26"/>
            <p:cNvSpPr/>
            <p:nvPr/>
          </p:nvSpPr>
          <p:spPr>
            <a:xfrm>
              <a:off x="690073" y="1657320"/>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5500</a:t>
              </a:r>
            </a:p>
          </p:txBody>
        </p:sp>
        <p:sp>
          <p:nvSpPr>
            <p:cNvPr id="27" name="pl27"/>
            <p:cNvSpPr/>
            <p:nvPr/>
          </p:nvSpPr>
          <p:spPr>
            <a:xfrm>
              <a:off x="1011324" y="393275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8" name="pl28"/>
            <p:cNvSpPr/>
            <p:nvPr/>
          </p:nvSpPr>
          <p:spPr>
            <a:xfrm>
              <a:off x="1011324" y="337509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9" name="pl29"/>
            <p:cNvSpPr/>
            <p:nvPr/>
          </p:nvSpPr>
          <p:spPr>
            <a:xfrm>
              <a:off x="1011324" y="281743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30" name="pl30"/>
            <p:cNvSpPr/>
            <p:nvPr/>
          </p:nvSpPr>
          <p:spPr>
            <a:xfrm>
              <a:off x="1011324" y="225976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31" name="pl31"/>
            <p:cNvSpPr/>
            <p:nvPr/>
          </p:nvSpPr>
          <p:spPr>
            <a:xfrm>
              <a:off x="1011324" y="170210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32" name="pl32"/>
            <p:cNvSpPr/>
            <p:nvPr/>
          </p:nvSpPr>
          <p:spPr>
            <a:xfrm>
              <a:off x="1049281" y="4034861"/>
              <a:ext cx="3370602" cy="0"/>
            </a:xfrm>
            <a:custGeom>
              <a:avLst/>
              <a:pathLst>
                <a:path w="3370602" h="0">
                  <a:moveTo>
                    <a:pt x="0" y="0"/>
                  </a:moveTo>
                  <a:lnTo>
                    <a:pt x="3370602" y="0"/>
                  </a:lnTo>
                </a:path>
              </a:pathLst>
            </a:custGeom>
            <a:ln w="13550" cap="flat">
              <a:solidFill>
                <a:srgbClr val="000000">
                  <a:alpha val="100000"/>
                </a:srgbClr>
              </a:solidFill>
              <a:prstDash val="solid"/>
              <a:round/>
            </a:ln>
          </p:spPr>
          <p:txBody>
            <a:bodyPr/>
            <a:lstStyle/>
            <a:p/>
          </p:txBody>
        </p:sp>
        <p:sp>
          <p:nvSpPr>
            <p:cNvPr id="33" name="pl33"/>
            <p:cNvSpPr/>
            <p:nvPr/>
          </p:nvSpPr>
          <p:spPr>
            <a:xfrm>
              <a:off x="143819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4" name="pl34"/>
            <p:cNvSpPr/>
            <p:nvPr/>
          </p:nvSpPr>
          <p:spPr>
            <a:xfrm>
              <a:off x="2086390"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5" name="pl35"/>
            <p:cNvSpPr/>
            <p:nvPr/>
          </p:nvSpPr>
          <p:spPr>
            <a:xfrm>
              <a:off x="273458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6" name="pl36"/>
            <p:cNvSpPr/>
            <p:nvPr/>
          </p:nvSpPr>
          <p:spPr>
            <a:xfrm>
              <a:off x="338277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7" name="pl37"/>
            <p:cNvSpPr/>
            <p:nvPr/>
          </p:nvSpPr>
          <p:spPr>
            <a:xfrm>
              <a:off x="4030968"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8" name="tx38"/>
            <p:cNvSpPr/>
            <p:nvPr/>
          </p:nvSpPr>
          <p:spPr>
            <a:xfrm rot="-5400000">
              <a:off x="134455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39" name="tx39"/>
            <p:cNvSpPr/>
            <p:nvPr/>
          </p:nvSpPr>
          <p:spPr>
            <a:xfrm rot="-5400000">
              <a:off x="199275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40" name="tx40"/>
            <p:cNvSpPr/>
            <p:nvPr/>
          </p:nvSpPr>
          <p:spPr>
            <a:xfrm rot="-5400000">
              <a:off x="264094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41" name="tx41"/>
            <p:cNvSpPr/>
            <p:nvPr/>
          </p:nvSpPr>
          <p:spPr>
            <a:xfrm rot="-5400000">
              <a:off x="328913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42" name="tx42"/>
            <p:cNvSpPr/>
            <p:nvPr/>
          </p:nvSpPr>
          <p:spPr>
            <a:xfrm rot="-5400000">
              <a:off x="393733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43" name="tx43"/>
            <p:cNvSpPr/>
            <p:nvPr/>
          </p:nvSpPr>
          <p:spPr>
            <a:xfrm>
              <a:off x="2591708"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44" name="tx44"/>
            <p:cNvSpPr/>
            <p:nvPr/>
          </p:nvSpPr>
          <p:spPr>
            <a:xfrm rot="-5400000">
              <a:off x="-437399" y="2715268"/>
              <a:ext cx="2003288"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Registered</a:t>
              </a:r>
            </a:p>
          </p:txBody>
        </p:sp>
        <p:sp>
          <p:nvSpPr>
            <p:cNvPr id="45" name="tx45"/>
            <p:cNvSpPr/>
            <p:nvPr/>
          </p:nvSpPr>
          <p:spPr>
            <a:xfrm>
              <a:off x="1049281" y="1232224"/>
              <a:ext cx="4461408"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Trend Maharashtra 2017 - 2021</a:t>
              </a:r>
            </a:p>
          </p:txBody>
        </p:sp>
      </p:grpSp>
      <p:grpSp xmlns:pic="http://schemas.openxmlformats.org/drawingml/2006/picture">
        <p:nvGrpSpPr>
          <p:cNvPr id="46" name="grp2"/>
          <p:cNvGrpSpPr/>
          <p:nvPr/>
        </p:nvGrpSpPr>
        <p:grpSpPr>
          <a:xfrm>
            <a:off x="4648200" y="1200151"/>
            <a:ext cx="4038600" cy="3394471"/>
            <a:chOff x="4648200" y="1200151"/>
            <a:chExt cx="4038600" cy="3394471"/>
          </a:xfrm>
        </p:grpSpPr>
        <p:sp>
          <p:nvSpPr>
            <p:cNvPr id="47" name="rc4"/>
            <p:cNvSpPr/>
            <p:nvPr/>
          </p:nvSpPr>
          <p:spPr>
            <a:xfrm>
              <a:off x="4648200" y="1200151"/>
              <a:ext cx="4038599"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48" name="pl5"/>
            <p:cNvSpPr/>
            <p:nvPr/>
          </p:nvSpPr>
          <p:spPr>
            <a:xfrm>
              <a:off x="5131172" y="3763190"/>
              <a:ext cx="3479712" cy="0"/>
            </a:xfrm>
            <a:custGeom>
              <a:avLst/>
              <a:pathLst>
                <a:path w="3479712" h="0">
                  <a:moveTo>
                    <a:pt x="0" y="0"/>
                  </a:moveTo>
                  <a:lnTo>
                    <a:pt x="3479712" y="0"/>
                  </a:lnTo>
                  <a:lnTo>
                    <a:pt x="3479712" y="0"/>
                  </a:lnTo>
                </a:path>
              </a:pathLst>
            </a:custGeom>
            <a:ln w="14782" cap="flat">
              <a:solidFill>
                <a:srgbClr val="BEBEBE">
                  <a:alpha val="100000"/>
                </a:srgbClr>
              </a:solidFill>
              <a:prstDash val="dot"/>
              <a:round/>
            </a:ln>
          </p:spPr>
          <p:txBody>
            <a:bodyPr/>
            <a:lstStyle/>
            <a:p/>
          </p:txBody>
        </p:sp>
        <p:sp>
          <p:nvSpPr>
            <p:cNvPr id="49" name="pl6"/>
            <p:cNvSpPr/>
            <p:nvPr/>
          </p:nvSpPr>
          <p:spPr>
            <a:xfrm>
              <a:off x="5131172" y="3032738"/>
              <a:ext cx="3479712" cy="0"/>
            </a:xfrm>
            <a:custGeom>
              <a:avLst/>
              <a:pathLst>
                <a:path w="3479712" h="0">
                  <a:moveTo>
                    <a:pt x="0" y="0"/>
                  </a:moveTo>
                  <a:lnTo>
                    <a:pt x="3479712" y="0"/>
                  </a:lnTo>
                  <a:lnTo>
                    <a:pt x="3479712" y="0"/>
                  </a:lnTo>
                </a:path>
              </a:pathLst>
            </a:custGeom>
            <a:ln w="14782" cap="flat">
              <a:solidFill>
                <a:srgbClr val="BEBEBE">
                  <a:alpha val="100000"/>
                </a:srgbClr>
              </a:solidFill>
              <a:prstDash val="dot"/>
              <a:round/>
            </a:ln>
          </p:spPr>
          <p:txBody>
            <a:bodyPr/>
            <a:lstStyle/>
            <a:p/>
          </p:txBody>
        </p:sp>
        <p:sp>
          <p:nvSpPr>
            <p:cNvPr id="50" name="pl7"/>
            <p:cNvSpPr/>
            <p:nvPr/>
          </p:nvSpPr>
          <p:spPr>
            <a:xfrm>
              <a:off x="5131172" y="2302286"/>
              <a:ext cx="3479712" cy="0"/>
            </a:xfrm>
            <a:custGeom>
              <a:avLst/>
              <a:pathLst>
                <a:path w="3479712" h="0">
                  <a:moveTo>
                    <a:pt x="0" y="0"/>
                  </a:moveTo>
                  <a:lnTo>
                    <a:pt x="3479712" y="0"/>
                  </a:lnTo>
                  <a:lnTo>
                    <a:pt x="3479712" y="0"/>
                  </a:lnTo>
                </a:path>
              </a:pathLst>
            </a:custGeom>
            <a:ln w="14782" cap="flat">
              <a:solidFill>
                <a:srgbClr val="BEBEBE">
                  <a:alpha val="100000"/>
                </a:srgbClr>
              </a:solidFill>
              <a:prstDash val="dot"/>
              <a:round/>
            </a:ln>
          </p:spPr>
          <p:txBody>
            <a:bodyPr/>
            <a:lstStyle/>
            <a:p/>
          </p:txBody>
        </p:sp>
        <p:sp>
          <p:nvSpPr>
            <p:cNvPr id="51" name="pl8"/>
            <p:cNvSpPr/>
            <p:nvPr/>
          </p:nvSpPr>
          <p:spPr>
            <a:xfrm>
              <a:off x="5131172" y="1571833"/>
              <a:ext cx="3479712" cy="0"/>
            </a:xfrm>
            <a:custGeom>
              <a:avLst/>
              <a:pathLst>
                <a:path w="3479712" h="0">
                  <a:moveTo>
                    <a:pt x="0" y="0"/>
                  </a:moveTo>
                  <a:lnTo>
                    <a:pt x="3479712" y="0"/>
                  </a:lnTo>
                  <a:lnTo>
                    <a:pt x="3479712" y="0"/>
                  </a:lnTo>
                </a:path>
              </a:pathLst>
            </a:custGeom>
            <a:ln w="14782" cap="flat">
              <a:solidFill>
                <a:srgbClr val="BEBEBE">
                  <a:alpha val="100000"/>
                </a:srgbClr>
              </a:solidFill>
              <a:prstDash val="dot"/>
              <a:round/>
            </a:ln>
          </p:spPr>
          <p:txBody>
            <a:bodyPr/>
            <a:lstStyle/>
            <a:p/>
          </p:txBody>
        </p:sp>
        <p:sp>
          <p:nvSpPr>
            <p:cNvPr id="52" name="pl9"/>
            <p:cNvSpPr/>
            <p:nvPr/>
          </p:nvSpPr>
          <p:spPr>
            <a:xfrm>
              <a:off x="5532677" y="1632958"/>
              <a:ext cx="2676701" cy="2287526"/>
            </a:xfrm>
            <a:custGeom>
              <a:avLst/>
              <a:pathLst>
                <a:path w="2676701" h="2287526">
                  <a:moveTo>
                    <a:pt x="0" y="2196935"/>
                  </a:moveTo>
                  <a:lnTo>
                    <a:pt x="669175" y="2287526"/>
                  </a:lnTo>
                  <a:lnTo>
                    <a:pt x="1338350" y="590875"/>
                  </a:lnTo>
                  <a:lnTo>
                    <a:pt x="2007526" y="21086"/>
                  </a:lnTo>
                  <a:lnTo>
                    <a:pt x="2676701" y="0"/>
                  </a:lnTo>
                </a:path>
              </a:pathLst>
            </a:custGeom>
            <a:ln w="13550" cap="flat">
              <a:solidFill>
                <a:srgbClr val="FF0000">
                  <a:alpha val="100000"/>
                </a:srgbClr>
              </a:solidFill>
              <a:prstDash val="solid"/>
              <a:round/>
            </a:ln>
          </p:spPr>
          <p:txBody>
            <a:bodyPr/>
            <a:lstStyle/>
            <a:p/>
          </p:txBody>
        </p:sp>
        <p:sp>
          <p:nvSpPr>
            <p:cNvPr id="53" name="pt10"/>
            <p:cNvSpPr/>
            <p:nvPr/>
          </p:nvSpPr>
          <p:spPr>
            <a:xfrm>
              <a:off x="5507851" y="38050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4" name="pt11"/>
            <p:cNvSpPr/>
            <p:nvPr/>
          </p:nvSpPr>
          <p:spPr>
            <a:xfrm>
              <a:off x="6177027"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5" name="pt12"/>
            <p:cNvSpPr/>
            <p:nvPr/>
          </p:nvSpPr>
          <p:spPr>
            <a:xfrm>
              <a:off x="6846202" y="219900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6" name="pt13"/>
            <p:cNvSpPr/>
            <p:nvPr/>
          </p:nvSpPr>
          <p:spPr>
            <a:xfrm>
              <a:off x="7515377" y="162921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7" name="pt14"/>
            <p:cNvSpPr/>
            <p:nvPr/>
          </p:nvSpPr>
          <p:spPr>
            <a:xfrm>
              <a:off x="8184553"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8" name="tx15"/>
            <p:cNvSpPr/>
            <p:nvPr/>
          </p:nvSpPr>
          <p:spPr>
            <a:xfrm>
              <a:off x="5432106" y="3728639"/>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2.95</a:t>
              </a:r>
            </a:p>
          </p:txBody>
        </p:sp>
        <p:sp>
          <p:nvSpPr>
            <p:cNvPr id="59" name="tx16"/>
            <p:cNvSpPr/>
            <p:nvPr/>
          </p:nvSpPr>
          <p:spPr>
            <a:xfrm>
              <a:off x="6101281" y="381923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2.89</a:t>
              </a:r>
            </a:p>
          </p:txBody>
        </p:sp>
        <p:sp>
          <p:nvSpPr>
            <p:cNvPr id="60" name="tx17"/>
            <p:cNvSpPr/>
            <p:nvPr/>
          </p:nvSpPr>
          <p:spPr>
            <a:xfrm>
              <a:off x="6770457" y="2122579"/>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4.05</a:t>
              </a:r>
            </a:p>
          </p:txBody>
        </p:sp>
        <p:sp>
          <p:nvSpPr>
            <p:cNvPr id="61" name="tx18"/>
            <p:cNvSpPr/>
            <p:nvPr/>
          </p:nvSpPr>
          <p:spPr>
            <a:xfrm>
              <a:off x="7439632" y="1555260"/>
              <a:ext cx="201142" cy="6585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4.44</a:t>
              </a:r>
            </a:p>
          </p:txBody>
        </p:sp>
        <p:sp>
          <p:nvSpPr>
            <p:cNvPr id="62" name="tx19"/>
            <p:cNvSpPr/>
            <p:nvPr/>
          </p:nvSpPr>
          <p:spPr>
            <a:xfrm>
              <a:off x="8108808" y="1531703"/>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4.46</a:t>
              </a:r>
            </a:p>
          </p:txBody>
        </p:sp>
        <p:sp>
          <p:nvSpPr>
            <p:cNvPr id="63" name="pl20"/>
            <p:cNvSpPr/>
            <p:nvPr/>
          </p:nvSpPr>
          <p:spPr>
            <a:xfrm>
              <a:off x="5131172"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64" name="tx21"/>
            <p:cNvSpPr/>
            <p:nvPr/>
          </p:nvSpPr>
          <p:spPr>
            <a:xfrm>
              <a:off x="4881073" y="3718402"/>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3.0</a:t>
              </a:r>
            </a:p>
          </p:txBody>
        </p:sp>
        <p:sp>
          <p:nvSpPr>
            <p:cNvPr id="65" name="tx22"/>
            <p:cNvSpPr/>
            <p:nvPr/>
          </p:nvSpPr>
          <p:spPr>
            <a:xfrm>
              <a:off x="4881073" y="2987950"/>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3.5</a:t>
              </a:r>
            </a:p>
          </p:txBody>
        </p:sp>
        <p:sp>
          <p:nvSpPr>
            <p:cNvPr id="66" name="tx23"/>
            <p:cNvSpPr/>
            <p:nvPr/>
          </p:nvSpPr>
          <p:spPr>
            <a:xfrm>
              <a:off x="4881073" y="2257498"/>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4.0</a:t>
              </a:r>
            </a:p>
          </p:txBody>
        </p:sp>
        <p:sp>
          <p:nvSpPr>
            <p:cNvPr id="67" name="tx24"/>
            <p:cNvSpPr/>
            <p:nvPr/>
          </p:nvSpPr>
          <p:spPr>
            <a:xfrm>
              <a:off x="4881073" y="1528552"/>
              <a:ext cx="181774" cy="84943"/>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4.5</a:t>
              </a:r>
            </a:p>
          </p:txBody>
        </p:sp>
        <p:sp>
          <p:nvSpPr>
            <p:cNvPr id="68" name="pl25"/>
            <p:cNvSpPr/>
            <p:nvPr/>
          </p:nvSpPr>
          <p:spPr>
            <a:xfrm>
              <a:off x="5093214" y="3763190"/>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9" name="pl26"/>
            <p:cNvSpPr/>
            <p:nvPr/>
          </p:nvSpPr>
          <p:spPr>
            <a:xfrm>
              <a:off x="5093214" y="303273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0" name="pl27"/>
            <p:cNvSpPr/>
            <p:nvPr/>
          </p:nvSpPr>
          <p:spPr>
            <a:xfrm>
              <a:off x="5093214" y="230228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1" name="pl28"/>
            <p:cNvSpPr/>
            <p:nvPr/>
          </p:nvSpPr>
          <p:spPr>
            <a:xfrm>
              <a:off x="5093214" y="157183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2" name="pl29"/>
            <p:cNvSpPr/>
            <p:nvPr/>
          </p:nvSpPr>
          <p:spPr>
            <a:xfrm>
              <a:off x="5131172" y="4034861"/>
              <a:ext cx="3479712" cy="0"/>
            </a:xfrm>
            <a:custGeom>
              <a:avLst/>
              <a:pathLst>
                <a:path w="3479712" h="0">
                  <a:moveTo>
                    <a:pt x="0" y="0"/>
                  </a:moveTo>
                  <a:lnTo>
                    <a:pt x="3479712" y="0"/>
                  </a:lnTo>
                </a:path>
              </a:pathLst>
            </a:custGeom>
            <a:ln w="13550" cap="flat">
              <a:solidFill>
                <a:srgbClr val="000000">
                  <a:alpha val="100000"/>
                </a:srgbClr>
              </a:solidFill>
              <a:prstDash val="solid"/>
              <a:round/>
            </a:ln>
          </p:spPr>
          <p:txBody>
            <a:bodyPr/>
            <a:lstStyle/>
            <a:p/>
          </p:txBody>
        </p:sp>
        <p:sp>
          <p:nvSpPr>
            <p:cNvPr id="73" name="pl30"/>
            <p:cNvSpPr/>
            <p:nvPr/>
          </p:nvSpPr>
          <p:spPr>
            <a:xfrm>
              <a:off x="553267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4" name="pl31"/>
            <p:cNvSpPr/>
            <p:nvPr/>
          </p:nvSpPr>
          <p:spPr>
            <a:xfrm>
              <a:off x="620185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5" name="pl32"/>
            <p:cNvSpPr/>
            <p:nvPr/>
          </p:nvSpPr>
          <p:spPr>
            <a:xfrm>
              <a:off x="6871028"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6" name="pl33"/>
            <p:cNvSpPr/>
            <p:nvPr/>
          </p:nvSpPr>
          <p:spPr>
            <a:xfrm>
              <a:off x="754020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7" name="pl34"/>
            <p:cNvSpPr/>
            <p:nvPr/>
          </p:nvSpPr>
          <p:spPr>
            <a:xfrm>
              <a:off x="820937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8" name="tx35"/>
            <p:cNvSpPr/>
            <p:nvPr/>
          </p:nvSpPr>
          <p:spPr>
            <a:xfrm rot="-5400000">
              <a:off x="543903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79" name="tx36"/>
            <p:cNvSpPr/>
            <p:nvPr/>
          </p:nvSpPr>
          <p:spPr>
            <a:xfrm rot="-5400000">
              <a:off x="610821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80" name="tx37"/>
            <p:cNvSpPr/>
            <p:nvPr/>
          </p:nvSpPr>
          <p:spPr>
            <a:xfrm rot="-5400000">
              <a:off x="677739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81" name="tx38"/>
            <p:cNvSpPr/>
            <p:nvPr/>
          </p:nvSpPr>
          <p:spPr>
            <a:xfrm rot="-5400000">
              <a:off x="744656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82" name="tx39"/>
            <p:cNvSpPr/>
            <p:nvPr/>
          </p:nvSpPr>
          <p:spPr>
            <a:xfrm rot="-5400000">
              <a:off x="811574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83" name="tx40"/>
            <p:cNvSpPr/>
            <p:nvPr/>
          </p:nvSpPr>
          <p:spPr>
            <a:xfrm>
              <a:off x="6728153"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84" name="tx41"/>
            <p:cNvSpPr/>
            <p:nvPr/>
          </p:nvSpPr>
          <p:spPr>
            <a:xfrm rot="-5400000">
              <a:off x="3055503" y="2715268"/>
              <a:ext cx="3399482"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Registered per 1 lakh population</a:t>
              </a:r>
            </a:p>
          </p:txBody>
        </p:sp>
        <p:sp>
          <p:nvSpPr>
            <p:cNvPr id="85" name="tx42"/>
            <p:cNvSpPr/>
            <p:nvPr/>
          </p:nvSpPr>
          <p:spPr>
            <a:xfrm>
              <a:off x="5131172" y="1232224"/>
              <a:ext cx="5091608"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Rates Trend Maharashtra 2017 - 2021</a:t>
              </a:r>
            </a:p>
          </p:txBody>
        </p:sp>
      </p:gr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Assam</a:t>
            </a:r>
          </a:p>
        </p:txBody>
      </p:sp>
      <p:grpSp xmlns:pic="http://schemas.openxmlformats.org/drawingml/2006/picture">
        <p:nvGrpSpPr>
          <p:cNvPr id="3" name="grp2"/>
          <p:cNvGrpSpPr/>
          <p:nvPr/>
        </p:nvGrpSpPr>
        <p:grpSpPr>
          <a:xfrm>
            <a:off x="457200" y="1200151"/>
            <a:ext cx="4038600" cy="3394471"/>
            <a:chOff x="457200" y="1200151"/>
            <a:chExt cx="4038600" cy="3394471"/>
          </a:xfrm>
        </p:grpSpPr>
        <p:sp>
          <p:nvSpPr>
            <p:cNvPr id="4" name="rc4"/>
            <p:cNvSpPr/>
            <p:nvPr/>
          </p:nvSpPr>
          <p:spPr>
            <a:xfrm>
              <a:off x="457200" y="1200151"/>
              <a:ext cx="4038599"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1049281" y="3994157"/>
              <a:ext cx="3370602" cy="0"/>
            </a:xfrm>
            <a:custGeom>
              <a:avLst/>
              <a:pathLst>
                <a:path w="3370602" h="0">
                  <a:moveTo>
                    <a:pt x="0" y="0"/>
                  </a:moveTo>
                  <a:lnTo>
                    <a:pt x="3370602" y="0"/>
                  </a:lnTo>
                  <a:lnTo>
                    <a:pt x="3370602" y="0"/>
                  </a:lnTo>
                </a:path>
              </a:pathLst>
            </a:custGeom>
            <a:ln w="14782" cap="flat">
              <a:solidFill>
                <a:srgbClr val="BEBEBE">
                  <a:alpha val="100000"/>
                </a:srgbClr>
              </a:solidFill>
              <a:prstDash val="dot"/>
              <a:round/>
            </a:ln>
          </p:spPr>
          <p:txBody>
            <a:bodyPr/>
            <a:lstStyle/>
            <a:p/>
          </p:txBody>
        </p:sp>
        <p:sp>
          <p:nvSpPr>
            <p:cNvPr id="6" name="pl6"/>
            <p:cNvSpPr/>
            <p:nvPr/>
          </p:nvSpPr>
          <p:spPr>
            <a:xfrm>
              <a:off x="1049281" y="3380221"/>
              <a:ext cx="3370602" cy="0"/>
            </a:xfrm>
            <a:custGeom>
              <a:avLst/>
              <a:pathLst>
                <a:path w="3370602" h="0">
                  <a:moveTo>
                    <a:pt x="0" y="0"/>
                  </a:moveTo>
                  <a:lnTo>
                    <a:pt x="3370602" y="0"/>
                  </a:lnTo>
                  <a:lnTo>
                    <a:pt x="3370602" y="0"/>
                  </a:lnTo>
                </a:path>
              </a:pathLst>
            </a:custGeom>
            <a:ln w="14782" cap="flat">
              <a:solidFill>
                <a:srgbClr val="BEBEBE">
                  <a:alpha val="100000"/>
                </a:srgbClr>
              </a:solidFill>
              <a:prstDash val="dot"/>
              <a:round/>
            </a:ln>
          </p:spPr>
          <p:txBody>
            <a:bodyPr/>
            <a:lstStyle/>
            <a:p/>
          </p:txBody>
        </p:sp>
        <p:sp>
          <p:nvSpPr>
            <p:cNvPr id="7" name="pl7"/>
            <p:cNvSpPr/>
            <p:nvPr/>
          </p:nvSpPr>
          <p:spPr>
            <a:xfrm>
              <a:off x="1049281" y="2766285"/>
              <a:ext cx="3370602" cy="0"/>
            </a:xfrm>
            <a:custGeom>
              <a:avLst/>
              <a:pathLst>
                <a:path w="3370602" h="0">
                  <a:moveTo>
                    <a:pt x="0" y="0"/>
                  </a:moveTo>
                  <a:lnTo>
                    <a:pt x="3370602" y="0"/>
                  </a:lnTo>
                  <a:lnTo>
                    <a:pt x="3370602" y="0"/>
                  </a:lnTo>
                </a:path>
              </a:pathLst>
            </a:custGeom>
            <a:ln w="14782" cap="flat">
              <a:solidFill>
                <a:srgbClr val="BEBEBE">
                  <a:alpha val="100000"/>
                </a:srgbClr>
              </a:solidFill>
              <a:prstDash val="dot"/>
              <a:round/>
            </a:ln>
          </p:spPr>
          <p:txBody>
            <a:bodyPr/>
            <a:lstStyle/>
            <a:p/>
          </p:txBody>
        </p:sp>
        <p:sp>
          <p:nvSpPr>
            <p:cNvPr id="8" name="pl8"/>
            <p:cNvSpPr/>
            <p:nvPr/>
          </p:nvSpPr>
          <p:spPr>
            <a:xfrm>
              <a:off x="1049281" y="2152348"/>
              <a:ext cx="3370602" cy="0"/>
            </a:xfrm>
            <a:custGeom>
              <a:avLst/>
              <a:pathLst>
                <a:path w="3370602" h="0">
                  <a:moveTo>
                    <a:pt x="0" y="0"/>
                  </a:moveTo>
                  <a:lnTo>
                    <a:pt x="3370602" y="0"/>
                  </a:lnTo>
                  <a:lnTo>
                    <a:pt x="3370602" y="0"/>
                  </a:lnTo>
                </a:path>
              </a:pathLst>
            </a:custGeom>
            <a:ln w="14782" cap="flat">
              <a:solidFill>
                <a:srgbClr val="BEBEBE">
                  <a:alpha val="100000"/>
                </a:srgbClr>
              </a:solidFill>
              <a:prstDash val="dot"/>
              <a:round/>
            </a:ln>
          </p:spPr>
          <p:txBody>
            <a:bodyPr/>
            <a:lstStyle/>
            <a:p/>
          </p:txBody>
        </p:sp>
        <p:sp>
          <p:nvSpPr>
            <p:cNvPr id="9" name="pl9"/>
            <p:cNvSpPr/>
            <p:nvPr/>
          </p:nvSpPr>
          <p:spPr>
            <a:xfrm>
              <a:off x="1049281" y="1538412"/>
              <a:ext cx="3370602" cy="0"/>
            </a:xfrm>
            <a:custGeom>
              <a:avLst/>
              <a:pathLst>
                <a:path w="3370602" h="0">
                  <a:moveTo>
                    <a:pt x="0" y="0"/>
                  </a:moveTo>
                  <a:lnTo>
                    <a:pt x="3370602" y="0"/>
                  </a:lnTo>
                  <a:lnTo>
                    <a:pt x="3370602" y="0"/>
                  </a:lnTo>
                </a:path>
              </a:pathLst>
            </a:custGeom>
            <a:ln w="14782" cap="flat">
              <a:solidFill>
                <a:srgbClr val="BEBEBE">
                  <a:alpha val="100000"/>
                </a:srgbClr>
              </a:solidFill>
              <a:prstDash val="dot"/>
              <a:round/>
            </a:ln>
          </p:spPr>
          <p:txBody>
            <a:bodyPr/>
            <a:lstStyle/>
            <a:p/>
          </p:txBody>
        </p:sp>
        <p:sp>
          <p:nvSpPr>
            <p:cNvPr id="10" name="pl10"/>
            <p:cNvSpPr/>
            <p:nvPr/>
          </p:nvSpPr>
          <p:spPr>
            <a:xfrm>
              <a:off x="1438197" y="1632958"/>
              <a:ext cx="2592771" cy="2287526"/>
            </a:xfrm>
            <a:custGeom>
              <a:avLst/>
              <a:pathLst>
                <a:path w="2592771" h="2287526">
                  <a:moveTo>
                    <a:pt x="0" y="2287526"/>
                  </a:moveTo>
                  <a:lnTo>
                    <a:pt x="648192" y="1733756"/>
                  </a:lnTo>
                  <a:lnTo>
                    <a:pt x="1296385" y="1605443"/>
                  </a:lnTo>
                  <a:lnTo>
                    <a:pt x="1944578" y="807940"/>
                  </a:lnTo>
                  <a:lnTo>
                    <a:pt x="2592771" y="0"/>
                  </a:lnTo>
                </a:path>
              </a:pathLst>
            </a:custGeom>
            <a:ln w="13550" cap="flat">
              <a:solidFill>
                <a:srgbClr val="FF0000">
                  <a:alpha val="100000"/>
                </a:srgbClr>
              </a:solidFill>
              <a:prstDash val="solid"/>
              <a:round/>
            </a:ln>
          </p:spPr>
          <p:txBody>
            <a:bodyPr/>
            <a:lstStyle/>
            <a:p/>
          </p:txBody>
        </p:sp>
        <p:sp>
          <p:nvSpPr>
            <p:cNvPr id="11" name="pt11"/>
            <p:cNvSpPr/>
            <p:nvPr/>
          </p:nvSpPr>
          <p:spPr>
            <a:xfrm>
              <a:off x="1413371"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2061564" y="33418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2709757" y="321357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3357950" y="241607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4006143"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tx16"/>
            <p:cNvSpPr/>
            <p:nvPr/>
          </p:nvSpPr>
          <p:spPr>
            <a:xfrm>
              <a:off x="1323246" y="3819230"/>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1120</a:t>
              </a:r>
            </a:p>
          </p:txBody>
        </p:sp>
        <p:sp>
          <p:nvSpPr>
            <p:cNvPr id="17" name="tx17"/>
            <p:cNvSpPr/>
            <p:nvPr/>
          </p:nvSpPr>
          <p:spPr>
            <a:xfrm>
              <a:off x="1971439" y="3265460"/>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2022</a:t>
              </a:r>
            </a:p>
          </p:txBody>
        </p:sp>
        <p:sp>
          <p:nvSpPr>
            <p:cNvPr id="18" name="tx18"/>
            <p:cNvSpPr/>
            <p:nvPr/>
          </p:nvSpPr>
          <p:spPr>
            <a:xfrm>
              <a:off x="2619632" y="3137147"/>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2231</a:t>
              </a:r>
            </a:p>
          </p:txBody>
        </p:sp>
        <p:sp>
          <p:nvSpPr>
            <p:cNvPr id="19" name="tx19"/>
            <p:cNvSpPr/>
            <p:nvPr/>
          </p:nvSpPr>
          <p:spPr>
            <a:xfrm>
              <a:off x="3267825" y="2339644"/>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3530</a:t>
              </a:r>
            </a:p>
          </p:txBody>
        </p:sp>
        <p:sp>
          <p:nvSpPr>
            <p:cNvPr id="20" name="tx20"/>
            <p:cNvSpPr/>
            <p:nvPr/>
          </p:nvSpPr>
          <p:spPr>
            <a:xfrm>
              <a:off x="3916018" y="1531703"/>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4846</a:t>
              </a:r>
            </a:p>
          </p:txBody>
        </p:sp>
        <p:sp>
          <p:nvSpPr>
            <p:cNvPr id="21" name="pl21"/>
            <p:cNvSpPr/>
            <p:nvPr/>
          </p:nvSpPr>
          <p:spPr>
            <a:xfrm>
              <a:off x="1049281"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22" name="tx22"/>
            <p:cNvSpPr/>
            <p:nvPr/>
          </p:nvSpPr>
          <p:spPr>
            <a:xfrm>
              <a:off x="690073" y="3949369"/>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1000</a:t>
              </a:r>
            </a:p>
          </p:txBody>
        </p:sp>
        <p:sp>
          <p:nvSpPr>
            <p:cNvPr id="23" name="tx23"/>
            <p:cNvSpPr/>
            <p:nvPr/>
          </p:nvSpPr>
          <p:spPr>
            <a:xfrm>
              <a:off x="690073" y="3335433"/>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2000</a:t>
              </a:r>
            </a:p>
          </p:txBody>
        </p:sp>
        <p:sp>
          <p:nvSpPr>
            <p:cNvPr id="24" name="tx24"/>
            <p:cNvSpPr/>
            <p:nvPr/>
          </p:nvSpPr>
          <p:spPr>
            <a:xfrm>
              <a:off x="690073" y="272149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3000</a:t>
              </a:r>
            </a:p>
          </p:txBody>
        </p:sp>
        <p:sp>
          <p:nvSpPr>
            <p:cNvPr id="25" name="tx25"/>
            <p:cNvSpPr/>
            <p:nvPr/>
          </p:nvSpPr>
          <p:spPr>
            <a:xfrm>
              <a:off x="690073" y="2107560"/>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4000</a:t>
              </a:r>
            </a:p>
          </p:txBody>
        </p:sp>
        <p:sp>
          <p:nvSpPr>
            <p:cNvPr id="26" name="tx26"/>
            <p:cNvSpPr/>
            <p:nvPr/>
          </p:nvSpPr>
          <p:spPr>
            <a:xfrm>
              <a:off x="690073" y="1493624"/>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5000</a:t>
              </a:r>
            </a:p>
          </p:txBody>
        </p:sp>
        <p:sp>
          <p:nvSpPr>
            <p:cNvPr id="27" name="pl27"/>
            <p:cNvSpPr/>
            <p:nvPr/>
          </p:nvSpPr>
          <p:spPr>
            <a:xfrm>
              <a:off x="1011324" y="3994157"/>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8" name="pl28"/>
            <p:cNvSpPr/>
            <p:nvPr/>
          </p:nvSpPr>
          <p:spPr>
            <a:xfrm>
              <a:off x="1011324" y="338022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9" name="pl29"/>
            <p:cNvSpPr/>
            <p:nvPr/>
          </p:nvSpPr>
          <p:spPr>
            <a:xfrm>
              <a:off x="1011324" y="276628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30" name="pl30"/>
            <p:cNvSpPr/>
            <p:nvPr/>
          </p:nvSpPr>
          <p:spPr>
            <a:xfrm>
              <a:off x="1011324" y="215234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31" name="pl31"/>
            <p:cNvSpPr/>
            <p:nvPr/>
          </p:nvSpPr>
          <p:spPr>
            <a:xfrm>
              <a:off x="1011324" y="153841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32" name="pl32"/>
            <p:cNvSpPr/>
            <p:nvPr/>
          </p:nvSpPr>
          <p:spPr>
            <a:xfrm>
              <a:off x="1049281" y="4034861"/>
              <a:ext cx="3370602" cy="0"/>
            </a:xfrm>
            <a:custGeom>
              <a:avLst/>
              <a:pathLst>
                <a:path w="3370602" h="0">
                  <a:moveTo>
                    <a:pt x="0" y="0"/>
                  </a:moveTo>
                  <a:lnTo>
                    <a:pt x="3370602" y="0"/>
                  </a:lnTo>
                </a:path>
              </a:pathLst>
            </a:custGeom>
            <a:ln w="13550" cap="flat">
              <a:solidFill>
                <a:srgbClr val="000000">
                  <a:alpha val="100000"/>
                </a:srgbClr>
              </a:solidFill>
              <a:prstDash val="solid"/>
              <a:round/>
            </a:ln>
          </p:spPr>
          <p:txBody>
            <a:bodyPr/>
            <a:lstStyle/>
            <a:p/>
          </p:txBody>
        </p:sp>
        <p:sp>
          <p:nvSpPr>
            <p:cNvPr id="33" name="pl33"/>
            <p:cNvSpPr/>
            <p:nvPr/>
          </p:nvSpPr>
          <p:spPr>
            <a:xfrm>
              <a:off x="143819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4" name="pl34"/>
            <p:cNvSpPr/>
            <p:nvPr/>
          </p:nvSpPr>
          <p:spPr>
            <a:xfrm>
              <a:off x="2086390"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5" name="pl35"/>
            <p:cNvSpPr/>
            <p:nvPr/>
          </p:nvSpPr>
          <p:spPr>
            <a:xfrm>
              <a:off x="273458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6" name="pl36"/>
            <p:cNvSpPr/>
            <p:nvPr/>
          </p:nvSpPr>
          <p:spPr>
            <a:xfrm>
              <a:off x="338277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7" name="pl37"/>
            <p:cNvSpPr/>
            <p:nvPr/>
          </p:nvSpPr>
          <p:spPr>
            <a:xfrm>
              <a:off x="4030968"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8" name="tx38"/>
            <p:cNvSpPr/>
            <p:nvPr/>
          </p:nvSpPr>
          <p:spPr>
            <a:xfrm rot="-5400000">
              <a:off x="134455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39" name="tx39"/>
            <p:cNvSpPr/>
            <p:nvPr/>
          </p:nvSpPr>
          <p:spPr>
            <a:xfrm rot="-5400000">
              <a:off x="199275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40" name="tx40"/>
            <p:cNvSpPr/>
            <p:nvPr/>
          </p:nvSpPr>
          <p:spPr>
            <a:xfrm rot="-5400000">
              <a:off x="264094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41" name="tx41"/>
            <p:cNvSpPr/>
            <p:nvPr/>
          </p:nvSpPr>
          <p:spPr>
            <a:xfrm rot="-5400000">
              <a:off x="328913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42" name="tx42"/>
            <p:cNvSpPr/>
            <p:nvPr/>
          </p:nvSpPr>
          <p:spPr>
            <a:xfrm rot="-5400000">
              <a:off x="393733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43" name="tx43"/>
            <p:cNvSpPr/>
            <p:nvPr/>
          </p:nvSpPr>
          <p:spPr>
            <a:xfrm>
              <a:off x="2591708"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44" name="tx44"/>
            <p:cNvSpPr/>
            <p:nvPr/>
          </p:nvSpPr>
          <p:spPr>
            <a:xfrm rot="-5400000">
              <a:off x="-437399" y="2715268"/>
              <a:ext cx="2003288"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Registered</a:t>
              </a:r>
            </a:p>
          </p:txBody>
        </p:sp>
        <p:sp>
          <p:nvSpPr>
            <p:cNvPr id="45" name="tx45"/>
            <p:cNvSpPr/>
            <p:nvPr/>
          </p:nvSpPr>
          <p:spPr>
            <a:xfrm>
              <a:off x="1049281" y="1232224"/>
              <a:ext cx="3839716"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Trend Assam 2017 - 2021</a:t>
              </a:r>
            </a:p>
          </p:txBody>
        </p:sp>
      </p:grpSp>
      <p:grpSp xmlns:pic="http://schemas.openxmlformats.org/drawingml/2006/picture">
        <p:nvGrpSpPr>
          <p:cNvPr id="46" name="grp2"/>
          <p:cNvGrpSpPr/>
          <p:nvPr/>
        </p:nvGrpSpPr>
        <p:grpSpPr>
          <a:xfrm>
            <a:off x="4648200" y="1200151"/>
            <a:ext cx="4038600" cy="3394471"/>
            <a:chOff x="4648200" y="1200151"/>
            <a:chExt cx="4038600" cy="3394471"/>
          </a:xfrm>
        </p:grpSpPr>
        <p:sp>
          <p:nvSpPr>
            <p:cNvPr id="47" name="rc4"/>
            <p:cNvSpPr/>
            <p:nvPr/>
          </p:nvSpPr>
          <p:spPr>
            <a:xfrm>
              <a:off x="4648200" y="1200151"/>
              <a:ext cx="4038599"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48" name="pl5"/>
            <p:cNvSpPr/>
            <p:nvPr/>
          </p:nvSpPr>
          <p:spPr>
            <a:xfrm>
              <a:off x="5094839" y="4008877"/>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49" name="pl6"/>
            <p:cNvSpPr/>
            <p:nvPr/>
          </p:nvSpPr>
          <p:spPr>
            <a:xfrm>
              <a:off x="5094839" y="3347841"/>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50" name="pl7"/>
            <p:cNvSpPr/>
            <p:nvPr/>
          </p:nvSpPr>
          <p:spPr>
            <a:xfrm>
              <a:off x="5094839" y="2686805"/>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51" name="pl8"/>
            <p:cNvSpPr/>
            <p:nvPr/>
          </p:nvSpPr>
          <p:spPr>
            <a:xfrm>
              <a:off x="5094839" y="2025769"/>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52" name="pl9"/>
            <p:cNvSpPr/>
            <p:nvPr/>
          </p:nvSpPr>
          <p:spPr>
            <a:xfrm>
              <a:off x="5500537" y="1632958"/>
              <a:ext cx="2704650" cy="2287526"/>
            </a:xfrm>
            <a:custGeom>
              <a:avLst/>
              <a:pathLst>
                <a:path w="2704650" h="2287526">
                  <a:moveTo>
                    <a:pt x="0" y="2287526"/>
                  </a:moveTo>
                  <a:lnTo>
                    <a:pt x="676162" y="1728088"/>
                  </a:lnTo>
                  <a:lnTo>
                    <a:pt x="1352325" y="1608743"/>
                  </a:lnTo>
                  <a:lnTo>
                    <a:pt x="2028487" y="801200"/>
                  </a:lnTo>
                  <a:lnTo>
                    <a:pt x="2704650" y="0"/>
                  </a:lnTo>
                </a:path>
              </a:pathLst>
            </a:custGeom>
            <a:ln w="13550" cap="flat">
              <a:solidFill>
                <a:srgbClr val="FF0000">
                  <a:alpha val="100000"/>
                </a:srgbClr>
              </a:solidFill>
              <a:prstDash val="solid"/>
              <a:round/>
            </a:ln>
          </p:spPr>
          <p:txBody>
            <a:bodyPr/>
            <a:lstStyle/>
            <a:p/>
          </p:txBody>
        </p:sp>
        <p:sp>
          <p:nvSpPr>
            <p:cNvPr id="53" name="pt10"/>
            <p:cNvSpPr/>
            <p:nvPr/>
          </p:nvSpPr>
          <p:spPr>
            <a:xfrm>
              <a:off x="5475711"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4" name="pt11"/>
            <p:cNvSpPr/>
            <p:nvPr/>
          </p:nvSpPr>
          <p:spPr>
            <a:xfrm>
              <a:off x="6151873" y="333622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5" name="pt12"/>
            <p:cNvSpPr/>
            <p:nvPr/>
          </p:nvSpPr>
          <p:spPr>
            <a:xfrm>
              <a:off x="6828036" y="321687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6" name="pt13"/>
            <p:cNvSpPr/>
            <p:nvPr/>
          </p:nvSpPr>
          <p:spPr>
            <a:xfrm>
              <a:off x="7504198" y="24093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7" name="pt14"/>
            <p:cNvSpPr/>
            <p:nvPr/>
          </p:nvSpPr>
          <p:spPr>
            <a:xfrm>
              <a:off x="8180361"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8" name="tx15"/>
            <p:cNvSpPr/>
            <p:nvPr/>
          </p:nvSpPr>
          <p:spPr>
            <a:xfrm>
              <a:off x="5428703" y="3819230"/>
              <a:ext cx="14366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3.4</a:t>
              </a:r>
            </a:p>
          </p:txBody>
        </p:sp>
        <p:sp>
          <p:nvSpPr>
            <p:cNvPr id="59" name="tx16"/>
            <p:cNvSpPr/>
            <p:nvPr/>
          </p:nvSpPr>
          <p:spPr>
            <a:xfrm>
              <a:off x="6076128" y="3259792"/>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5.94</a:t>
              </a:r>
            </a:p>
          </p:txBody>
        </p:sp>
        <p:sp>
          <p:nvSpPr>
            <p:cNvPr id="60" name="tx17"/>
            <p:cNvSpPr/>
            <p:nvPr/>
          </p:nvSpPr>
          <p:spPr>
            <a:xfrm>
              <a:off x="6752291" y="3140447"/>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6.48</a:t>
              </a:r>
            </a:p>
          </p:txBody>
        </p:sp>
        <p:sp>
          <p:nvSpPr>
            <p:cNvPr id="61" name="tx18"/>
            <p:cNvSpPr/>
            <p:nvPr/>
          </p:nvSpPr>
          <p:spPr>
            <a:xfrm>
              <a:off x="7399715" y="2332904"/>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10.15</a:t>
              </a:r>
            </a:p>
          </p:txBody>
        </p:sp>
        <p:sp>
          <p:nvSpPr>
            <p:cNvPr id="62" name="tx19"/>
            <p:cNvSpPr/>
            <p:nvPr/>
          </p:nvSpPr>
          <p:spPr>
            <a:xfrm>
              <a:off x="8075878" y="1531703"/>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13.78</a:t>
              </a:r>
            </a:p>
          </p:txBody>
        </p:sp>
        <p:sp>
          <p:nvSpPr>
            <p:cNvPr id="63" name="pl20"/>
            <p:cNvSpPr/>
            <p:nvPr/>
          </p:nvSpPr>
          <p:spPr>
            <a:xfrm>
              <a:off x="5094839"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64" name="tx21"/>
            <p:cNvSpPr/>
            <p:nvPr/>
          </p:nvSpPr>
          <p:spPr>
            <a:xfrm>
              <a:off x="4953794" y="3964089"/>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a:t>
              </a:r>
            </a:p>
          </p:txBody>
        </p:sp>
        <p:sp>
          <p:nvSpPr>
            <p:cNvPr id="65" name="tx22"/>
            <p:cNvSpPr/>
            <p:nvPr/>
          </p:nvSpPr>
          <p:spPr>
            <a:xfrm>
              <a:off x="4953794" y="3303053"/>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6</a:t>
              </a:r>
            </a:p>
          </p:txBody>
        </p:sp>
        <p:sp>
          <p:nvSpPr>
            <p:cNvPr id="66" name="tx23"/>
            <p:cNvSpPr/>
            <p:nvPr/>
          </p:nvSpPr>
          <p:spPr>
            <a:xfrm>
              <a:off x="4953794" y="2642017"/>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9</a:t>
              </a:r>
            </a:p>
          </p:txBody>
        </p:sp>
        <p:sp>
          <p:nvSpPr>
            <p:cNvPr id="67" name="tx24"/>
            <p:cNvSpPr/>
            <p:nvPr/>
          </p:nvSpPr>
          <p:spPr>
            <a:xfrm>
              <a:off x="4881073" y="1982600"/>
              <a:ext cx="145442"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12</a:t>
              </a:r>
            </a:p>
          </p:txBody>
        </p:sp>
        <p:sp>
          <p:nvSpPr>
            <p:cNvPr id="68" name="pl25"/>
            <p:cNvSpPr/>
            <p:nvPr/>
          </p:nvSpPr>
          <p:spPr>
            <a:xfrm>
              <a:off x="5056881" y="4008877"/>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9" name="pl26"/>
            <p:cNvSpPr/>
            <p:nvPr/>
          </p:nvSpPr>
          <p:spPr>
            <a:xfrm>
              <a:off x="5056881" y="334784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0" name="pl27"/>
            <p:cNvSpPr/>
            <p:nvPr/>
          </p:nvSpPr>
          <p:spPr>
            <a:xfrm>
              <a:off x="5056881" y="268680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1" name="pl28"/>
            <p:cNvSpPr/>
            <p:nvPr/>
          </p:nvSpPr>
          <p:spPr>
            <a:xfrm>
              <a:off x="5056881" y="202576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2" name="pl29"/>
            <p:cNvSpPr/>
            <p:nvPr/>
          </p:nvSpPr>
          <p:spPr>
            <a:xfrm>
              <a:off x="5094839" y="4034861"/>
              <a:ext cx="3516045" cy="0"/>
            </a:xfrm>
            <a:custGeom>
              <a:avLst/>
              <a:pathLst>
                <a:path w="3516045" h="0">
                  <a:moveTo>
                    <a:pt x="0" y="0"/>
                  </a:moveTo>
                  <a:lnTo>
                    <a:pt x="3516045" y="0"/>
                  </a:lnTo>
                </a:path>
              </a:pathLst>
            </a:custGeom>
            <a:ln w="13550" cap="flat">
              <a:solidFill>
                <a:srgbClr val="000000">
                  <a:alpha val="100000"/>
                </a:srgbClr>
              </a:solidFill>
              <a:prstDash val="solid"/>
              <a:round/>
            </a:ln>
          </p:spPr>
          <p:txBody>
            <a:bodyPr/>
            <a:lstStyle/>
            <a:p/>
          </p:txBody>
        </p:sp>
        <p:sp>
          <p:nvSpPr>
            <p:cNvPr id="73" name="pl30"/>
            <p:cNvSpPr/>
            <p:nvPr/>
          </p:nvSpPr>
          <p:spPr>
            <a:xfrm>
              <a:off x="550053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4" name="pl31"/>
            <p:cNvSpPr/>
            <p:nvPr/>
          </p:nvSpPr>
          <p:spPr>
            <a:xfrm>
              <a:off x="617669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5" name="pl32"/>
            <p:cNvSpPr/>
            <p:nvPr/>
          </p:nvSpPr>
          <p:spPr>
            <a:xfrm>
              <a:off x="685286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6" name="pl33"/>
            <p:cNvSpPr/>
            <p:nvPr/>
          </p:nvSpPr>
          <p:spPr>
            <a:xfrm>
              <a:off x="752902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7" name="pl34"/>
            <p:cNvSpPr/>
            <p:nvPr/>
          </p:nvSpPr>
          <p:spPr>
            <a:xfrm>
              <a:off x="820518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8" name="tx35"/>
            <p:cNvSpPr/>
            <p:nvPr/>
          </p:nvSpPr>
          <p:spPr>
            <a:xfrm rot="-5400000">
              <a:off x="540689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79" name="tx36"/>
            <p:cNvSpPr/>
            <p:nvPr/>
          </p:nvSpPr>
          <p:spPr>
            <a:xfrm rot="-5400000">
              <a:off x="608306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80" name="tx37"/>
            <p:cNvSpPr/>
            <p:nvPr/>
          </p:nvSpPr>
          <p:spPr>
            <a:xfrm rot="-5400000">
              <a:off x="675922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81" name="tx38"/>
            <p:cNvSpPr/>
            <p:nvPr/>
          </p:nvSpPr>
          <p:spPr>
            <a:xfrm rot="-5400000">
              <a:off x="743538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82" name="tx39"/>
            <p:cNvSpPr/>
            <p:nvPr/>
          </p:nvSpPr>
          <p:spPr>
            <a:xfrm rot="-5400000">
              <a:off x="811154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83" name="tx40"/>
            <p:cNvSpPr/>
            <p:nvPr/>
          </p:nvSpPr>
          <p:spPr>
            <a:xfrm>
              <a:off x="6709987"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84" name="tx41"/>
            <p:cNvSpPr/>
            <p:nvPr/>
          </p:nvSpPr>
          <p:spPr>
            <a:xfrm rot="-5400000">
              <a:off x="3055503" y="2715268"/>
              <a:ext cx="3399482"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Registered per 1 lakh population</a:t>
              </a:r>
            </a:p>
          </p:txBody>
        </p:sp>
        <p:sp>
          <p:nvSpPr>
            <p:cNvPr id="85" name="tx42"/>
            <p:cNvSpPr/>
            <p:nvPr/>
          </p:nvSpPr>
          <p:spPr>
            <a:xfrm>
              <a:off x="5094839" y="1232224"/>
              <a:ext cx="4469916"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Rates Trend Assam 2017 - 2021</a:t>
              </a:r>
            </a:p>
          </p:txBody>
        </p:sp>
      </p:gr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Uttar Pradesh</a:t>
            </a:r>
          </a:p>
        </p:txBody>
      </p:sp>
      <p:grpSp xmlns:pic="http://schemas.openxmlformats.org/drawingml/2006/picture">
        <p:nvGrpSpPr>
          <p:cNvPr id="3" name="grp2"/>
          <p:cNvGrpSpPr/>
          <p:nvPr/>
        </p:nvGrpSpPr>
        <p:grpSpPr>
          <a:xfrm>
            <a:off x="457200" y="1200151"/>
            <a:ext cx="4038600" cy="3394471"/>
            <a:chOff x="457200" y="1200151"/>
            <a:chExt cx="4038600" cy="3394471"/>
          </a:xfrm>
        </p:grpSpPr>
        <p:sp>
          <p:nvSpPr>
            <p:cNvPr id="4" name="rc4"/>
            <p:cNvSpPr/>
            <p:nvPr/>
          </p:nvSpPr>
          <p:spPr>
            <a:xfrm>
              <a:off x="457200" y="1200151"/>
              <a:ext cx="4038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1122002" y="3555261"/>
              <a:ext cx="3297881" cy="0"/>
            </a:xfrm>
            <a:custGeom>
              <a:avLst/>
              <a:pathLst>
                <a:path w="3297881" h="0">
                  <a:moveTo>
                    <a:pt x="0" y="0"/>
                  </a:moveTo>
                  <a:lnTo>
                    <a:pt x="3297881" y="0"/>
                  </a:lnTo>
                  <a:lnTo>
                    <a:pt x="3297881" y="0"/>
                  </a:lnTo>
                </a:path>
              </a:pathLst>
            </a:custGeom>
            <a:ln w="14782" cap="flat">
              <a:solidFill>
                <a:srgbClr val="BEBEBE">
                  <a:alpha val="100000"/>
                </a:srgbClr>
              </a:solidFill>
              <a:prstDash val="dot"/>
              <a:round/>
            </a:ln>
          </p:spPr>
          <p:txBody>
            <a:bodyPr/>
            <a:lstStyle/>
            <a:p/>
          </p:txBody>
        </p:sp>
        <p:sp>
          <p:nvSpPr>
            <p:cNvPr id="6" name="pl6"/>
            <p:cNvSpPr/>
            <p:nvPr/>
          </p:nvSpPr>
          <p:spPr>
            <a:xfrm>
              <a:off x="1122002" y="2845401"/>
              <a:ext cx="3297881" cy="0"/>
            </a:xfrm>
            <a:custGeom>
              <a:avLst/>
              <a:pathLst>
                <a:path w="3297881" h="0">
                  <a:moveTo>
                    <a:pt x="0" y="0"/>
                  </a:moveTo>
                  <a:lnTo>
                    <a:pt x="3297881" y="0"/>
                  </a:lnTo>
                  <a:lnTo>
                    <a:pt x="3297881" y="0"/>
                  </a:lnTo>
                </a:path>
              </a:pathLst>
            </a:custGeom>
            <a:ln w="14782" cap="flat">
              <a:solidFill>
                <a:srgbClr val="BEBEBE">
                  <a:alpha val="100000"/>
                </a:srgbClr>
              </a:solidFill>
              <a:prstDash val="dot"/>
              <a:round/>
            </a:ln>
          </p:spPr>
          <p:txBody>
            <a:bodyPr/>
            <a:lstStyle/>
            <a:p/>
          </p:txBody>
        </p:sp>
        <p:sp>
          <p:nvSpPr>
            <p:cNvPr id="7" name="pl7"/>
            <p:cNvSpPr/>
            <p:nvPr/>
          </p:nvSpPr>
          <p:spPr>
            <a:xfrm>
              <a:off x="1122002" y="2135540"/>
              <a:ext cx="3297881" cy="0"/>
            </a:xfrm>
            <a:custGeom>
              <a:avLst/>
              <a:pathLst>
                <a:path w="3297881" h="0">
                  <a:moveTo>
                    <a:pt x="0" y="0"/>
                  </a:moveTo>
                  <a:lnTo>
                    <a:pt x="3297881" y="0"/>
                  </a:lnTo>
                  <a:lnTo>
                    <a:pt x="3297881" y="0"/>
                  </a:lnTo>
                </a:path>
              </a:pathLst>
            </a:custGeom>
            <a:ln w="14782" cap="flat">
              <a:solidFill>
                <a:srgbClr val="BEBEBE">
                  <a:alpha val="100000"/>
                </a:srgbClr>
              </a:solidFill>
              <a:prstDash val="dot"/>
              <a:round/>
            </a:ln>
          </p:spPr>
          <p:txBody>
            <a:bodyPr/>
            <a:lstStyle/>
            <a:p/>
          </p:txBody>
        </p:sp>
        <p:sp>
          <p:nvSpPr>
            <p:cNvPr id="8" name="pl8"/>
            <p:cNvSpPr/>
            <p:nvPr/>
          </p:nvSpPr>
          <p:spPr>
            <a:xfrm>
              <a:off x="1502527" y="1632958"/>
              <a:ext cx="2536832" cy="2287526"/>
            </a:xfrm>
            <a:custGeom>
              <a:avLst/>
              <a:pathLst>
                <a:path w="2536832" h="2287526">
                  <a:moveTo>
                    <a:pt x="0" y="2287526"/>
                  </a:moveTo>
                  <a:lnTo>
                    <a:pt x="634208" y="1822922"/>
                  </a:lnTo>
                  <a:lnTo>
                    <a:pt x="1268416" y="0"/>
                  </a:lnTo>
                  <a:lnTo>
                    <a:pt x="1902624" y="113222"/>
                  </a:lnTo>
                  <a:lnTo>
                    <a:pt x="2536832" y="918205"/>
                  </a:lnTo>
                </a:path>
              </a:pathLst>
            </a:custGeom>
            <a:ln w="13550" cap="flat">
              <a:solidFill>
                <a:srgbClr val="FF0000">
                  <a:alpha val="100000"/>
                </a:srgbClr>
              </a:solidFill>
              <a:prstDash val="solid"/>
              <a:round/>
            </a:ln>
          </p:spPr>
          <p:txBody>
            <a:bodyPr/>
            <a:lstStyle/>
            <a:p/>
          </p:txBody>
        </p:sp>
        <p:sp>
          <p:nvSpPr>
            <p:cNvPr id="9" name="pt9"/>
            <p:cNvSpPr/>
            <p:nvPr/>
          </p:nvSpPr>
          <p:spPr>
            <a:xfrm>
              <a:off x="1477701"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0" name="pt10"/>
            <p:cNvSpPr/>
            <p:nvPr/>
          </p:nvSpPr>
          <p:spPr>
            <a:xfrm>
              <a:off x="2111909" y="343105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1" name="pt11"/>
            <p:cNvSpPr/>
            <p:nvPr/>
          </p:nvSpPr>
          <p:spPr>
            <a:xfrm>
              <a:off x="2746117"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3380325" y="172135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4014533" y="252633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tx14"/>
            <p:cNvSpPr/>
            <p:nvPr/>
          </p:nvSpPr>
          <p:spPr>
            <a:xfrm>
              <a:off x="1387576" y="3819230"/>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4971</a:t>
              </a:r>
            </a:p>
          </p:txBody>
        </p:sp>
        <p:sp>
          <p:nvSpPr>
            <p:cNvPr id="15" name="tx15"/>
            <p:cNvSpPr/>
            <p:nvPr/>
          </p:nvSpPr>
          <p:spPr>
            <a:xfrm>
              <a:off x="2021784" y="3354626"/>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6280</a:t>
              </a:r>
            </a:p>
          </p:txBody>
        </p:sp>
        <p:sp>
          <p:nvSpPr>
            <p:cNvPr id="16" name="tx16"/>
            <p:cNvSpPr/>
            <p:nvPr/>
          </p:nvSpPr>
          <p:spPr>
            <a:xfrm>
              <a:off x="2627255" y="1531703"/>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11416</a:t>
              </a:r>
            </a:p>
          </p:txBody>
        </p:sp>
        <p:sp>
          <p:nvSpPr>
            <p:cNvPr id="17" name="tx17"/>
            <p:cNvSpPr/>
            <p:nvPr/>
          </p:nvSpPr>
          <p:spPr>
            <a:xfrm>
              <a:off x="3261463" y="1644926"/>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11097</a:t>
              </a:r>
            </a:p>
          </p:txBody>
        </p:sp>
        <p:sp>
          <p:nvSpPr>
            <p:cNvPr id="18" name="tx18"/>
            <p:cNvSpPr/>
            <p:nvPr/>
          </p:nvSpPr>
          <p:spPr>
            <a:xfrm>
              <a:off x="3924408" y="2449908"/>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8829</a:t>
              </a:r>
            </a:p>
          </p:txBody>
        </p:sp>
        <p:sp>
          <p:nvSpPr>
            <p:cNvPr id="19" name="pl19"/>
            <p:cNvSpPr/>
            <p:nvPr/>
          </p:nvSpPr>
          <p:spPr>
            <a:xfrm>
              <a:off x="1122002"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20" name="tx20"/>
            <p:cNvSpPr/>
            <p:nvPr/>
          </p:nvSpPr>
          <p:spPr>
            <a:xfrm>
              <a:off x="762794" y="3510473"/>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6000</a:t>
              </a:r>
            </a:p>
          </p:txBody>
        </p:sp>
        <p:sp>
          <p:nvSpPr>
            <p:cNvPr id="21" name="tx21"/>
            <p:cNvSpPr/>
            <p:nvPr/>
          </p:nvSpPr>
          <p:spPr>
            <a:xfrm>
              <a:off x="762794" y="2800613"/>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8000</a:t>
              </a:r>
            </a:p>
          </p:txBody>
        </p:sp>
        <p:sp>
          <p:nvSpPr>
            <p:cNvPr id="22" name="tx22"/>
            <p:cNvSpPr/>
            <p:nvPr/>
          </p:nvSpPr>
          <p:spPr>
            <a:xfrm>
              <a:off x="690073" y="2090752"/>
              <a:ext cx="363605"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10000</a:t>
              </a:r>
            </a:p>
          </p:txBody>
        </p:sp>
        <p:sp>
          <p:nvSpPr>
            <p:cNvPr id="23" name="pl23"/>
            <p:cNvSpPr/>
            <p:nvPr/>
          </p:nvSpPr>
          <p:spPr>
            <a:xfrm>
              <a:off x="1084045" y="355526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4" name="pl24"/>
            <p:cNvSpPr/>
            <p:nvPr/>
          </p:nvSpPr>
          <p:spPr>
            <a:xfrm>
              <a:off x="1084045" y="284540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5" name="pl25"/>
            <p:cNvSpPr/>
            <p:nvPr/>
          </p:nvSpPr>
          <p:spPr>
            <a:xfrm>
              <a:off x="1084045" y="2135540"/>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6" name="pl26"/>
            <p:cNvSpPr/>
            <p:nvPr/>
          </p:nvSpPr>
          <p:spPr>
            <a:xfrm>
              <a:off x="1122002" y="4034861"/>
              <a:ext cx="3297881" cy="0"/>
            </a:xfrm>
            <a:custGeom>
              <a:avLst/>
              <a:pathLst>
                <a:path w="3297881" h="0">
                  <a:moveTo>
                    <a:pt x="0" y="0"/>
                  </a:moveTo>
                  <a:lnTo>
                    <a:pt x="3297881" y="0"/>
                  </a:lnTo>
                </a:path>
              </a:pathLst>
            </a:custGeom>
            <a:ln w="13550" cap="flat">
              <a:solidFill>
                <a:srgbClr val="000000">
                  <a:alpha val="100000"/>
                </a:srgbClr>
              </a:solidFill>
              <a:prstDash val="solid"/>
              <a:round/>
            </a:ln>
          </p:spPr>
          <p:txBody>
            <a:bodyPr/>
            <a:lstStyle/>
            <a:p/>
          </p:txBody>
        </p:sp>
        <p:sp>
          <p:nvSpPr>
            <p:cNvPr id="27" name="pl27"/>
            <p:cNvSpPr/>
            <p:nvPr/>
          </p:nvSpPr>
          <p:spPr>
            <a:xfrm>
              <a:off x="150252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28" name="pl28"/>
            <p:cNvSpPr/>
            <p:nvPr/>
          </p:nvSpPr>
          <p:spPr>
            <a:xfrm>
              <a:off x="213673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29" name="pl29"/>
            <p:cNvSpPr/>
            <p:nvPr/>
          </p:nvSpPr>
          <p:spPr>
            <a:xfrm>
              <a:off x="277094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0" name="pl30"/>
            <p:cNvSpPr/>
            <p:nvPr/>
          </p:nvSpPr>
          <p:spPr>
            <a:xfrm>
              <a:off x="340515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1" name="pl31"/>
            <p:cNvSpPr/>
            <p:nvPr/>
          </p:nvSpPr>
          <p:spPr>
            <a:xfrm>
              <a:off x="403935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2" name="tx32"/>
            <p:cNvSpPr/>
            <p:nvPr/>
          </p:nvSpPr>
          <p:spPr>
            <a:xfrm rot="-5400000">
              <a:off x="140889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33" name="tx33"/>
            <p:cNvSpPr/>
            <p:nvPr/>
          </p:nvSpPr>
          <p:spPr>
            <a:xfrm rot="-5400000">
              <a:off x="204309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34" name="tx34"/>
            <p:cNvSpPr/>
            <p:nvPr/>
          </p:nvSpPr>
          <p:spPr>
            <a:xfrm rot="-5400000">
              <a:off x="267730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35" name="tx35"/>
            <p:cNvSpPr/>
            <p:nvPr/>
          </p:nvSpPr>
          <p:spPr>
            <a:xfrm rot="-5400000">
              <a:off x="331151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36" name="tx36"/>
            <p:cNvSpPr/>
            <p:nvPr/>
          </p:nvSpPr>
          <p:spPr>
            <a:xfrm rot="-5400000">
              <a:off x="394572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37" name="tx37"/>
            <p:cNvSpPr/>
            <p:nvPr/>
          </p:nvSpPr>
          <p:spPr>
            <a:xfrm>
              <a:off x="2628068"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38" name="tx38"/>
            <p:cNvSpPr/>
            <p:nvPr/>
          </p:nvSpPr>
          <p:spPr>
            <a:xfrm rot="-5400000">
              <a:off x="-437399" y="2715268"/>
              <a:ext cx="2003288"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Registered</a:t>
              </a:r>
            </a:p>
          </p:txBody>
        </p:sp>
        <p:sp>
          <p:nvSpPr>
            <p:cNvPr id="39" name="tx39"/>
            <p:cNvSpPr/>
            <p:nvPr/>
          </p:nvSpPr>
          <p:spPr>
            <a:xfrm>
              <a:off x="1122002" y="1232224"/>
              <a:ext cx="4587378"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Trend Uttar Pradesh 2017 - 2021</a:t>
              </a:r>
            </a:p>
          </p:txBody>
        </p:sp>
      </p:grpSp>
      <p:grpSp xmlns:pic="http://schemas.openxmlformats.org/drawingml/2006/picture">
        <p:nvGrpSpPr>
          <p:cNvPr id="40" name="grp2"/>
          <p:cNvGrpSpPr/>
          <p:nvPr/>
        </p:nvGrpSpPr>
        <p:grpSpPr>
          <a:xfrm>
            <a:off x="4648200" y="1200151"/>
            <a:ext cx="4038600" cy="3394471"/>
            <a:chOff x="4648200" y="1200151"/>
            <a:chExt cx="4038600" cy="3394471"/>
          </a:xfrm>
        </p:grpSpPr>
        <p:sp>
          <p:nvSpPr>
            <p:cNvPr id="41" name="rc4"/>
            <p:cNvSpPr/>
            <p:nvPr/>
          </p:nvSpPr>
          <p:spPr>
            <a:xfrm>
              <a:off x="4648200" y="1200151"/>
              <a:ext cx="4038599"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42" name="pl5"/>
            <p:cNvSpPr/>
            <p:nvPr/>
          </p:nvSpPr>
          <p:spPr>
            <a:xfrm>
              <a:off x="5022118" y="3298120"/>
              <a:ext cx="3588766" cy="0"/>
            </a:xfrm>
            <a:custGeom>
              <a:avLst/>
              <a:pathLst>
                <a:path w="3588766" h="0">
                  <a:moveTo>
                    <a:pt x="0" y="0"/>
                  </a:moveTo>
                  <a:lnTo>
                    <a:pt x="3588766" y="0"/>
                  </a:lnTo>
                  <a:lnTo>
                    <a:pt x="3588766" y="0"/>
                  </a:lnTo>
                </a:path>
              </a:pathLst>
            </a:custGeom>
            <a:ln w="14782" cap="flat">
              <a:solidFill>
                <a:srgbClr val="BEBEBE">
                  <a:alpha val="100000"/>
                </a:srgbClr>
              </a:solidFill>
              <a:prstDash val="dot"/>
              <a:round/>
            </a:ln>
          </p:spPr>
          <p:txBody>
            <a:bodyPr/>
            <a:lstStyle/>
            <a:p/>
          </p:txBody>
        </p:sp>
        <p:sp>
          <p:nvSpPr>
            <p:cNvPr id="43" name="pl6"/>
            <p:cNvSpPr/>
            <p:nvPr/>
          </p:nvSpPr>
          <p:spPr>
            <a:xfrm>
              <a:off x="5022118" y="2486637"/>
              <a:ext cx="3588766" cy="0"/>
            </a:xfrm>
            <a:custGeom>
              <a:avLst/>
              <a:pathLst>
                <a:path w="3588766" h="0">
                  <a:moveTo>
                    <a:pt x="0" y="0"/>
                  </a:moveTo>
                  <a:lnTo>
                    <a:pt x="3588766" y="0"/>
                  </a:lnTo>
                  <a:lnTo>
                    <a:pt x="3588766" y="0"/>
                  </a:lnTo>
                </a:path>
              </a:pathLst>
            </a:custGeom>
            <a:ln w="14782" cap="flat">
              <a:solidFill>
                <a:srgbClr val="BEBEBE">
                  <a:alpha val="100000"/>
                </a:srgbClr>
              </a:solidFill>
              <a:prstDash val="dot"/>
              <a:round/>
            </a:ln>
          </p:spPr>
          <p:txBody>
            <a:bodyPr/>
            <a:lstStyle/>
            <a:p/>
          </p:txBody>
        </p:sp>
        <p:sp>
          <p:nvSpPr>
            <p:cNvPr id="44" name="pl7"/>
            <p:cNvSpPr/>
            <p:nvPr/>
          </p:nvSpPr>
          <p:spPr>
            <a:xfrm>
              <a:off x="5022118" y="1675154"/>
              <a:ext cx="3588766" cy="0"/>
            </a:xfrm>
            <a:custGeom>
              <a:avLst/>
              <a:pathLst>
                <a:path w="3588766" h="0">
                  <a:moveTo>
                    <a:pt x="0" y="0"/>
                  </a:moveTo>
                  <a:lnTo>
                    <a:pt x="3588766" y="0"/>
                  </a:lnTo>
                  <a:lnTo>
                    <a:pt x="3588766" y="0"/>
                  </a:lnTo>
                </a:path>
              </a:pathLst>
            </a:custGeom>
            <a:ln w="14782" cap="flat">
              <a:solidFill>
                <a:srgbClr val="BEBEBE">
                  <a:alpha val="100000"/>
                </a:srgbClr>
              </a:solidFill>
              <a:prstDash val="dot"/>
              <a:round/>
            </a:ln>
          </p:spPr>
          <p:txBody>
            <a:bodyPr/>
            <a:lstStyle/>
            <a:p/>
          </p:txBody>
        </p:sp>
        <p:sp>
          <p:nvSpPr>
            <p:cNvPr id="45" name="pl8"/>
            <p:cNvSpPr/>
            <p:nvPr/>
          </p:nvSpPr>
          <p:spPr>
            <a:xfrm>
              <a:off x="5436206" y="1632958"/>
              <a:ext cx="2760589" cy="2287526"/>
            </a:xfrm>
            <a:custGeom>
              <a:avLst/>
              <a:pathLst>
                <a:path w="2760589" h="2287526">
                  <a:moveTo>
                    <a:pt x="0" y="2287526"/>
                  </a:moveTo>
                  <a:lnTo>
                    <a:pt x="690147" y="1814358"/>
                  </a:lnTo>
                  <a:lnTo>
                    <a:pt x="1380294" y="0"/>
                  </a:lnTo>
                  <a:lnTo>
                    <a:pt x="2070442" y="166082"/>
                  </a:lnTo>
                  <a:lnTo>
                    <a:pt x="2760589" y="1007429"/>
                  </a:lnTo>
                </a:path>
              </a:pathLst>
            </a:custGeom>
            <a:ln w="13550" cap="flat">
              <a:solidFill>
                <a:srgbClr val="FF0000">
                  <a:alpha val="100000"/>
                </a:srgbClr>
              </a:solidFill>
              <a:prstDash val="solid"/>
              <a:round/>
            </a:ln>
          </p:spPr>
          <p:txBody>
            <a:bodyPr/>
            <a:lstStyle/>
            <a:p/>
          </p:txBody>
        </p:sp>
        <p:sp>
          <p:nvSpPr>
            <p:cNvPr id="46" name="pt9"/>
            <p:cNvSpPr/>
            <p:nvPr/>
          </p:nvSpPr>
          <p:spPr>
            <a:xfrm>
              <a:off x="5411380"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7" name="pt10"/>
            <p:cNvSpPr/>
            <p:nvPr/>
          </p:nvSpPr>
          <p:spPr>
            <a:xfrm>
              <a:off x="6101528" y="342249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8" name="pt11"/>
            <p:cNvSpPr/>
            <p:nvPr/>
          </p:nvSpPr>
          <p:spPr>
            <a:xfrm>
              <a:off x="6791675"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9" name="pt12"/>
            <p:cNvSpPr/>
            <p:nvPr/>
          </p:nvSpPr>
          <p:spPr>
            <a:xfrm>
              <a:off x="7481822" y="177421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0" name="pt13"/>
            <p:cNvSpPr/>
            <p:nvPr/>
          </p:nvSpPr>
          <p:spPr>
            <a:xfrm>
              <a:off x="8171970" y="26155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1" name="tx14"/>
            <p:cNvSpPr/>
            <p:nvPr/>
          </p:nvSpPr>
          <p:spPr>
            <a:xfrm>
              <a:off x="5335635" y="381923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2.23</a:t>
              </a:r>
            </a:p>
          </p:txBody>
        </p:sp>
        <p:sp>
          <p:nvSpPr>
            <p:cNvPr id="52" name="tx15"/>
            <p:cNvSpPr/>
            <p:nvPr/>
          </p:nvSpPr>
          <p:spPr>
            <a:xfrm>
              <a:off x="6025783" y="3346062"/>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2.82</a:t>
              </a:r>
            </a:p>
          </p:txBody>
        </p:sp>
        <p:sp>
          <p:nvSpPr>
            <p:cNvPr id="53" name="tx16"/>
            <p:cNvSpPr/>
            <p:nvPr/>
          </p:nvSpPr>
          <p:spPr>
            <a:xfrm>
              <a:off x="6715930" y="1531703"/>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5.05</a:t>
              </a:r>
            </a:p>
          </p:txBody>
        </p:sp>
        <p:sp>
          <p:nvSpPr>
            <p:cNvPr id="54" name="tx17"/>
            <p:cNvSpPr/>
            <p:nvPr/>
          </p:nvSpPr>
          <p:spPr>
            <a:xfrm>
              <a:off x="7406077" y="1697785"/>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4.85</a:t>
              </a:r>
            </a:p>
          </p:txBody>
        </p:sp>
        <p:sp>
          <p:nvSpPr>
            <p:cNvPr id="55" name="tx18"/>
            <p:cNvSpPr/>
            <p:nvPr/>
          </p:nvSpPr>
          <p:spPr>
            <a:xfrm>
              <a:off x="8096225" y="2539133"/>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3.81</a:t>
              </a:r>
            </a:p>
          </p:txBody>
        </p:sp>
        <p:sp>
          <p:nvSpPr>
            <p:cNvPr id="56" name="pl19"/>
            <p:cNvSpPr/>
            <p:nvPr/>
          </p:nvSpPr>
          <p:spPr>
            <a:xfrm>
              <a:off x="5022118"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57" name="tx20"/>
            <p:cNvSpPr/>
            <p:nvPr/>
          </p:nvSpPr>
          <p:spPr>
            <a:xfrm>
              <a:off x="4881073" y="3253332"/>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a:t>
              </a:r>
            </a:p>
          </p:txBody>
        </p:sp>
        <p:sp>
          <p:nvSpPr>
            <p:cNvPr id="58" name="tx21"/>
            <p:cNvSpPr/>
            <p:nvPr/>
          </p:nvSpPr>
          <p:spPr>
            <a:xfrm>
              <a:off x="4881073" y="2444974"/>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a:t>
              </a:r>
            </a:p>
          </p:txBody>
        </p:sp>
        <p:sp>
          <p:nvSpPr>
            <p:cNvPr id="59" name="tx22"/>
            <p:cNvSpPr/>
            <p:nvPr/>
          </p:nvSpPr>
          <p:spPr>
            <a:xfrm>
              <a:off x="4881073" y="1631873"/>
              <a:ext cx="72721" cy="84943"/>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a:t>
              </a:r>
            </a:p>
          </p:txBody>
        </p:sp>
        <p:sp>
          <p:nvSpPr>
            <p:cNvPr id="60" name="pl23"/>
            <p:cNvSpPr/>
            <p:nvPr/>
          </p:nvSpPr>
          <p:spPr>
            <a:xfrm>
              <a:off x="4984160" y="3298120"/>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1" name="pl24"/>
            <p:cNvSpPr/>
            <p:nvPr/>
          </p:nvSpPr>
          <p:spPr>
            <a:xfrm>
              <a:off x="4984160" y="2486637"/>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2" name="pl25"/>
            <p:cNvSpPr/>
            <p:nvPr/>
          </p:nvSpPr>
          <p:spPr>
            <a:xfrm>
              <a:off x="4984160" y="1675154"/>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3" name="pl26"/>
            <p:cNvSpPr/>
            <p:nvPr/>
          </p:nvSpPr>
          <p:spPr>
            <a:xfrm>
              <a:off x="5022118" y="4034861"/>
              <a:ext cx="3588766" cy="0"/>
            </a:xfrm>
            <a:custGeom>
              <a:avLst/>
              <a:pathLst>
                <a:path w="3588766" h="0">
                  <a:moveTo>
                    <a:pt x="0" y="0"/>
                  </a:moveTo>
                  <a:lnTo>
                    <a:pt x="3588766" y="0"/>
                  </a:lnTo>
                </a:path>
              </a:pathLst>
            </a:custGeom>
            <a:ln w="13550" cap="flat">
              <a:solidFill>
                <a:srgbClr val="000000">
                  <a:alpha val="100000"/>
                </a:srgbClr>
              </a:solidFill>
              <a:prstDash val="solid"/>
              <a:round/>
            </a:ln>
          </p:spPr>
          <p:txBody>
            <a:bodyPr/>
            <a:lstStyle/>
            <a:p/>
          </p:txBody>
        </p:sp>
        <p:sp>
          <p:nvSpPr>
            <p:cNvPr id="64" name="pl27"/>
            <p:cNvSpPr/>
            <p:nvPr/>
          </p:nvSpPr>
          <p:spPr>
            <a:xfrm>
              <a:off x="543620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5" name="pl28"/>
            <p:cNvSpPr/>
            <p:nvPr/>
          </p:nvSpPr>
          <p:spPr>
            <a:xfrm>
              <a:off x="612635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6" name="pl29"/>
            <p:cNvSpPr/>
            <p:nvPr/>
          </p:nvSpPr>
          <p:spPr>
            <a:xfrm>
              <a:off x="681650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7" name="pl30"/>
            <p:cNvSpPr/>
            <p:nvPr/>
          </p:nvSpPr>
          <p:spPr>
            <a:xfrm>
              <a:off x="7506648"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8" name="pl31"/>
            <p:cNvSpPr/>
            <p:nvPr/>
          </p:nvSpPr>
          <p:spPr>
            <a:xfrm>
              <a:off x="819679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9" name="tx32"/>
            <p:cNvSpPr/>
            <p:nvPr/>
          </p:nvSpPr>
          <p:spPr>
            <a:xfrm rot="-5400000">
              <a:off x="534256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70" name="tx33"/>
            <p:cNvSpPr/>
            <p:nvPr/>
          </p:nvSpPr>
          <p:spPr>
            <a:xfrm rot="-5400000">
              <a:off x="603271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71" name="tx34"/>
            <p:cNvSpPr/>
            <p:nvPr/>
          </p:nvSpPr>
          <p:spPr>
            <a:xfrm rot="-5400000">
              <a:off x="6722863"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72" name="tx35"/>
            <p:cNvSpPr/>
            <p:nvPr/>
          </p:nvSpPr>
          <p:spPr>
            <a:xfrm rot="-5400000">
              <a:off x="741301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73" name="tx36"/>
            <p:cNvSpPr/>
            <p:nvPr/>
          </p:nvSpPr>
          <p:spPr>
            <a:xfrm rot="-5400000">
              <a:off x="810315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74" name="tx37"/>
            <p:cNvSpPr/>
            <p:nvPr/>
          </p:nvSpPr>
          <p:spPr>
            <a:xfrm>
              <a:off x="6673626"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75" name="tx38"/>
            <p:cNvSpPr/>
            <p:nvPr/>
          </p:nvSpPr>
          <p:spPr>
            <a:xfrm rot="-5400000">
              <a:off x="3055503" y="2715268"/>
              <a:ext cx="3399482"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Registered per 1 lakh population</a:t>
              </a:r>
            </a:p>
          </p:txBody>
        </p:sp>
        <p:sp>
          <p:nvSpPr>
            <p:cNvPr id="76" name="tx39"/>
            <p:cNvSpPr/>
            <p:nvPr/>
          </p:nvSpPr>
          <p:spPr>
            <a:xfrm>
              <a:off x="5022118" y="1232224"/>
              <a:ext cx="5217579"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Rates Trend Uttar Pradesh 2017 - 2021</a:t>
              </a:r>
            </a:p>
          </p:txBody>
        </p:sp>
      </p:gr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Cyber Crimes U.T. - wise</a:t>
            </a:r>
          </a:p>
        </p:txBody>
      </p:sp>
      <p:grpSp xmlns:pic="http://schemas.openxmlformats.org/drawingml/2006/picture">
        <p:nvGrpSpPr>
          <p:cNvPr id="3" name="grp2"/>
          <p:cNvGrpSpPr/>
          <p:nvPr/>
        </p:nvGrpSpPr>
        <p:grpSpPr>
          <a:xfrm>
            <a:off x="457200" y="1200151"/>
            <a:ext cx="4038600" cy="3394471"/>
            <a:chOff x="457200" y="1200151"/>
            <a:chExt cx="4038600" cy="3394471"/>
          </a:xfrm>
        </p:grpSpPr>
        <p:sp>
          <p:nvSpPr>
            <p:cNvPr id="4" name="rc4"/>
            <p:cNvSpPr/>
            <p:nvPr/>
          </p:nvSpPr>
          <p:spPr>
            <a:xfrm>
              <a:off x="457200" y="1200151"/>
              <a:ext cx="4038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76560" y="2716357"/>
              <a:ext cx="2488765" cy="0"/>
            </a:xfrm>
            <a:custGeom>
              <a:avLst/>
              <a:pathLst>
                <a:path w="2488765" h="0">
                  <a:moveTo>
                    <a:pt x="0" y="0"/>
                  </a:moveTo>
                  <a:lnTo>
                    <a:pt x="2488765" y="0"/>
                  </a:lnTo>
                  <a:lnTo>
                    <a:pt x="2488765" y="0"/>
                  </a:lnTo>
                </a:path>
              </a:pathLst>
            </a:custGeom>
            <a:ln w="14782" cap="flat">
              <a:solidFill>
                <a:srgbClr val="BEBEBE">
                  <a:alpha val="100000"/>
                </a:srgbClr>
              </a:solidFill>
              <a:prstDash val="dot"/>
              <a:round/>
            </a:ln>
          </p:spPr>
          <p:txBody>
            <a:bodyPr/>
            <a:lstStyle/>
            <a:p/>
          </p:txBody>
        </p:sp>
        <p:sp>
          <p:nvSpPr>
            <p:cNvPr id="6" name="pl6"/>
            <p:cNvSpPr/>
            <p:nvPr/>
          </p:nvSpPr>
          <p:spPr>
            <a:xfrm>
              <a:off x="976560" y="2395925"/>
              <a:ext cx="2488765" cy="0"/>
            </a:xfrm>
            <a:custGeom>
              <a:avLst/>
              <a:pathLst>
                <a:path w="2488765" h="0">
                  <a:moveTo>
                    <a:pt x="0" y="0"/>
                  </a:moveTo>
                  <a:lnTo>
                    <a:pt x="2488765" y="0"/>
                  </a:lnTo>
                  <a:lnTo>
                    <a:pt x="2488765" y="0"/>
                  </a:lnTo>
                </a:path>
              </a:pathLst>
            </a:custGeom>
            <a:ln w="14782" cap="flat">
              <a:solidFill>
                <a:srgbClr val="BEBEBE">
                  <a:alpha val="100000"/>
                </a:srgbClr>
              </a:solidFill>
              <a:prstDash val="dot"/>
              <a:round/>
            </a:ln>
          </p:spPr>
          <p:txBody>
            <a:bodyPr/>
            <a:lstStyle/>
            <a:p/>
          </p:txBody>
        </p:sp>
        <p:sp>
          <p:nvSpPr>
            <p:cNvPr id="7" name="pl7"/>
            <p:cNvSpPr/>
            <p:nvPr/>
          </p:nvSpPr>
          <p:spPr>
            <a:xfrm>
              <a:off x="976560" y="2075493"/>
              <a:ext cx="2488765" cy="0"/>
            </a:xfrm>
            <a:custGeom>
              <a:avLst/>
              <a:pathLst>
                <a:path w="2488765" h="0">
                  <a:moveTo>
                    <a:pt x="0" y="0"/>
                  </a:moveTo>
                  <a:lnTo>
                    <a:pt x="2488765" y="0"/>
                  </a:lnTo>
                  <a:lnTo>
                    <a:pt x="2488765" y="0"/>
                  </a:lnTo>
                </a:path>
              </a:pathLst>
            </a:custGeom>
            <a:ln w="14782" cap="flat">
              <a:solidFill>
                <a:srgbClr val="BEBEBE">
                  <a:alpha val="100000"/>
                </a:srgbClr>
              </a:solidFill>
              <a:prstDash val="dot"/>
              <a:round/>
            </a:ln>
          </p:spPr>
          <p:txBody>
            <a:bodyPr/>
            <a:lstStyle/>
            <a:p/>
          </p:txBody>
        </p:sp>
        <p:sp>
          <p:nvSpPr>
            <p:cNvPr id="8" name="pl8"/>
            <p:cNvSpPr/>
            <p:nvPr/>
          </p:nvSpPr>
          <p:spPr>
            <a:xfrm>
              <a:off x="976560" y="1755061"/>
              <a:ext cx="2488765" cy="0"/>
            </a:xfrm>
            <a:custGeom>
              <a:avLst/>
              <a:pathLst>
                <a:path w="2488765" h="0">
                  <a:moveTo>
                    <a:pt x="0" y="0"/>
                  </a:moveTo>
                  <a:lnTo>
                    <a:pt x="2488765" y="0"/>
                  </a:lnTo>
                  <a:lnTo>
                    <a:pt x="2488765" y="0"/>
                  </a:lnTo>
                </a:path>
              </a:pathLst>
            </a:custGeom>
            <a:ln w="14782" cap="flat">
              <a:solidFill>
                <a:srgbClr val="BEBEBE">
                  <a:alpha val="100000"/>
                </a:srgbClr>
              </a:solidFill>
              <a:prstDash val="dot"/>
              <a:round/>
            </a:ln>
          </p:spPr>
          <p:txBody>
            <a:bodyPr/>
            <a:lstStyle/>
            <a:p/>
          </p:txBody>
        </p:sp>
        <p:sp>
          <p:nvSpPr>
            <p:cNvPr id="9" name="rc9"/>
            <p:cNvSpPr/>
            <p:nvPr/>
          </p:nvSpPr>
          <p:spPr>
            <a:xfrm>
              <a:off x="1022086" y="2700335"/>
              <a:ext cx="136578" cy="16021"/>
            </a:xfrm>
            <a:prstGeom prst="rect">
              <a:avLst/>
            </a:prstGeom>
            <a:solidFill>
              <a:srgbClr val="F8766D">
                <a:alpha val="100000"/>
              </a:srgbClr>
            </a:solidFill>
          </p:spPr>
          <p:txBody>
            <a:bodyPr/>
            <a:lstStyle/>
            <a:p/>
          </p:txBody>
        </p:sp>
        <p:sp>
          <p:nvSpPr>
            <p:cNvPr id="10" name="rc10"/>
            <p:cNvSpPr/>
            <p:nvPr/>
          </p:nvSpPr>
          <p:spPr>
            <a:xfrm>
              <a:off x="1158665" y="2690723"/>
              <a:ext cx="136578" cy="25634"/>
            </a:xfrm>
            <a:prstGeom prst="rect">
              <a:avLst/>
            </a:prstGeom>
            <a:solidFill>
              <a:srgbClr val="00BFC4">
                <a:alpha val="100000"/>
              </a:srgbClr>
            </a:solidFill>
          </p:spPr>
          <p:txBody>
            <a:bodyPr/>
            <a:lstStyle/>
            <a:p/>
          </p:txBody>
        </p:sp>
        <p:sp>
          <p:nvSpPr>
            <p:cNvPr id="11" name="rc11"/>
            <p:cNvSpPr/>
            <p:nvPr/>
          </p:nvSpPr>
          <p:spPr>
            <a:xfrm>
              <a:off x="1325594" y="2661884"/>
              <a:ext cx="136578" cy="54473"/>
            </a:xfrm>
            <a:prstGeom prst="rect">
              <a:avLst/>
            </a:prstGeom>
            <a:solidFill>
              <a:srgbClr val="F8766D">
                <a:alpha val="100000"/>
              </a:srgbClr>
            </a:solidFill>
          </p:spPr>
          <p:txBody>
            <a:bodyPr/>
            <a:lstStyle/>
            <a:p/>
          </p:txBody>
        </p:sp>
        <p:sp>
          <p:nvSpPr>
            <p:cNvPr id="12" name="rc12"/>
            <p:cNvSpPr/>
            <p:nvPr/>
          </p:nvSpPr>
          <p:spPr>
            <a:xfrm>
              <a:off x="1462173" y="2668292"/>
              <a:ext cx="136578" cy="48064"/>
            </a:xfrm>
            <a:prstGeom prst="rect">
              <a:avLst/>
            </a:prstGeom>
            <a:solidFill>
              <a:srgbClr val="00BFC4">
                <a:alpha val="100000"/>
              </a:srgbClr>
            </a:solidFill>
          </p:spPr>
          <p:txBody>
            <a:bodyPr/>
            <a:lstStyle/>
            <a:p/>
          </p:txBody>
        </p:sp>
        <p:sp>
          <p:nvSpPr>
            <p:cNvPr id="13" name="rc13"/>
            <p:cNvSpPr/>
            <p:nvPr/>
          </p:nvSpPr>
          <p:spPr>
            <a:xfrm>
              <a:off x="1629102" y="2706744"/>
              <a:ext cx="136578" cy="9612"/>
            </a:xfrm>
            <a:prstGeom prst="rect">
              <a:avLst/>
            </a:prstGeom>
            <a:solidFill>
              <a:srgbClr val="F8766D">
                <a:alpha val="100000"/>
              </a:srgbClr>
            </a:solidFill>
          </p:spPr>
          <p:txBody>
            <a:bodyPr/>
            <a:lstStyle/>
            <a:p/>
          </p:txBody>
        </p:sp>
        <p:sp>
          <p:nvSpPr>
            <p:cNvPr id="14" name="rc14"/>
            <p:cNvSpPr/>
            <p:nvPr/>
          </p:nvSpPr>
          <p:spPr>
            <a:xfrm>
              <a:off x="1765681" y="2700335"/>
              <a:ext cx="136578" cy="16021"/>
            </a:xfrm>
            <a:prstGeom prst="rect">
              <a:avLst/>
            </a:prstGeom>
            <a:solidFill>
              <a:srgbClr val="00BFC4">
                <a:alpha val="100000"/>
              </a:srgbClr>
            </a:solidFill>
          </p:spPr>
          <p:txBody>
            <a:bodyPr/>
            <a:lstStyle/>
            <a:p/>
          </p:txBody>
        </p:sp>
        <p:sp>
          <p:nvSpPr>
            <p:cNvPr id="15" name="rc15"/>
            <p:cNvSpPr/>
            <p:nvPr/>
          </p:nvSpPr>
          <p:spPr>
            <a:xfrm>
              <a:off x="1932610" y="2178031"/>
              <a:ext cx="136578" cy="538325"/>
            </a:xfrm>
            <a:prstGeom prst="rect">
              <a:avLst/>
            </a:prstGeom>
            <a:solidFill>
              <a:srgbClr val="F8766D">
                <a:alpha val="100000"/>
              </a:srgbClr>
            </a:solidFill>
          </p:spPr>
          <p:txBody>
            <a:bodyPr/>
            <a:lstStyle/>
            <a:p/>
          </p:txBody>
        </p:sp>
        <p:sp>
          <p:nvSpPr>
            <p:cNvPr id="16" name="rc16"/>
            <p:cNvSpPr/>
            <p:nvPr/>
          </p:nvSpPr>
          <p:spPr>
            <a:xfrm>
              <a:off x="2069189" y="1575619"/>
              <a:ext cx="136578" cy="1140738"/>
            </a:xfrm>
            <a:prstGeom prst="rect">
              <a:avLst/>
            </a:prstGeom>
            <a:solidFill>
              <a:srgbClr val="00BFC4">
                <a:alpha val="100000"/>
              </a:srgbClr>
            </a:solidFill>
          </p:spPr>
          <p:txBody>
            <a:bodyPr/>
            <a:lstStyle/>
            <a:p/>
          </p:txBody>
        </p:sp>
        <p:sp>
          <p:nvSpPr>
            <p:cNvPr id="17" name="rc17"/>
            <p:cNvSpPr/>
            <p:nvPr/>
          </p:nvSpPr>
          <p:spPr>
            <a:xfrm>
              <a:off x="2236118" y="2331839"/>
              <a:ext cx="136578" cy="384518"/>
            </a:xfrm>
            <a:prstGeom prst="rect">
              <a:avLst/>
            </a:prstGeom>
            <a:solidFill>
              <a:srgbClr val="F8766D">
                <a:alpha val="100000"/>
              </a:srgbClr>
            </a:solidFill>
          </p:spPr>
          <p:txBody>
            <a:bodyPr/>
            <a:lstStyle/>
            <a:p/>
          </p:txBody>
        </p:sp>
        <p:sp>
          <p:nvSpPr>
            <p:cNvPr id="18" name="rc18"/>
            <p:cNvSpPr/>
            <p:nvPr/>
          </p:nvSpPr>
          <p:spPr>
            <a:xfrm>
              <a:off x="2372697" y="2222892"/>
              <a:ext cx="136578" cy="493465"/>
            </a:xfrm>
            <a:prstGeom prst="rect">
              <a:avLst/>
            </a:prstGeom>
            <a:solidFill>
              <a:srgbClr val="00BFC4">
                <a:alpha val="100000"/>
              </a:srgbClr>
            </a:solidFill>
          </p:spPr>
          <p:txBody>
            <a:bodyPr/>
            <a:lstStyle/>
            <a:p/>
          </p:txBody>
        </p:sp>
        <p:sp>
          <p:nvSpPr>
            <p:cNvPr id="19" name="rc19"/>
            <p:cNvSpPr/>
            <p:nvPr/>
          </p:nvSpPr>
          <p:spPr>
            <a:xfrm>
              <a:off x="2539627" y="2713153"/>
              <a:ext cx="136578" cy="3204"/>
            </a:xfrm>
            <a:prstGeom prst="rect">
              <a:avLst/>
            </a:prstGeom>
            <a:solidFill>
              <a:srgbClr val="F8766D">
                <a:alpha val="100000"/>
              </a:srgbClr>
            </a:solidFill>
          </p:spPr>
          <p:txBody>
            <a:bodyPr/>
            <a:lstStyle/>
            <a:p/>
          </p:txBody>
        </p:sp>
        <p:sp>
          <p:nvSpPr>
            <p:cNvPr id="20" name="rc20"/>
            <p:cNvSpPr/>
            <p:nvPr/>
          </p:nvSpPr>
          <p:spPr>
            <a:xfrm>
              <a:off x="2676205" y="2700335"/>
              <a:ext cx="136578" cy="16021"/>
            </a:xfrm>
            <a:prstGeom prst="rect">
              <a:avLst/>
            </a:prstGeom>
            <a:solidFill>
              <a:srgbClr val="00BFC4">
                <a:alpha val="100000"/>
              </a:srgbClr>
            </a:solidFill>
          </p:spPr>
          <p:txBody>
            <a:bodyPr/>
            <a:lstStyle/>
            <a:p/>
          </p:txBody>
        </p:sp>
        <p:sp>
          <p:nvSpPr>
            <p:cNvPr id="21" name="rc21"/>
            <p:cNvSpPr/>
            <p:nvPr/>
          </p:nvSpPr>
          <p:spPr>
            <a:xfrm>
              <a:off x="2843135" y="2706744"/>
              <a:ext cx="136578" cy="9612"/>
            </a:xfrm>
            <a:prstGeom prst="rect">
              <a:avLst/>
            </a:prstGeom>
            <a:solidFill>
              <a:srgbClr val="F8766D">
                <a:alpha val="100000"/>
              </a:srgbClr>
            </a:solidFill>
          </p:spPr>
          <p:txBody>
            <a:bodyPr/>
            <a:lstStyle/>
            <a:p/>
          </p:txBody>
        </p:sp>
        <p:sp>
          <p:nvSpPr>
            <p:cNvPr id="22" name="rc22"/>
            <p:cNvSpPr/>
            <p:nvPr/>
          </p:nvSpPr>
          <p:spPr>
            <a:xfrm>
              <a:off x="2979713" y="2713153"/>
              <a:ext cx="136578" cy="3204"/>
            </a:xfrm>
            <a:prstGeom prst="rect">
              <a:avLst/>
            </a:prstGeom>
            <a:solidFill>
              <a:srgbClr val="00BFC4">
                <a:alpha val="100000"/>
              </a:srgbClr>
            </a:solidFill>
          </p:spPr>
          <p:txBody>
            <a:bodyPr/>
            <a:lstStyle/>
            <a:p/>
          </p:txBody>
        </p:sp>
        <p:sp>
          <p:nvSpPr>
            <p:cNvPr id="23" name="rc23"/>
            <p:cNvSpPr/>
            <p:nvPr/>
          </p:nvSpPr>
          <p:spPr>
            <a:xfrm>
              <a:off x="3146643" y="2684314"/>
              <a:ext cx="136578" cy="32043"/>
            </a:xfrm>
            <a:prstGeom prst="rect">
              <a:avLst/>
            </a:prstGeom>
            <a:solidFill>
              <a:srgbClr val="F8766D">
                <a:alpha val="100000"/>
              </a:srgbClr>
            </a:solidFill>
          </p:spPr>
          <p:txBody>
            <a:bodyPr/>
            <a:lstStyle/>
            <a:p/>
          </p:txBody>
        </p:sp>
        <p:sp>
          <p:nvSpPr>
            <p:cNvPr id="24" name="rc24"/>
            <p:cNvSpPr/>
            <p:nvPr/>
          </p:nvSpPr>
          <p:spPr>
            <a:xfrm>
              <a:off x="3283221" y="2716357"/>
              <a:ext cx="136578" cy="0"/>
            </a:xfrm>
            <a:prstGeom prst="rect">
              <a:avLst/>
            </a:prstGeom>
            <a:solidFill>
              <a:srgbClr val="00BFC4">
                <a:alpha val="100000"/>
              </a:srgbClr>
            </a:solidFill>
          </p:spPr>
          <p:txBody>
            <a:bodyPr/>
            <a:lstStyle/>
            <a:p/>
          </p:txBody>
        </p:sp>
        <p:sp>
          <p:nvSpPr>
            <p:cNvPr id="25" name="tx25"/>
            <p:cNvSpPr/>
            <p:nvPr/>
          </p:nvSpPr>
          <p:spPr>
            <a:xfrm>
              <a:off x="1071519" y="2640297"/>
              <a:ext cx="37714" cy="40281"/>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5</a:t>
              </a:r>
            </a:p>
          </p:txBody>
        </p:sp>
        <p:sp>
          <p:nvSpPr>
            <p:cNvPr id="26" name="tx26"/>
            <p:cNvSpPr/>
            <p:nvPr/>
          </p:nvSpPr>
          <p:spPr>
            <a:xfrm>
              <a:off x="1208097" y="2629970"/>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8</a:t>
              </a:r>
            </a:p>
          </p:txBody>
        </p:sp>
        <p:sp>
          <p:nvSpPr>
            <p:cNvPr id="27" name="tx27"/>
            <p:cNvSpPr/>
            <p:nvPr/>
          </p:nvSpPr>
          <p:spPr>
            <a:xfrm>
              <a:off x="1356170" y="2602613"/>
              <a:ext cx="75428" cy="3951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17</a:t>
              </a:r>
            </a:p>
          </p:txBody>
        </p:sp>
        <p:sp>
          <p:nvSpPr>
            <p:cNvPr id="28" name="tx28"/>
            <p:cNvSpPr/>
            <p:nvPr/>
          </p:nvSpPr>
          <p:spPr>
            <a:xfrm>
              <a:off x="1492748" y="2608254"/>
              <a:ext cx="75428" cy="40281"/>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15</a:t>
              </a:r>
            </a:p>
          </p:txBody>
        </p:sp>
        <p:sp>
          <p:nvSpPr>
            <p:cNvPr id="29" name="tx29"/>
            <p:cNvSpPr/>
            <p:nvPr/>
          </p:nvSpPr>
          <p:spPr>
            <a:xfrm>
              <a:off x="1678535" y="2645991"/>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a:t>
              </a:r>
            </a:p>
          </p:txBody>
        </p:sp>
        <p:sp>
          <p:nvSpPr>
            <p:cNvPr id="30" name="tx30"/>
            <p:cNvSpPr/>
            <p:nvPr/>
          </p:nvSpPr>
          <p:spPr>
            <a:xfrm>
              <a:off x="1815113" y="2640297"/>
              <a:ext cx="37714" cy="40281"/>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5</a:t>
              </a:r>
            </a:p>
          </p:txBody>
        </p:sp>
        <p:sp>
          <p:nvSpPr>
            <p:cNvPr id="31" name="tx31"/>
            <p:cNvSpPr/>
            <p:nvPr/>
          </p:nvSpPr>
          <p:spPr>
            <a:xfrm>
              <a:off x="1944329" y="2117278"/>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168</a:t>
              </a:r>
            </a:p>
          </p:txBody>
        </p:sp>
        <p:sp>
          <p:nvSpPr>
            <p:cNvPr id="32" name="tx32"/>
            <p:cNvSpPr/>
            <p:nvPr/>
          </p:nvSpPr>
          <p:spPr>
            <a:xfrm>
              <a:off x="2080907" y="1514866"/>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356</a:t>
              </a:r>
            </a:p>
          </p:txBody>
        </p:sp>
        <p:sp>
          <p:nvSpPr>
            <p:cNvPr id="33" name="tx33"/>
            <p:cNvSpPr/>
            <p:nvPr/>
          </p:nvSpPr>
          <p:spPr>
            <a:xfrm>
              <a:off x="2247837" y="2271086"/>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120</a:t>
              </a:r>
            </a:p>
          </p:txBody>
        </p:sp>
        <p:sp>
          <p:nvSpPr>
            <p:cNvPr id="34" name="tx34"/>
            <p:cNvSpPr/>
            <p:nvPr/>
          </p:nvSpPr>
          <p:spPr>
            <a:xfrm>
              <a:off x="2384415" y="2162853"/>
              <a:ext cx="113142" cy="40281"/>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154</a:t>
              </a:r>
            </a:p>
          </p:txBody>
        </p:sp>
        <p:sp>
          <p:nvSpPr>
            <p:cNvPr id="35" name="tx35"/>
            <p:cNvSpPr/>
            <p:nvPr/>
          </p:nvSpPr>
          <p:spPr>
            <a:xfrm>
              <a:off x="2589059" y="2653882"/>
              <a:ext cx="37714" cy="3951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a:t>
              </a:r>
            </a:p>
          </p:txBody>
        </p:sp>
        <p:sp>
          <p:nvSpPr>
            <p:cNvPr id="36" name="tx36"/>
            <p:cNvSpPr/>
            <p:nvPr/>
          </p:nvSpPr>
          <p:spPr>
            <a:xfrm>
              <a:off x="2725637" y="2640297"/>
              <a:ext cx="37714" cy="40281"/>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5</a:t>
              </a:r>
            </a:p>
          </p:txBody>
        </p:sp>
        <p:sp>
          <p:nvSpPr>
            <p:cNvPr id="37" name="tx37"/>
            <p:cNvSpPr/>
            <p:nvPr/>
          </p:nvSpPr>
          <p:spPr>
            <a:xfrm>
              <a:off x="2892567" y="2645991"/>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a:t>
              </a:r>
            </a:p>
          </p:txBody>
        </p:sp>
        <p:sp>
          <p:nvSpPr>
            <p:cNvPr id="38" name="tx38"/>
            <p:cNvSpPr/>
            <p:nvPr/>
          </p:nvSpPr>
          <p:spPr>
            <a:xfrm>
              <a:off x="3029145" y="2653882"/>
              <a:ext cx="37714" cy="3951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a:t>
              </a:r>
            </a:p>
          </p:txBody>
        </p:sp>
        <p:sp>
          <p:nvSpPr>
            <p:cNvPr id="39" name="tx39"/>
            <p:cNvSpPr/>
            <p:nvPr/>
          </p:nvSpPr>
          <p:spPr>
            <a:xfrm>
              <a:off x="3177218" y="2623561"/>
              <a:ext cx="7542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10</a:t>
              </a:r>
            </a:p>
          </p:txBody>
        </p:sp>
        <p:sp>
          <p:nvSpPr>
            <p:cNvPr id="40" name="tx40"/>
            <p:cNvSpPr/>
            <p:nvPr/>
          </p:nvSpPr>
          <p:spPr>
            <a:xfrm>
              <a:off x="3332653" y="2655604"/>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a:t>
              </a:r>
            </a:p>
          </p:txBody>
        </p:sp>
        <p:sp>
          <p:nvSpPr>
            <p:cNvPr id="41" name="pl41"/>
            <p:cNvSpPr/>
            <p:nvPr/>
          </p:nvSpPr>
          <p:spPr>
            <a:xfrm>
              <a:off x="976560" y="1518582"/>
              <a:ext cx="0" cy="1254812"/>
            </a:xfrm>
            <a:custGeom>
              <a:avLst/>
              <a:pathLst>
                <a:path w="0" h="1254812">
                  <a:moveTo>
                    <a:pt x="0" y="1254812"/>
                  </a:moveTo>
                  <a:lnTo>
                    <a:pt x="0" y="0"/>
                  </a:lnTo>
                </a:path>
              </a:pathLst>
            </a:custGeom>
            <a:ln w="13550" cap="flat">
              <a:solidFill>
                <a:srgbClr val="000000">
                  <a:alpha val="100000"/>
                </a:srgbClr>
              </a:solidFill>
              <a:prstDash val="solid"/>
              <a:round/>
            </a:ln>
          </p:spPr>
          <p:txBody>
            <a:bodyPr/>
            <a:lstStyle/>
            <a:p/>
          </p:txBody>
        </p:sp>
        <p:sp>
          <p:nvSpPr>
            <p:cNvPr id="42" name="tx42"/>
            <p:cNvSpPr/>
            <p:nvPr/>
          </p:nvSpPr>
          <p:spPr>
            <a:xfrm>
              <a:off x="835515" y="2671569"/>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43" name="tx43"/>
            <p:cNvSpPr/>
            <p:nvPr/>
          </p:nvSpPr>
          <p:spPr>
            <a:xfrm>
              <a:off x="690073" y="2351137"/>
              <a:ext cx="218163"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100</a:t>
              </a:r>
            </a:p>
          </p:txBody>
        </p:sp>
        <p:sp>
          <p:nvSpPr>
            <p:cNvPr id="44" name="tx44"/>
            <p:cNvSpPr/>
            <p:nvPr/>
          </p:nvSpPr>
          <p:spPr>
            <a:xfrm>
              <a:off x="690073" y="2030705"/>
              <a:ext cx="218163"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200</a:t>
              </a:r>
            </a:p>
          </p:txBody>
        </p:sp>
        <p:sp>
          <p:nvSpPr>
            <p:cNvPr id="45" name="tx45"/>
            <p:cNvSpPr/>
            <p:nvPr/>
          </p:nvSpPr>
          <p:spPr>
            <a:xfrm>
              <a:off x="690073" y="1710273"/>
              <a:ext cx="218163"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300</a:t>
              </a:r>
            </a:p>
          </p:txBody>
        </p:sp>
        <p:sp>
          <p:nvSpPr>
            <p:cNvPr id="46" name="pl46"/>
            <p:cNvSpPr/>
            <p:nvPr/>
          </p:nvSpPr>
          <p:spPr>
            <a:xfrm>
              <a:off x="938603" y="2716357"/>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7" name="pl47"/>
            <p:cNvSpPr/>
            <p:nvPr/>
          </p:nvSpPr>
          <p:spPr>
            <a:xfrm>
              <a:off x="938603" y="239592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8" name="pl48"/>
            <p:cNvSpPr/>
            <p:nvPr/>
          </p:nvSpPr>
          <p:spPr>
            <a:xfrm>
              <a:off x="938603" y="207549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9" name="pl49"/>
            <p:cNvSpPr/>
            <p:nvPr/>
          </p:nvSpPr>
          <p:spPr>
            <a:xfrm>
              <a:off x="938603" y="175506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0" name="pl50"/>
            <p:cNvSpPr/>
            <p:nvPr/>
          </p:nvSpPr>
          <p:spPr>
            <a:xfrm>
              <a:off x="976560" y="2773394"/>
              <a:ext cx="2488765" cy="0"/>
            </a:xfrm>
            <a:custGeom>
              <a:avLst/>
              <a:pathLst>
                <a:path w="2488765" h="0">
                  <a:moveTo>
                    <a:pt x="0" y="0"/>
                  </a:moveTo>
                  <a:lnTo>
                    <a:pt x="2488765" y="0"/>
                  </a:lnTo>
                </a:path>
              </a:pathLst>
            </a:custGeom>
            <a:ln w="13550" cap="flat">
              <a:solidFill>
                <a:srgbClr val="000000">
                  <a:alpha val="100000"/>
                </a:srgbClr>
              </a:solidFill>
              <a:prstDash val="solid"/>
              <a:round/>
            </a:ln>
          </p:spPr>
          <p:txBody>
            <a:bodyPr/>
            <a:lstStyle/>
            <a:p/>
          </p:txBody>
        </p:sp>
        <p:sp>
          <p:nvSpPr>
            <p:cNvPr id="51" name="pl51"/>
            <p:cNvSpPr/>
            <p:nvPr/>
          </p:nvSpPr>
          <p:spPr>
            <a:xfrm>
              <a:off x="1158665"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2" name="pl52"/>
            <p:cNvSpPr/>
            <p:nvPr/>
          </p:nvSpPr>
          <p:spPr>
            <a:xfrm>
              <a:off x="1462173"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3" name="pl53"/>
            <p:cNvSpPr/>
            <p:nvPr/>
          </p:nvSpPr>
          <p:spPr>
            <a:xfrm>
              <a:off x="1765681"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4" name="pl54"/>
            <p:cNvSpPr/>
            <p:nvPr/>
          </p:nvSpPr>
          <p:spPr>
            <a:xfrm>
              <a:off x="2069189"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5" name="pl55"/>
            <p:cNvSpPr/>
            <p:nvPr/>
          </p:nvSpPr>
          <p:spPr>
            <a:xfrm>
              <a:off x="2372697"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6" name="pl56"/>
            <p:cNvSpPr/>
            <p:nvPr/>
          </p:nvSpPr>
          <p:spPr>
            <a:xfrm>
              <a:off x="2676205"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7" name="pl57"/>
            <p:cNvSpPr/>
            <p:nvPr/>
          </p:nvSpPr>
          <p:spPr>
            <a:xfrm>
              <a:off x="2979713"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8" name="pl58"/>
            <p:cNvSpPr/>
            <p:nvPr/>
          </p:nvSpPr>
          <p:spPr>
            <a:xfrm>
              <a:off x="3283221"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9" name="tx59"/>
            <p:cNvSpPr/>
            <p:nvPr/>
          </p:nvSpPr>
          <p:spPr>
            <a:xfrm rot="-5400000">
              <a:off x="887302" y="3562418"/>
              <a:ext cx="612229"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A&amp;N Islands</a:t>
              </a:r>
            </a:p>
          </p:txBody>
        </p:sp>
        <p:sp>
          <p:nvSpPr>
            <p:cNvPr id="60" name="tx60"/>
            <p:cNvSpPr/>
            <p:nvPr/>
          </p:nvSpPr>
          <p:spPr>
            <a:xfrm rot="-5400000">
              <a:off x="1193265" y="3552571"/>
              <a:ext cx="587623"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Chandigarh</a:t>
              </a:r>
            </a:p>
          </p:txBody>
        </p:sp>
        <p:sp>
          <p:nvSpPr>
            <p:cNvPr id="61" name="tx61"/>
            <p:cNvSpPr/>
            <p:nvPr/>
          </p:nvSpPr>
          <p:spPr>
            <a:xfrm rot="-5400000">
              <a:off x="1040417" y="3562418"/>
              <a:ext cx="1520031"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D&amp;N Haveli and Daman &amp; Diu</a:t>
              </a:r>
            </a:p>
          </p:txBody>
        </p:sp>
        <p:sp>
          <p:nvSpPr>
            <p:cNvPr id="62" name="tx62"/>
            <p:cNvSpPr/>
            <p:nvPr/>
          </p:nvSpPr>
          <p:spPr>
            <a:xfrm rot="-5400000">
              <a:off x="1973145" y="3562418"/>
              <a:ext cx="261590"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Delhi</a:t>
              </a:r>
            </a:p>
          </p:txBody>
        </p:sp>
        <p:sp>
          <p:nvSpPr>
            <p:cNvPr id="63" name="tx63"/>
            <p:cNvSpPr/>
            <p:nvPr/>
          </p:nvSpPr>
          <p:spPr>
            <a:xfrm rot="-5400000">
              <a:off x="1941220" y="3552967"/>
              <a:ext cx="913556" cy="97532"/>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Jammu &amp; Kashmir</a:t>
              </a:r>
            </a:p>
          </p:txBody>
        </p:sp>
        <p:sp>
          <p:nvSpPr>
            <p:cNvPr id="64" name="tx64"/>
            <p:cNvSpPr/>
            <p:nvPr/>
          </p:nvSpPr>
          <p:spPr>
            <a:xfrm rot="-5400000">
              <a:off x="2526534" y="3562418"/>
              <a:ext cx="368845"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Ladakh</a:t>
              </a:r>
            </a:p>
          </p:txBody>
        </p:sp>
        <p:sp>
          <p:nvSpPr>
            <p:cNvPr id="65" name="tx65"/>
            <p:cNvSpPr/>
            <p:nvPr/>
          </p:nvSpPr>
          <p:spPr>
            <a:xfrm rot="-5400000">
              <a:off x="2657426" y="3552571"/>
              <a:ext cx="694382"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Lakshadweep</a:t>
              </a:r>
            </a:p>
          </p:txBody>
        </p:sp>
        <p:sp>
          <p:nvSpPr>
            <p:cNvPr id="66" name="tx66"/>
            <p:cNvSpPr/>
            <p:nvPr/>
          </p:nvSpPr>
          <p:spPr>
            <a:xfrm rot="-5400000">
              <a:off x="3017637" y="3552571"/>
              <a:ext cx="580975"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Puducherry</a:t>
              </a:r>
            </a:p>
          </p:txBody>
        </p:sp>
        <p:sp>
          <p:nvSpPr>
            <p:cNvPr id="67" name="tx67"/>
            <p:cNvSpPr/>
            <p:nvPr/>
          </p:nvSpPr>
          <p:spPr>
            <a:xfrm>
              <a:off x="2095307" y="4397908"/>
              <a:ext cx="251271"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U.T.</a:t>
              </a:r>
            </a:p>
          </p:txBody>
        </p:sp>
        <p:sp>
          <p:nvSpPr>
            <p:cNvPr id="68" name="tx68"/>
            <p:cNvSpPr/>
            <p:nvPr/>
          </p:nvSpPr>
          <p:spPr>
            <a:xfrm rot="-5400000">
              <a:off x="-196204" y="2084534"/>
              <a:ext cx="1520899"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Cases Registered</a:t>
              </a:r>
            </a:p>
          </p:txBody>
        </p:sp>
        <p:sp>
          <p:nvSpPr>
            <p:cNvPr id="69" name="rc69"/>
            <p:cNvSpPr/>
            <p:nvPr/>
          </p:nvSpPr>
          <p:spPr>
            <a:xfrm>
              <a:off x="3617157" y="1741259"/>
              <a:ext cx="802727" cy="809458"/>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70" name="tx70"/>
            <p:cNvSpPr/>
            <p:nvPr/>
          </p:nvSpPr>
          <p:spPr>
            <a:xfrm>
              <a:off x="3693072" y="1830866"/>
              <a:ext cx="391715" cy="113258"/>
            </a:xfrm>
            <a:prstGeom prst="rect">
              <a:avLst/>
            </a:prstGeom>
            <a:noFill/>
          </p:spPr>
          <p:txBody>
            <a:bodyPr lIns="0" rIns="0" tIns="0" bIns="0" anchorCtr="1" anchor="ctr" wrap="none"/>
            <a:lstStyle/>
            <a:p>
              <a:pPr algn="l" marL="0" marR="0" indent="0">
                <a:lnSpc>
                  <a:spcPts val="1200"/>
                </a:lnSpc>
                <a:spcBef>
                  <a:spcPts val="0"/>
                </a:spcBef>
                <a:spcAft>
                  <a:spcPts val="0"/>
                </a:spcAft>
              </a:pPr>
              <a:r>
                <a:rPr sz="1200" b="1">
                  <a:solidFill>
                    <a:srgbClr val="000000">
                      <a:alpha val="100000"/>
                    </a:srgbClr>
                  </a:solidFill>
                  <a:latin typeface="DejaVu Sans"/>
                  <a:cs typeface="DejaVu Sans"/>
                </a:rPr>
                <a:t>Year</a:t>
              </a:r>
            </a:p>
          </p:txBody>
        </p:sp>
        <p:sp>
          <p:nvSpPr>
            <p:cNvPr id="71" name="rc71"/>
            <p:cNvSpPr/>
            <p:nvPr/>
          </p:nvSpPr>
          <p:spPr>
            <a:xfrm>
              <a:off x="3693072" y="2035890"/>
              <a:ext cx="219456" cy="219456"/>
            </a:xfrm>
            <a:prstGeom prst="rect">
              <a:avLst/>
            </a:prstGeom>
            <a:solidFill>
              <a:srgbClr val="FFFFFF">
                <a:alpha val="100000"/>
              </a:srgbClr>
            </a:solidFill>
          </p:spPr>
          <p:txBody>
            <a:bodyPr/>
            <a:lstStyle/>
            <a:p/>
          </p:txBody>
        </p:sp>
        <p:sp>
          <p:nvSpPr>
            <p:cNvPr id="72" name="rc72"/>
            <p:cNvSpPr/>
            <p:nvPr/>
          </p:nvSpPr>
          <p:spPr>
            <a:xfrm>
              <a:off x="3702072" y="2044890"/>
              <a:ext cx="201455" cy="201455"/>
            </a:xfrm>
            <a:prstGeom prst="rect">
              <a:avLst/>
            </a:prstGeom>
            <a:solidFill>
              <a:srgbClr val="F8766D">
                <a:alpha val="100000"/>
              </a:srgbClr>
            </a:solidFill>
          </p:spPr>
          <p:txBody>
            <a:bodyPr/>
            <a:lstStyle/>
            <a:p/>
          </p:txBody>
        </p:sp>
        <p:sp>
          <p:nvSpPr>
            <p:cNvPr id="73" name="rc73"/>
            <p:cNvSpPr/>
            <p:nvPr/>
          </p:nvSpPr>
          <p:spPr>
            <a:xfrm>
              <a:off x="3693072" y="2255346"/>
              <a:ext cx="219456" cy="219456"/>
            </a:xfrm>
            <a:prstGeom prst="rect">
              <a:avLst/>
            </a:prstGeom>
            <a:solidFill>
              <a:srgbClr val="FFFFFF">
                <a:alpha val="100000"/>
              </a:srgbClr>
            </a:solidFill>
          </p:spPr>
          <p:txBody>
            <a:bodyPr/>
            <a:lstStyle/>
            <a:p/>
          </p:txBody>
        </p:sp>
        <p:sp>
          <p:nvSpPr>
            <p:cNvPr id="74" name="rc74"/>
            <p:cNvSpPr/>
            <p:nvPr/>
          </p:nvSpPr>
          <p:spPr>
            <a:xfrm>
              <a:off x="3702072" y="2264346"/>
              <a:ext cx="201455" cy="201456"/>
            </a:xfrm>
            <a:prstGeom prst="rect">
              <a:avLst/>
            </a:prstGeom>
            <a:solidFill>
              <a:srgbClr val="00BFC4">
                <a:alpha val="100000"/>
              </a:srgbClr>
            </a:solidFill>
          </p:spPr>
          <p:txBody>
            <a:bodyPr/>
            <a:lstStyle/>
            <a:p/>
          </p:txBody>
        </p:sp>
        <p:sp>
          <p:nvSpPr>
            <p:cNvPr id="75" name="tx75"/>
            <p:cNvSpPr/>
            <p:nvPr/>
          </p:nvSpPr>
          <p:spPr>
            <a:xfrm>
              <a:off x="3988443" y="2090877"/>
              <a:ext cx="355525" cy="10566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2020</a:t>
              </a:r>
            </a:p>
          </p:txBody>
        </p:sp>
        <p:sp>
          <p:nvSpPr>
            <p:cNvPr id="76" name="tx76"/>
            <p:cNvSpPr/>
            <p:nvPr/>
          </p:nvSpPr>
          <p:spPr>
            <a:xfrm>
              <a:off x="3988443" y="2310333"/>
              <a:ext cx="355525" cy="10566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2021</a:t>
              </a:r>
            </a:p>
          </p:txBody>
        </p:sp>
        <p:sp>
          <p:nvSpPr>
            <p:cNvPr id="77" name="tx77"/>
            <p:cNvSpPr/>
            <p:nvPr/>
          </p:nvSpPr>
          <p:spPr>
            <a:xfrm>
              <a:off x="976560" y="1232224"/>
              <a:ext cx="2342653"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Crimes U.T. Wise</a:t>
              </a:r>
            </a:p>
          </p:txBody>
        </p:sp>
      </p:grpSp>
      <p:grpSp xmlns:pic="http://schemas.openxmlformats.org/drawingml/2006/picture">
        <p:nvGrpSpPr>
          <p:cNvPr id="78" name="grp2"/>
          <p:cNvGrpSpPr/>
          <p:nvPr/>
        </p:nvGrpSpPr>
        <p:grpSpPr>
          <a:xfrm>
            <a:off x="4648200" y="1200151"/>
            <a:ext cx="4038600" cy="3394471"/>
            <a:chOff x="4648200" y="1200151"/>
            <a:chExt cx="4038600" cy="3394471"/>
          </a:xfrm>
        </p:grpSpPr>
        <p:sp>
          <p:nvSpPr>
            <p:cNvPr id="79" name="rc4"/>
            <p:cNvSpPr/>
            <p:nvPr/>
          </p:nvSpPr>
          <p:spPr>
            <a:xfrm>
              <a:off x="4648200" y="1200151"/>
              <a:ext cx="4038599"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80" name="pl5"/>
            <p:cNvSpPr/>
            <p:nvPr/>
          </p:nvSpPr>
          <p:spPr>
            <a:xfrm>
              <a:off x="5022118" y="2716357"/>
              <a:ext cx="2634208" cy="0"/>
            </a:xfrm>
            <a:custGeom>
              <a:avLst/>
              <a:pathLst>
                <a:path w="2634208" h="0">
                  <a:moveTo>
                    <a:pt x="0" y="0"/>
                  </a:moveTo>
                  <a:lnTo>
                    <a:pt x="2634208" y="0"/>
                  </a:lnTo>
                  <a:lnTo>
                    <a:pt x="2634208" y="0"/>
                  </a:lnTo>
                </a:path>
              </a:pathLst>
            </a:custGeom>
            <a:ln w="14782" cap="flat">
              <a:solidFill>
                <a:srgbClr val="BEBEBE">
                  <a:alpha val="100000"/>
                </a:srgbClr>
              </a:solidFill>
              <a:prstDash val="dot"/>
              <a:round/>
            </a:ln>
          </p:spPr>
          <p:txBody>
            <a:bodyPr/>
            <a:lstStyle/>
            <a:p/>
          </p:txBody>
        </p:sp>
        <p:sp>
          <p:nvSpPr>
            <p:cNvPr id="81" name="pl6"/>
            <p:cNvSpPr/>
            <p:nvPr/>
          </p:nvSpPr>
          <p:spPr>
            <a:xfrm>
              <a:off x="5022118" y="2450185"/>
              <a:ext cx="2634208" cy="0"/>
            </a:xfrm>
            <a:custGeom>
              <a:avLst/>
              <a:pathLst>
                <a:path w="2634208" h="0">
                  <a:moveTo>
                    <a:pt x="0" y="0"/>
                  </a:moveTo>
                  <a:lnTo>
                    <a:pt x="2634208" y="0"/>
                  </a:lnTo>
                  <a:lnTo>
                    <a:pt x="2634208" y="0"/>
                  </a:lnTo>
                </a:path>
              </a:pathLst>
            </a:custGeom>
            <a:ln w="14782" cap="flat">
              <a:solidFill>
                <a:srgbClr val="BEBEBE">
                  <a:alpha val="100000"/>
                </a:srgbClr>
              </a:solidFill>
              <a:prstDash val="dot"/>
              <a:round/>
            </a:ln>
          </p:spPr>
          <p:txBody>
            <a:bodyPr/>
            <a:lstStyle/>
            <a:p/>
          </p:txBody>
        </p:sp>
        <p:sp>
          <p:nvSpPr>
            <p:cNvPr id="82" name="pl7"/>
            <p:cNvSpPr/>
            <p:nvPr/>
          </p:nvSpPr>
          <p:spPr>
            <a:xfrm>
              <a:off x="5022118" y="2184013"/>
              <a:ext cx="2634208" cy="0"/>
            </a:xfrm>
            <a:custGeom>
              <a:avLst/>
              <a:pathLst>
                <a:path w="2634208" h="0">
                  <a:moveTo>
                    <a:pt x="0" y="0"/>
                  </a:moveTo>
                  <a:lnTo>
                    <a:pt x="2634208" y="0"/>
                  </a:lnTo>
                  <a:lnTo>
                    <a:pt x="2634208" y="0"/>
                  </a:lnTo>
                </a:path>
              </a:pathLst>
            </a:custGeom>
            <a:ln w="14782" cap="flat">
              <a:solidFill>
                <a:srgbClr val="BEBEBE">
                  <a:alpha val="100000"/>
                </a:srgbClr>
              </a:solidFill>
              <a:prstDash val="dot"/>
              <a:round/>
            </a:ln>
          </p:spPr>
          <p:txBody>
            <a:bodyPr/>
            <a:lstStyle/>
            <a:p/>
          </p:txBody>
        </p:sp>
        <p:sp>
          <p:nvSpPr>
            <p:cNvPr id="83" name="pl8"/>
            <p:cNvSpPr/>
            <p:nvPr/>
          </p:nvSpPr>
          <p:spPr>
            <a:xfrm>
              <a:off x="5022118" y="1917840"/>
              <a:ext cx="2634208" cy="0"/>
            </a:xfrm>
            <a:custGeom>
              <a:avLst/>
              <a:pathLst>
                <a:path w="2634208" h="0">
                  <a:moveTo>
                    <a:pt x="0" y="0"/>
                  </a:moveTo>
                  <a:lnTo>
                    <a:pt x="2634208" y="0"/>
                  </a:lnTo>
                  <a:lnTo>
                    <a:pt x="2634208" y="0"/>
                  </a:lnTo>
                </a:path>
              </a:pathLst>
            </a:custGeom>
            <a:ln w="14782" cap="flat">
              <a:solidFill>
                <a:srgbClr val="BEBEBE">
                  <a:alpha val="100000"/>
                </a:srgbClr>
              </a:solidFill>
              <a:prstDash val="dot"/>
              <a:round/>
            </a:ln>
          </p:spPr>
          <p:txBody>
            <a:bodyPr/>
            <a:lstStyle/>
            <a:p/>
          </p:txBody>
        </p:sp>
        <p:sp>
          <p:nvSpPr>
            <p:cNvPr id="84" name="pl9"/>
            <p:cNvSpPr/>
            <p:nvPr/>
          </p:nvSpPr>
          <p:spPr>
            <a:xfrm>
              <a:off x="5022118" y="1651668"/>
              <a:ext cx="2634208" cy="0"/>
            </a:xfrm>
            <a:custGeom>
              <a:avLst/>
              <a:pathLst>
                <a:path w="2634208" h="0">
                  <a:moveTo>
                    <a:pt x="0" y="0"/>
                  </a:moveTo>
                  <a:lnTo>
                    <a:pt x="2634208" y="0"/>
                  </a:lnTo>
                  <a:lnTo>
                    <a:pt x="2634208" y="0"/>
                  </a:lnTo>
                </a:path>
              </a:pathLst>
            </a:custGeom>
            <a:ln w="14782" cap="flat">
              <a:solidFill>
                <a:srgbClr val="BEBEBE">
                  <a:alpha val="100000"/>
                </a:srgbClr>
              </a:solidFill>
              <a:prstDash val="dot"/>
              <a:round/>
            </a:ln>
          </p:spPr>
          <p:txBody>
            <a:bodyPr/>
            <a:lstStyle/>
            <a:p/>
          </p:txBody>
        </p:sp>
        <p:sp>
          <p:nvSpPr>
            <p:cNvPr id="85" name="rc10"/>
            <p:cNvSpPr/>
            <p:nvPr/>
          </p:nvSpPr>
          <p:spPr>
            <a:xfrm>
              <a:off x="5070305" y="2383642"/>
              <a:ext cx="144560" cy="332715"/>
            </a:xfrm>
            <a:prstGeom prst="rect">
              <a:avLst/>
            </a:prstGeom>
            <a:solidFill>
              <a:srgbClr val="F8766D">
                <a:alpha val="100000"/>
              </a:srgbClr>
            </a:solidFill>
          </p:spPr>
          <p:txBody>
            <a:bodyPr/>
            <a:lstStyle/>
            <a:p/>
          </p:txBody>
        </p:sp>
        <p:sp>
          <p:nvSpPr>
            <p:cNvPr id="86" name="rc11"/>
            <p:cNvSpPr/>
            <p:nvPr/>
          </p:nvSpPr>
          <p:spPr>
            <a:xfrm>
              <a:off x="5214865" y="2184013"/>
              <a:ext cx="144560" cy="532344"/>
            </a:xfrm>
            <a:prstGeom prst="rect">
              <a:avLst/>
            </a:prstGeom>
            <a:solidFill>
              <a:srgbClr val="00BFC4">
                <a:alpha val="100000"/>
              </a:srgbClr>
            </a:solidFill>
          </p:spPr>
          <p:txBody>
            <a:bodyPr/>
            <a:lstStyle/>
            <a:p/>
          </p:txBody>
        </p:sp>
        <p:sp>
          <p:nvSpPr>
            <p:cNvPr id="87" name="rc12"/>
            <p:cNvSpPr/>
            <p:nvPr/>
          </p:nvSpPr>
          <p:spPr>
            <a:xfrm>
              <a:off x="5391550" y="2339280"/>
              <a:ext cx="144560" cy="377077"/>
            </a:xfrm>
            <a:prstGeom prst="rect">
              <a:avLst/>
            </a:prstGeom>
            <a:solidFill>
              <a:srgbClr val="F8766D">
                <a:alpha val="100000"/>
              </a:srgbClr>
            </a:solidFill>
          </p:spPr>
          <p:txBody>
            <a:bodyPr/>
            <a:lstStyle/>
            <a:p/>
          </p:txBody>
        </p:sp>
        <p:sp>
          <p:nvSpPr>
            <p:cNvPr id="88" name="rc13"/>
            <p:cNvSpPr/>
            <p:nvPr/>
          </p:nvSpPr>
          <p:spPr>
            <a:xfrm>
              <a:off x="5536110" y="2386391"/>
              <a:ext cx="144560" cy="329965"/>
            </a:xfrm>
            <a:prstGeom prst="rect">
              <a:avLst/>
            </a:prstGeom>
            <a:solidFill>
              <a:srgbClr val="00BFC4">
                <a:alpha val="100000"/>
              </a:srgbClr>
            </a:solidFill>
          </p:spPr>
          <p:txBody>
            <a:bodyPr/>
            <a:lstStyle/>
            <a:p/>
          </p:txBody>
        </p:sp>
        <p:sp>
          <p:nvSpPr>
            <p:cNvPr id="89" name="rc14"/>
            <p:cNvSpPr/>
            <p:nvPr/>
          </p:nvSpPr>
          <p:spPr>
            <a:xfrm>
              <a:off x="5712794" y="2639577"/>
              <a:ext cx="144560" cy="76780"/>
            </a:xfrm>
            <a:prstGeom prst="rect">
              <a:avLst/>
            </a:prstGeom>
            <a:solidFill>
              <a:srgbClr val="F8766D">
                <a:alpha val="100000"/>
              </a:srgbClr>
            </a:solidFill>
          </p:spPr>
          <p:txBody>
            <a:bodyPr/>
            <a:lstStyle/>
            <a:p/>
          </p:txBody>
        </p:sp>
        <p:sp>
          <p:nvSpPr>
            <p:cNvPr id="90" name="rc15"/>
            <p:cNvSpPr/>
            <p:nvPr/>
          </p:nvSpPr>
          <p:spPr>
            <a:xfrm>
              <a:off x="5857355" y="2596460"/>
              <a:ext cx="144560" cy="119897"/>
            </a:xfrm>
            <a:prstGeom prst="rect">
              <a:avLst/>
            </a:prstGeom>
            <a:solidFill>
              <a:srgbClr val="00BFC4">
                <a:alpha val="100000"/>
              </a:srgbClr>
            </a:solidFill>
          </p:spPr>
          <p:txBody>
            <a:bodyPr/>
            <a:lstStyle/>
            <a:p/>
          </p:txBody>
        </p:sp>
        <p:sp>
          <p:nvSpPr>
            <p:cNvPr id="91" name="rc16"/>
            <p:cNvSpPr/>
            <p:nvPr/>
          </p:nvSpPr>
          <p:spPr>
            <a:xfrm>
              <a:off x="6034039" y="2496293"/>
              <a:ext cx="144560" cy="220063"/>
            </a:xfrm>
            <a:prstGeom prst="rect">
              <a:avLst/>
            </a:prstGeom>
            <a:solidFill>
              <a:srgbClr val="F8766D">
                <a:alpha val="100000"/>
              </a:srgbClr>
            </a:solidFill>
          </p:spPr>
          <p:txBody>
            <a:bodyPr/>
            <a:lstStyle/>
            <a:p/>
          </p:txBody>
        </p:sp>
        <p:sp>
          <p:nvSpPr>
            <p:cNvPr id="92" name="rc17"/>
            <p:cNvSpPr/>
            <p:nvPr/>
          </p:nvSpPr>
          <p:spPr>
            <a:xfrm>
              <a:off x="6178600" y="2258592"/>
              <a:ext cx="144560" cy="457764"/>
            </a:xfrm>
            <a:prstGeom prst="rect">
              <a:avLst/>
            </a:prstGeom>
            <a:solidFill>
              <a:srgbClr val="00BFC4">
                <a:alpha val="100000"/>
              </a:srgbClr>
            </a:solidFill>
          </p:spPr>
          <p:txBody>
            <a:bodyPr/>
            <a:lstStyle/>
            <a:p/>
          </p:txBody>
        </p:sp>
        <p:sp>
          <p:nvSpPr>
            <p:cNvPr id="93" name="rc18"/>
            <p:cNvSpPr/>
            <p:nvPr/>
          </p:nvSpPr>
          <p:spPr>
            <a:xfrm>
              <a:off x="6355284" y="2476922"/>
              <a:ext cx="144560" cy="239435"/>
            </a:xfrm>
            <a:prstGeom prst="rect">
              <a:avLst/>
            </a:prstGeom>
            <a:solidFill>
              <a:srgbClr val="F8766D">
                <a:alpha val="100000"/>
              </a:srgbClr>
            </a:solidFill>
          </p:spPr>
          <p:txBody>
            <a:bodyPr/>
            <a:lstStyle/>
            <a:p/>
          </p:txBody>
        </p:sp>
        <p:sp>
          <p:nvSpPr>
            <p:cNvPr id="94" name="rc19"/>
            <p:cNvSpPr/>
            <p:nvPr/>
          </p:nvSpPr>
          <p:spPr>
            <a:xfrm>
              <a:off x="6499844" y="2411368"/>
              <a:ext cx="144560" cy="304989"/>
            </a:xfrm>
            <a:prstGeom prst="rect">
              <a:avLst/>
            </a:prstGeom>
            <a:solidFill>
              <a:srgbClr val="00BFC4">
                <a:alpha val="100000"/>
              </a:srgbClr>
            </a:solidFill>
          </p:spPr>
          <p:txBody>
            <a:bodyPr/>
            <a:lstStyle/>
            <a:p/>
          </p:txBody>
        </p:sp>
        <p:sp>
          <p:nvSpPr>
            <p:cNvPr id="95" name="rc20"/>
            <p:cNvSpPr/>
            <p:nvPr/>
          </p:nvSpPr>
          <p:spPr>
            <a:xfrm>
              <a:off x="6676529" y="2627633"/>
              <a:ext cx="144560" cy="88724"/>
            </a:xfrm>
            <a:prstGeom prst="rect">
              <a:avLst/>
            </a:prstGeom>
            <a:solidFill>
              <a:srgbClr val="F8766D">
                <a:alpha val="100000"/>
              </a:srgbClr>
            </a:solidFill>
          </p:spPr>
          <p:txBody>
            <a:bodyPr/>
            <a:lstStyle/>
            <a:p/>
          </p:txBody>
        </p:sp>
        <p:sp>
          <p:nvSpPr>
            <p:cNvPr id="96" name="rc21"/>
            <p:cNvSpPr/>
            <p:nvPr/>
          </p:nvSpPr>
          <p:spPr>
            <a:xfrm>
              <a:off x="6821089" y="2272737"/>
              <a:ext cx="144560" cy="443620"/>
            </a:xfrm>
            <a:prstGeom prst="rect">
              <a:avLst/>
            </a:prstGeom>
            <a:solidFill>
              <a:srgbClr val="00BFC4">
                <a:alpha val="100000"/>
              </a:srgbClr>
            </a:solidFill>
          </p:spPr>
          <p:txBody>
            <a:bodyPr/>
            <a:lstStyle/>
            <a:p/>
          </p:txBody>
        </p:sp>
        <p:sp>
          <p:nvSpPr>
            <p:cNvPr id="97" name="rc22"/>
            <p:cNvSpPr/>
            <p:nvPr/>
          </p:nvSpPr>
          <p:spPr>
            <a:xfrm>
              <a:off x="6997774" y="1575619"/>
              <a:ext cx="144560" cy="1140738"/>
            </a:xfrm>
            <a:prstGeom prst="rect">
              <a:avLst/>
            </a:prstGeom>
            <a:solidFill>
              <a:srgbClr val="F8766D">
                <a:alpha val="100000"/>
              </a:srgbClr>
            </a:solidFill>
          </p:spPr>
          <p:txBody>
            <a:bodyPr/>
            <a:lstStyle/>
            <a:p/>
          </p:txBody>
        </p:sp>
        <p:sp>
          <p:nvSpPr>
            <p:cNvPr id="98" name="rc23"/>
            <p:cNvSpPr/>
            <p:nvPr/>
          </p:nvSpPr>
          <p:spPr>
            <a:xfrm>
              <a:off x="7142334" y="2336111"/>
              <a:ext cx="144560" cy="380246"/>
            </a:xfrm>
            <a:prstGeom prst="rect">
              <a:avLst/>
            </a:prstGeom>
            <a:solidFill>
              <a:srgbClr val="00BFC4">
                <a:alpha val="100000"/>
              </a:srgbClr>
            </a:solidFill>
          </p:spPr>
          <p:txBody>
            <a:bodyPr/>
            <a:lstStyle/>
            <a:p/>
          </p:txBody>
        </p:sp>
        <p:sp>
          <p:nvSpPr>
            <p:cNvPr id="99" name="rc24"/>
            <p:cNvSpPr/>
            <p:nvPr/>
          </p:nvSpPr>
          <p:spPr>
            <a:xfrm>
              <a:off x="7319019" y="2544633"/>
              <a:ext cx="144560" cy="171724"/>
            </a:xfrm>
            <a:prstGeom prst="rect">
              <a:avLst/>
            </a:prstGeom>
            <a:solidFill>
              <a:srgbClr val="F8766D">
                <a:alpha val="100000"/>
              </a:srgbClr>
            </a:solidFill>
          </p:spPr>
          <p:txBody>
            <a:bodyPr/>
            <a:lstStyle/>
            <a:p/>
          </p:txBody>
        </p:sp>
        <p:sp>
          <p:nvSpPr>
            <p:cNvPr id="100" name="rc25"/>
            <p:cNvSpPr/>
            <p:nvPr/>
          </p:nvSpPr>
          <p:spPr>
            <a:xfrm>
              <a:off x="7463579" y="2716357"/>
              <a:ext cx="144560" cy="0"/>
            </a:xfrm>
            <a:prstGeom prst="rect">
              <a:avLst/>
            </a:prstGeom>
            <a:solidFill>
              <a:srgbClr val="00BFC4">
                <a:alpha val="100000"/>
              </a:srgbClr>
            </a:solidFill>
          </p:spPr>
          <p:txBody>
            <a:bodyPr/>
            <a:lstStyle/>
            <a:p/>
          </p:txBody>
        </p:sp>
        <p:sp>
          <p:nvSpPr>
            <p:cNvPr id="101" name="tx26"/>
            <p:cNvSpPr/>
            <p:nvPr/>
          </p:nvSpPr>
          <p:spPr>
            <a:xfrm>
              <a:off x="5075718" y="2322889"/>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1.25</a:t>
              </a:r>
            </a:p>
          </p:txBody>
        </p:sp>
        <p:sp>
          <p:nvSpPr>
            <p:cNvPr id="102" name="tx27"/>
            <p:cNvSpPr/>
            <p:nvPr/>
          </p:nvSpPr>
          <p:spPr>
            <a:xfrm>
              <a:off x="5268288" y="2124027"/>
              <a:ext cx="37714"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a:t>
              </a:r>
            </a:p>
          </p:txBody>
        </p:sp>
        <p:sp>
          <p:nvSpPr>
            <p:cNvPr id="103" name="tx28"/>
            <p:cNvSpPr/>
            <p:nvPr/>
          </p:nvSpPr>
          <p:spPr>
            <a:xfrm>
              <a:off x="5396963" y="2279294"/>
              <a:ext cx="133733"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1.42</a:t>
              </a:r>
            </a:p>
          </p:txBody>
        </p:sp>
        <p:sp>
          <p:nvSpPr>
            <p:cNvPr id="104" name="tx29"/>
            <p:cNvSpPr/>
            <p:nvPr/>
          </p:nvSpPr>
          <p:spPr>
            <a:xfrm>
              <a:off x="5541523" y="2326406"/>
              <a:ext cx="133733"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1.24</a:t>
              </a:r>
            </a:p>
          </p:txBody>
        </p:sp>
        <p:sp>
          <p:nvSpPr>
            <p:cNvPr id="105" name="tx30"/>
            <p:cNvSpPr/>
            <p:nvPr/>
          </p:nvSpPr>
          <p:spPr>
            <a:xfrm>
              <a:off x="5718208" y="2578824"/>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0.29</a:t>
              </a:r>
            </a:p>
          </p:txBody>
        </p:sp>
        <p:sp>
          <p:nvSpPr>
            <p:cNvPr id="106" name="tx31"/>
            <p:cNvSpPr/>
            <p:nvPr/>
          </p:nvSpPr>
          <p:spPr>
            <a:xfrm>
              <a:off x="5862768" y="2535707"/>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0.45</a:t>
              </a:r>
            </a:p>
          </p:txBody>
        </p:sp>
        <p:sp>
          <p:nvSpPr>
            <p:cNvPr id="107" name="tx32"/>
            <p:cNvSpPr/>
            <p:nvPr/>
          </p:nvSpPr>
          <p:spPr>
            <a:xfrm>
              <a:off x="6039453" y="2435541"/>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0.83</a:t>
              </a:r>
            </a:p>
          </p:txBody>
        </p:sp>
        <p:sp>
          <p:nvSpPr>
            <p:cNvPr id="108" name="tx33"/>
            <p:cNvSpPr/>
            <p:nvPr/>
          </p:nvSpPr>
          <p:spPr>
            <a:xfrm>
              <a:off x="6184013" y="2198607"/>
              <a:ext cx="133733"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1.72</a:t>
              </a:r>
            </a:p>
          </p:txBody>
        </p:sp>
        <p:sp>
          <p:nvSpPr>
            <p:cNvPr id="109" name="tx34"/>
            <p:cNvSpPr/>
            <p:nvPr/>
          </p:nvSpPr>
          <p:spPr>
            <a:xfrm>
              <a:off x="6379555" y="2416169"/>
              <a:ext cx="9601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0.9</a:t>
              </a:r>
            </a:p>
          </p:txBody>
        </p:sp>
        <p:sp>
          <p:nvSpPr>
            <p:cNvPr id="110" name="tx35"/>
            <p:cNvSpPr/>
            <p:nvPr/>
          </p:nvSpPr>
          <p:spPr>
            <a:xfrm>
              <a:off x="6505258" y="2351330"/>
              <a:ext cx="133733" cy="40281"/>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1.15</a:t>
              </a:r>
            </a:p>
          </p:txBody>
        </p:sp>
        <p:sp>
          <p:nvSpPr>
            <p:cNvPr id="111" name="tx36"/>
            <p:cNvSpPr/>
            <p:nvPr/>
          </p:nvSpPr>
          <p:spPr>
            <a:xfrm>
              <a:off x="6681943" y="2566880"/>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0.33</a:t>
              </a:r>
            </a:p>
          </p:txBody>
        </p:sp>
        <p:sp>
          <p:nvSpPr>
            <p:cNvPr id="112" name="tx37"/>
            <p:cNvSpPr/>
            <p:nvPr/>
          </p:nvSpPr>
          <p:spPr>
            <a:xfrm>
              <a:off x="6826503" y="2212037"/>
              <a:ext cx="133733"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1.67</a:t>
              </a:r>
            </a:p>
          </p:txBody>
        </p:sp>
        <p:sp>
          <p:nvSpPr>
            <p:cNvPr id="113" name="tx38"/>
            <p:cNvSpPr/>
            <p:nvPr/>
          </p:nvSpPr>
          <p:spPr>
            <a:xfrm>
              <a:off x="7003188" y="1514866"/>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4.29</a:t>
              </a:r>
            </a:p>
          </p:txBody>
        </p:sp>
        <p:sp>
          <p:nvSpPr>
            <p:cNvPr id="114" name="tx39"/>
            <p:cNvSpPr/>
            <p:nvPr/>
          </p:nvSpPr>
          <p:spPr>
            <a:xfrm>
              <a:off x="7147748" y="2275358"/>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1.43</a:t>
              </a:r>
            </a:p>
          </p:txBody>
        </p:sp>
        <p:sp>
          <p:nvSpPr>
            <p:cNvPr id="115" name="tx40"/>
            <p:cNvSpPr/>
            <p:nvPr/>
          </p:nvSpPr>
          <p:spPr>
            <a:xfrm>
              <a:off x="7324432" y="2483880"/>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0.65</a:t>
              </a:r>
            </a:p>
          </p:txBody>
        </p:sp>
        <p:sp>
          <p:nvSpPr>
            <p:cNvPr id="116" name="tx41"/>
            <p:cNvSpPr/>
            <p:nvPr/>
          </p:nvSpPr>
          <p:spPr>
            <a:xfrm>
              <a:off x="7517002" y="2655604"/>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a:t>
              </a:r>
            </a:p>
          </p:txBody>
        </p:sp>
        <p:sp>
          <p:nvSpPr>
            <p:cNvPr id="117" name="pl42"/>
            <p:cNvSpPr/>
            <p:nvPr/>
          </p:nvSpPr>
          <p:spPr>
            <a:xfrm>
              <a:off x="5022118" y="1518582"/>
              <a:ext cx="0" cy="1254812"/>
            </a:xfrm>
            <a:custGeom>
              <a:avLst/>
              <a:pathLst>
                <a:path w="0" h="1254812">
                  <a:moveTo>
                    <a:pt x="0" y="1254812"/>
                  </a:moveTo>
                  <a:lnTo>
                    <a:pt x="0" y="0"/>
                  </a:lnTo>
                </a:path>
              </a:pathLst>
            </a:custGeom>
            <a:ln w="13550" cap="flat">
              <a:solidFill>
                <a:srgbClr val="000000">
                  <a:alpha val="100000"/>
                </a:srgbClr>
              </a:solidFill>
              <a:prstDash val="solid"/>
              <a:round/>
            </a:ln>
          </p:spPr>
          <p:txBody>
            <a:bodyPr/>
            <a:lstStyle/>
            <a:p/>
          </p:txBody>
        </p:sp>
        <p:sp>
          <p:nvSpPr>
            <p:cNvPr id="118" name="tx43"/>
            <p:cNvSpPr/>
            <p:nvPr/>
          </p:nvSpPr>
          <p:spPr>
            <a:xfrm>
              <a:off x="4881073" y="2671569"/>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119" name="tx44"/>
            <p:cNvSpPr/>
            <p:nvPr/>
          </p:nvSpPr>
          <p:spPr>
            <a:xfrm>
              <a:off x="4881073" y="2408522"/>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120" name="tx45"/>
            <p:cNvSpPr/>
            <p:nvPr/>
          </p:nvSpPr>
          <p:spPr>
            <a:xfrm>
              <a:off x="4881073" y="2140843"/>
              <a:ext cx="72721"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121" name="tx46"/>
            <p:cNvSpPr/>
            <p:nvPr/>
          </p:nvSpPr>
          <p:spPr>
            <a:xfrm>
              <a:off x="4881073" y="1873052"/>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a:t>
              </a:r>
            </a:p>
          </p:txBody>
        </p:sp>
        <p:sp>
          <p:nvSpPr>
            <p:cNvPr id="122" name="tx47"/>
            <p:cNvSpPr/>
            <p:nvPr/>
          </p:nvSpPr>
          <p:spPr>
            <a:xfrm>
              <a:off x="4881073" y="1610005"/>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a:t>
              </a:r>
            </a:p>
          </p:txBody>
        </p:sp>
        <p:sp>
          <p:nvSpPr>
            <p:cNvPr id="123" name="pl48"/>
            <p:cNvSpPr/>
            <p:nvPr/>
          </p:nvSpPr>
          <p:spPr>
            <a:xfrm>
              <a:off x="4984160" y="2716357"/>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4" name="pl49"/>
            <p:cNvSpPr/>
            <p:nvPr/>
          </p:nvSpPr>
          <p:spPr>
            <a:xfrm>
              <a:off x="4984160" y="245018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5" name="pl50"/>
            <p:cNvSpPr/>
            <p:nvPr/>
          </p:nvSpPr>
          <p:spPr>
            <a:xfrm>
              <a:off x="4984160" y="218401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6" name="pl51"/>
            <p:cNvSpPr/>
            <p:nvPr/>
          </p:nvSpPr>
          <p:spPr>
            <a:xfrm>
              <a:off x="4984160" y="1917840"/>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7" name="pl52"/>
            <p:cNvSpPr/>
            <p:nvPr/>
          </p:nvSpPr>
          <p:spPr>
            <a:xfrm>
              <a:off x="4984160" y="165166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8" name="pl53"/>
            <p:cNvSpPr/>
            <p:nvPr/>
          </p:nvSpPr>
          <p:spPr>
            <a:xfrm>
              <a:off x="5022118" y="2773394"/>
              <a:ext cx="2634208" cy="0"/>
            </a:xfrm>
            <a:custGeom>
              <a:avLst/>
              <a:pathLst>
                <a:path w="2634208" h="0">
                  <a:moveTo>
                    <a:pt x="0" y="0"/>
                  </a:moveTo>
                  <a:lnTo>
                    <a:pt x="2634208" y="0"/>
                  </a:lnTo>
                </a:path>
              </a:pathLst>
            </a:custGeom>
            <a:ln w="13550" cap="flat">
              <a:solidFill>
                <a:srgbClr val="000000">
                  <a:alpha val="100000"/>
                </a:srgbClr>
              </a:solidFill>
              <a:prstDash val="solid"/>
              <a:round/>
            </a:ln>
          </p:spPr>
          <p:txBody>
            <a:bodyPr/>
            <a:lstStyle/>
            <a:p/>
          </p:txBody>
        </p:sp>
        <p:sp>
          <p:nvSpPr>
            <p:cNvPr id="129" name="pl54"/>
            <p:cNvSpPr/>
            <p:nvPr/>
          </p:nvSpPr>
          <p:spPr>
            <a:xfrm>
              <a:off x="5214865"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0" name="pl55"/>
            <p:cNvSpPr/>
            <p:nvPr/>
          </p:nvSpPr>
          <p:spPr>
            <a:xfrm>
              <a:off x="5536110"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1" name="pl56"/>
            <p:cNvSpPr/>
            <p:nvPr/>
          </p:nvSpPr>
          <p:spPr>
            <a:xfrm>
              <a:off x="5857355"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2" name="pl57"/>
            <p:cNvSpPr/>
            <p:nvPr/>
          </p:nvSpPr>
          <p:spPr>
            <a:xfrm>
              <a:off x="6178600"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3" name="pl58"/>
            <p:cNvSpPr/>
            <p:nvPr/>
          </p:nvSpPr>
          <p:spPr>
            <a:xfrm>
              <a:off x="6499844"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4" name="pl59"/>
            <p:cNvSpPr/>
            <p:nvPr/>
          </p:nvSpPr>
          <p:spPr>
            <a:xfrm>
              <a:off x="6821089"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5" name="pl60"/>
            <p:cNvSpPr/>
            <p:nvPr/>
          </p:nvSpPr>
          <p:spPr>
            <a:xfrm>
              <a:off x="7142334"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6" name="pl61"/>
            <p:cNvSpPr/>
            <p:nvPr/>
          </p:nvSpPr>
          <p:spPr>
            <a:xfrm>
              <a:off x="7463579" y="2773394"/>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7" name="tx62"/>
            <p:cNvSpPr/>
            <p:nvPr/>
          </p:nvSpPr>
          <p:spPr>
            <a:xfrm rot="-5400000">
              <a:off x="4943502" y="3562418"/>
              <a:ext cx="612229"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A&amp;N Islands</a:t>
              </a:r>
            </a:p>
          </p:txBody>
        </p:sp>
        <p:sp>
          <p:nvSpPr>
            <p:cNvPr id="138" name="tx63"/>
            <p:cNvSpPr/>
            <p:nvPr/>
          </p:nvSpPr>
          <p:spPr>
            <a:xfrm rot="-5400000">
              <a:off x="5267202" y="3552571"/>
              <a:ext cx="587623"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Chandigarh</a:t>
              </a:r>
            </a:p>
          </p:txBody>
        </p:sp>
        <p:sp>
          <p:nvSpPr>
            <p:cNvPr id="139" name="tx64"/>
            <p:cNvSpPr/>
            <p:nvPr/>
          </p:nvSpPr>
          <p:spPr>
            <a:xfrm rot="-5400000">
              <a:off x="5132090" y="3562418"/>
              <a:ext cx="1520031"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D&amp;N Haveli and Daman &amp; Diu</a:t>
              </a:r>
            </a:p>
          </p:txBody>
        </p:sp>
        <p:sp>
          <p:nvSpPr>
            <p:cNvPr id="140" name="tx65"/>
            <p:cNvSpPr/>
            <p:nvPr/>
          </p:nvSpPr>
          <p:spPr>
            <a:xfrm rot="-5400000">
              <a:off x="6082556" y="3562418"/>
              <a:ext cx="261590"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Delhi</a:t>
              </a:r>
            </a:p>
          </p:txBody>
        </p:sp>
        <p:sp>
          <p:nvSpPr>
            <p:cNvPr id="141" name="tx66"/>
            <p:cNvSpPr/>
            <p:nvPr/>
          </p:nvSpPr>
          <p:spPr>
            <a:xfrm rot="-5400000">
              <a:off x="6068367" y="3552967"/>
              <a:ext cx="913556" cy="97532"/>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Jammu &amp; Kashmir</a:t>
              </a:r>
            </a:p>
          </p:txBody>
        </p:sp>
        <p:sp>
          <p:nvSpPr>
            <p:cNvPr id="142" name="tx67"/>
            <p:cNvSpPr/>
            <p:nvPr/>
          </p:nvSpPr>
          <p:spPr>
            <a:xfrm rot="-5400000">
              <a:off x="6671418" y="3562418"/>
              <a:ext cx="368845"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Ladakh</a:t>
              </a:r>
            </a:p>
          </p:txBody>
        </p:sp>
        <p:sp>
          <p:nvSpPr>
            <p:cNvPr id="143" name="tx68"/>
            <p:cNvSpPr/>
            <p:nvPr/>
          </p:nvSpPr>
          <p:spPr>
            <a:xfrm rot="-5400000">
              <a:off x="6820047" y="3552571"/>
              <a:ext cx="694382"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Lakshadweep</a:t>
              </a:r>
            </a:p>
          </p:txBody>
        </p:sp>
        <p:sp>
          <p:nvSpPr>
            <p:cNvPr id="144" name="tx69"/>
            <p:cNvSpPr/>
            <p:nvPr/>
          </p:nvSpPr>
          <p:spPr>
            <a:xfrm rot="-5400000">
              <a:off x="7197995" y="3552571"/>
              <a:ext cx="580975"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Puducherry</a:t>
              </a:r>
            </a:p>
          </p:txBody>
        </p:sp>
        <p:sp>
          <p:nvSpPr>
            <p:cNvPr id="145" name="tx70"/>
            <p:cNvSpPr/>
            <p:nvPr/>
          </p:nvSpPr>
          <p:spPr>
            <a:xfrm>
              <a:off x="6213586" y="4397908"/>
              <a:ext cx="251271"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U.T.</a:t>
              </a:r>
            </a:p>
          </p:txBody>
        </p:sp>
        <p:sp>
          <p:nvSpPr>
            <p:cNvPr id="146" name="tx71"/>
            <p:cNvSpPr/>
            <p:nvPr/>
          </p:nvSpPr>
          <p:spPr>
            <a:xfrm rot="-5400000">
              <a:off x="3660552" y="2084534"/>
              <a:ext cx="2189385"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Cases per 1 lakh population</a:t>
              </a:r>
            </a:p>
          </p:txBody>
        </p:sp>
        <p:sp>
          <p:nvSpPr>
            <p:cNvPr id="147" name="rc72"/>
            <p:cNvSpPr/>
            <p:nvPr/>
          </p:nvSpPr>
          <p:spPr>
            <a:xfrm>
              <a:off x="7808157" y="1741259"/>
              <a:ext cx="802727" cy="809458"/>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148" name="tx73"/>
            <p:cNvSpPr/>
            <p:nvPr/>
          </p:nvSpPr>
          <p:spPr>
            <a:xfrm>
              <a:off x="7884072" y="1830866"/>
              <a:ext cx="391715" cy="113258"/>
            </a:xfrm>
            <a:prstGeom prst="rect">
              <a:avLst/>
            </a:prstGeom>
            <a:noFill/>
          </p:spPr>
          <p:txBody>
            <a:bodyPr lIns="0" rIns="0" tIns="0" bIns="0" anchorCtr="1" anchor="ctr" wrap="none"/>
            <a:lstStyle/>
            <a:p>
              <a:pPr algn="l" marL="0" marR="0" indent="0">
                <a:lnSpc>
                  <a:spcPts val="1200"/>
                </a:lnSpc>
                <a:spcBef>
                  <a:spcPts val="0"/>
                </a:spcBef>
                <a:spcAft>
                  <a:spcPts val="0"/>
                </a:spcAft>
              </a:pPr>
              <a:r>
                <a:rPr sz="1200" b="1">
                  <a:solidFill>
                    <a:srgbClr val="000000">
                      <a:alpha val="100000"/>
                    </a:srgbClr>
                  </a:solidFill>
                  <a:latin typeface="DejaVu Sans"/>
                  <a:cs typeface="DejaVu Sans"/>
                </a:rPr>
                <a:t>Year</a:t>
              </a:r>
            </a:p>
          </p:txBody>
        </p:sp>
        <p:sp>
          <p:nvSpPr>
            <p:cNvPr id="149" name="rc74"/>
            <p:cNvSpPr/>
            <p:nvPr/>
          </p:nvSpPr>
          <p:spPr>
            <a:xfrm>
              <a:off x="7884072" y="2035890"/>
              <a:ext cx="219455" cy="219456"/>
            </a:xfrm>
            <a:prstGeom prst="rect">
              <a:avLst/>
            </a:prstGeom>
            <a:solidFill>
              <a:srgbClr val="FFFFFF">
                <a:alpha val="100000"/>
              </a:srgbClr>
            </a:solidFill>
          </p:spPr>
          <p:txBody>
            <a:bodyPr/>
            <a:lstStyle/>
            <a:p/>
          </p:txBody>
        </p:sp>
        <p:sp>
          <p:nvSpPr>
            <p:cNvPr id="150" name="rc75"/>
            <p:cNvSpPr/>
            <p:nvPr/>
          </p:nvSpPr>
          <p:spPr>
            <a:xfrm>
              <a:off x="7893072" y="2044890"/>
              <a:ext cx="201456" cy="201455"/>
            </a:xfrm>
            <a:prstGeom prst="rect">
              <a:avLst/>
            </a:prstGeom>
            <a:solidFill>
              <a:srgbClr val="F8766D">
                <a:alpha val="100000"/>
              </a:srgbClr>
            </a:solidFill>
          </p:spPr>
          <p:txBody>
            <a:bodyPr/>
            <a:lstStyle/>
            <a:p/>
          </p:txBody>
        </p:sp>
        <p:sp>
          <p:nvSpPr>
            <p:cNvPr id="151" name="rc76"/>
            <p:cNvSpPr/>
            <p:nvPr/>
          </p:nvSpPr>
          <p:spPr>
            <a:xfrm>
              <a:off x="7884072" y="2255346"/>
              <a:ext cx="219455" cy="219456"/>
            </a:xfrm>
            <a:prstGeom prst="rect">
              <a:avLst/>
            </a:prstGeom>
            <a:solidFill>
              <a:srgbClr val="FFFFFF">
                <a:alpha val="100000"/>
              </a:srgbClr>
            </a:solidFill>
          </p:spPr>
          <p:txBody>
            <a:bodyPr/>
            <a:lstStyle/>
            <a:p/>
          </p:txBody>
        </p:sp>
        <p:sp>
          <p:nvSpPr>
            <p:cNvPr id="152" name="rc77"/>
            <p:cNvSpPr/>
            <p:nvPr/>
          </p:nvSpPr>
          <p:spPr>
            <a:xfrm>
              <a:off x="7893072" y="2264346"/>
              <a:ext cx="201456" cy="201456"/>
            </a:xfrm>
            <a:prstGeom prst="rect">
              <a:avLst/>
            </a:prstGeom>
            <a:solidFill>
              <a:srgbClr val="00BFC4">
                <a:alpha val="100000"/>
              </a:srgbClr>
            </a:solidFill>
          </p:spPr>
          <p:txBody>
            <a:bodyPr/>
            <a:lstStyle/>
            <a:p/>
          </p:txBody>
        </p:sp>
        <p:sp>
          <p:nvSpPr>
            <p:cNvPr id="153" name="tx78"/>
            <p:cNvSpPr/>
            <p:nvPr/>
          </p:nvSpPr>
          <p:spPr>
            <a:xfrm>
              <a:off x="8179443" y="2090877"/>
              <a:ext cx="355525" cy="10566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2020</a:t>
              </a:r>
            </a:p>
          </p:txBody>
        </p:sp>
        <p:sp>
          <p:nvSpPr>
            <p:cNvPr id="154" name="tx79"/>
            <p:cNvSpPr/>
            <p:nvPr/>
          </p:nvSpPr>
          <p:spPr>
            <a:xfrm>
              <a:off x="8179443" y="2310333"/>
              <a:ext cx="355525" cy="10566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2021</a:t>
              </a:r>
            </a:p>
          </p:txBody>
        </p:sp>
        <p:sp>
          <p:nvSpPr>
            <p:cNvPr id="155" name="tx80"/>
            <p:cNvSpPr/>
            <p:nvPr/>
          </p:nvSpPr>
          <p:spPr>
            <a:xfrm>
              <a:off x="5022118" y="1232224"/>
              <a:ext cx="2867025"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Rates U.T. Wise</a:t>
              </a:r>
            </a:p>
          </p:txBody>
        </p:sp>
      </p:gr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Chandigarh</a:t>
            </a:r>
          </a:p>
        </p:txBody>
      </p:sp>
      <p:grpSp xmlns:pic="http://schemas.openxmlformats.org/drawingml/2006/picture">
        <p:nvGrpSpPr>
          <p:cNvPr id="3" name="grp2"/>
          <p:cNvGrpSpPr/>
          <p:nvPr/>
        </p:nvGrpSpPr>
        <p:grpSpPr>
          <a:xfrm>
            <a:off x="457200" y="1200151"/>
            <a:ext cx="4038600" cy="3394471"/>
            <a:chOff x="457200" y="1200151"/>
            <a:chExt cx="4038600" cy="3394471"/>
          </a:xfrm>
        </p:grpSpPr>
        <p:sp>
          <p:nvSpPr>
            <p:cNvPr id="4" name="rc4"/>
            <p:cNvSpPr/>
            <p:nvPr/>
          </p:nvSpPr>
          <p:spPr>
            <a:xfrm>
              <a:off x="457200" y="1200151"/>
              <a:ext cx="4038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03839" y="3883551"/>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6" name="pl6"/>
            <p:cNvSpPr/>
            <p:nvPr/>
          </p:nvSpPr>
          <p:spPr>
            <a:xfrm>
              <a:off x="903839" y="3221095"/>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7" name="pl7"/>
            <p:cNvSpPr/>
            <p:nvPr/>
          </p:nvSpPr>
          <p:spPr>
            <a:xfrm>
              <a:off x="903839" y="2558638"/>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8" name="pl8"/>
            <p:cNvSpPr/>
            <p:nvPr/>
          </p:nvSpPr>
          <p:spPr>
            <a:xfrm>
              <a:off x="903839" y="1896182"/>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9" name="pl9"/>
            <p:cNvSpPr/>
            <p:nvPr/>
          </p:nvSpPr>
          <p:spPr>
            <a:xfrm>
              <a:off x="1063659" y="1631199"/>
              <a:ext cx="3196404" cy="2252352"/>
            </a:xfrm>
            <a:custGeom>
              <a:avLst/>
              <a:pathLst>
                <a:path w="3196404" h="2252352">
                  <a:moveTo>
                    <a:pt x="0" y="794947"/>
                  </a:moveTo>
                  <a:lnTo>
                    <a:pt x="639280" y="0"/>
                  </a:lnTo>
                  <a:lnTo>
                    <a:pt x="1278561" y="264982"/>
                  </a:lnTo>
                  <a:lnTo>
                    <a:pt x="1917842" y="1192421"/>
                  </a:lnTo>
                  <a:lnTo>
                    <a:pt x="2557123" y="1987369"/>
                  </a:lnTo>
                  <a:lnTo>
                    <a:pt x="3196404" y="2252352"/>
                  </a:lnTo>
                </a:path>
              </a:pathLst>
            </a:custGeom>
            <a:ln w="13550" cap="flat">
              <a:solidFill>
                <a:srgbClr val="0B1D78">
                  <a:alpha val="100000"/>
                </a:srgbClr>
              </a:solidFill>
              <a:prstDash val="solid"/>
              <a:round/>
            </a:ln>
          </p:spPr>
          <p:txBody>
            <a:bodyPr/>
            <a:lstStyle/>
            <a:p/>
          </p:txBody>
        </p:sp>
        <p:sp>
          <p:nvSpPr>
            <p:cNvPr id="10" name="pt10"/>
            <p:cNvSpPr/>
            <p:nvPr/>
          </p:nvSpPr>
          <p:spPr>
            <a:xfrm>
              <a:off x="1038833" y="240132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1" name="pt11"/>
            <p:cNvSpPr/>
            <p:nvPr/>
          </p:nvSpPr>
          <p:spPr>
            <a:xfrm>
              <a:off x="1678114" y="160637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2317395" y="18713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2956676" y="279879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3595957" y="359374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4235238" y="385872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tx16"/>
            <p:cNvSpPr/>
            <p:nvPr/>
          </p:nvSpPr>
          <p:spPr>
            <a:xfrm>
              <a:off x="1006184" y="2338064"/>
              <a:ext cx="114950"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26</a:t>
              </a:r>
            </a:p>
          </p:txBody>
        </p:sp>
        <p:sp>
          <p:nvSpPr>
            <p:cNvPr id="17" name="tx17"/>
            <p:cNvSpPr/>
            <p:nvPr/>
          </p:nvSpPr>
          <p:spPr>
            <a:xfrm>
              <a:off x="1645465" y="1543116"/>
              <a:ext cx="114950"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32</a:t>
              </a:r>
            </a:p>
          </p:txBody>
        </p:sp>
        <p:sp>
          <p:nvSpPr>
            <p:cNvPr id="18" name="tx18"/>
            <p:cNvSpPr/>
            <p:nvPr/>
          </p:nvSpPr>
          <p:spPr>
            <a:xfrm>
              <a:off x="2284746" y="1808099"/>
              <a:ext cx="114950"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30</a:t>
              </a:r>
            </a:p>
          </p:txBody>
        </p:sp>
        <p:sp>
          <p:nvSpPr>
            <p:cNvPr id="19" name="tx19"/>
            <p:cNvSpPr/>
            <p:nvPr/>
          </p:nvSpPr>
          <p:spPr>
            <a:xfrm>
              <a:off x="2924027" y="2735538"/>
              <a:ext cx="114950"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23</a:t>
              </a:r>
            </a:p>
          </p:txBody>
        </p:sp>
        <p:sp>
          <p:nvSpPr>
            <p:cNvPr id="20" name="tx20"/>
            <p:cNvSpPr/>
            <p:nvPr/>
          </p:nvSpPr>
          <p:spPr>
            <a:xfrm>
              <a:off x="3563308" y="3532956"/>
              <a:ext cx="114950" cy="6585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17</a:t>
              </a:r>
            </a:p>
          </p:txBody>
        </p:sp>
        <p:sp>
          <p:nvSpPr>
            <p:cNvPr id="21" name="tx21"/>
            <p:cNvSpPr/>
            <p:nvPr/>
          </p:nvSpPr>
          <p:spPr>
            <a:xfrm>
              <a:off x="4202588" y="3796659"/>
              <a:ext cx="114950" cy="67135"/>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15</a:t>
              </a:r>
            </a:p>
          </p:txBody>
        </p:sp>
        <p:sp>
          <p:nvSpPr>
            <p:cNvPr id="22" name="pl22"/>
            <p:cNvSpPr/>
            <p:nvPr/>
          </p:nvSpPr>
          <p:spPr>
            <a:xfrm>
              <a:off x="903839" y="1518582"/>
              <a:ext cx="0" cy="2477587"/>
            </a:xfrm>
            <a:custGeom>
              <a:avLst/>
              <a:pathLst>
                <a:path w="0" h="2477587">
                  <a:moveTo>
                    <a:pt x="0" y="2477587"/>
                  </a:moveTo>
                  <a:lnTo>
                    <a:pt x="0" y="0"/>
                  </a:lnTo>
                </a:path>
              </a:pathLst>
            </a:custGeom>
            <a:ln w="13550" cap="flat">
              <a:solidFill>
                <a:srgbClr val="000000">
                  <a:alpha val="100000"/>
                </a:srgbClr>
              </a:solidFill>
              <a:prstDash val="solid"/>
              <a:round/>
            </a:ln>
          </p:spPr>
          <p:txBody>
            <a:bodyPr/>
            <a:lstStyle/>
            <a:p/>
          </p:txBody>
        </p:sp>
        <p:sp>
          <p:nvSpPr>
            <p:cNvPr id="23" name="tx23"/>
            <p:cNvSpPr/>
            <p:nvPr/>
          </p:nvSpPr>
          <p:spPr>
            <a:xfrm>
              <a:off x="690073" y="3840270"/>
              <a:ext cx="145442" cy="84943"/>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15</a:t>
              </a:r>
            </a:p>
          </p:txBody>
        </p:sp>
        <p:sp>
          <p:nvSpPr>
            <p:cNvPr id="24" name="tx24"/>
            <p:cNvSpPr/>
            <p:nvPr/>
          </p:nvSpPr>
          <p:spPr>
            <a:xfrm>
              <a:off x="690073" y="3176307"/>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a:t>
              </a:r>
            </a:p>
          </p:txBody>
        </p:sp>
        <p:sp>
          <p:nvSpPr>
            <p:cNvPr id="25" name="tx25"/>
            <p:cNvSpPr/>
            <p:nvPr/>
          </p:nvSpPr>
          <p:spPr>
            <a:xfrm>
              <a:off x="690073" y="2513851"/>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25</a:t>
              </a:r>
            </a:p>
          </p:txBody>
        </p:sp>
        <p:sp>
          <p:nvSpPr>
            <p:cNvPr id="26" name="tx26"/>
            <p:cNvSpPr/>
            <p:nvPr/>
          </p:nvSpPr>
          <p:spPr>
            <a:xfrm>
              <a:off x="690073" y="1851394"/>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30</a:t>
              </a:r>
            </a:p>
          </p:txBody>
        </p:sp>
        <p:sp>
          <p:nvSpPr>
            <p:cNvPr id="27" name="pl27"/>
            <p:cNvSpPr/>
            <p:nvPr/>
          </p:nvSpPr>
          <p:spPr>
            <a:xfrm>
              <a:off x="865881" y="388355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8" name="pl28"/>
            <p:cNvSpPr/>
            <p:nvPr/>
          </p:nvSpPr>
          <p:spPr>
            <a:xfrm>
              <a:off x="865881" y="322109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9" name="pl29"/>
            <p:cNvSpPr/>
            <p:nvPr/>
          </p:nvSpPr>
          <p:spPr>
            <a:xfrm>
              <a:off x="865881" y="255863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30" name="pl30"/>
            <p:cNvSpPr/>
            <p:nvPr/>
          </p:nvSpPr>
          <p:spPr>
            <a:xfrm>
              <a:off x="865881" y="189618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31" name="pl31"/>
            <p:cNvSpPr/>
            <p:nvPr/>
          </p:nvSpPr>
          <p:spPr>
            <a:xfrm>
              <a:off x="903839" y="3996169"/>
              <a:ext cx="3516045" cy="0"/>
            </a:xfrm>
            <a:custGeom>
              <a:avLst/>
              <a:pathLst>
                <a:path w="3516045" h="0">
                  <a:moveTo>
                    <a:pt x="0" y="0"/>
                  </a:moveTo>
                  <a:lnTo>
                    <a:pt x="3516045" y="0"/>
                  </a:lnTo>
                </a:path>
              </a:pathLst>
            </a:custGeom>
            <a:ln w="13550" cap="flat">
              <a:solidFill>
                <a:srgbClr val="000000">
                  <a:alpha val="100000"/>
                </a:srgbClr>
              </a:solidFill>
              <a:prstDash val="solid"/>
              <a:round/>
            </a:ln>
          </p:spPr>
          <p:txBody>
            <a:bodyPr/>
            <a:lstStyle/>
            <a:p/>
          </p:txBody>
        </p:sp>
        <p:sp>
          <p:nvSpPr>
            <p:cNvPr id="32" name="pl32"/>
            <p:cNvSpPr/>
            <p:nvPr/>
          </p:nvSpPr>
          <p:spPr>
            <a:xfrm>
              <a:off x="1063659"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3" name="pl33"/>
            <p:cNvSpPr/>
            <p:nvPr/>
          </p:nvSpPr>
          <p:spPr>
            <a:xfrm>
              <a:off x="1702940"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4" name="pl34"/>
            <p:cNvSpPr/>
            <p:nvPr/>
          </p:nvSpPr>
          <p:spPr>
            <a:xfrm>
              <a:off x="2342221"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5" name="pl35"/>
            <p:cNvSpPr/>
            <p:nvPr/>
          </p:nvSpPr>
          <p:spPr>
            <a:xfrm>
              <a:off x="2981502"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6" name="pl36"/>
            <p:cNvSpPr/>
            <p:nvPr/>
          </p:nvSpPr>
          <p:spPr>
            <a:xfrm>
              <a:off x="3620783"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7" name="pl37"/>
            <p:cNvSpPr/>
            <p:nvPr/>
          </p:nvSpPr>
          <p:spPr>
            <a:xfrm>
              <a:off x="4260064"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8" name="tx38"/>
            <p:cNvSpPr/>
            <p:nvPr/>
          </p:nvSpPr>
          <p:spPr>
            <a:xfrm>
              <a:off x="918217"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2016</a:t>
              </a:r>
            </a:p>
          </p:txBody>
        </p:sp>
        <p:sp>
          <p:nvSpPr>
            <p:cNvPr id="39" name="tx39"/>
            <p:cNvSpPr/>
            <p:nvPr/>
          </p:nvSpPr>
          <p:spPr>
            <a:xfrm>
              <a:off x="1557498"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2017</a:t>
              </a:r>
            </a:p>
          </p:txBody>
        </p:sp>
        <p:sp>
          <p:nvSpPr>
            <p:cNvPr id="40" name="tx40"/>
            <p:cNvSpPr/>
            <p:nvPr/>
          </p:nvSpPr>
          <p:spPr>
            <a:xfrm>
              <a:off x="2196779"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2018</a:t>
              </a:r>
            </a:p>
          </p:txBody>
        </p:sp>
        <p:sp>
          <p:nvSpPr>
            <p:cNvPr id="41" name="tx41"/>
            <p:cNvSpPr/>
            <p:nvPr/>
          </p:nvSpPr>
          <p:spPr>
            <a:xfrm>
              <a:off x="2836060"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2019</a:t>
              </a:r>
            </a:p>
          </p:txBody>
        </p:sp>
        <p:sp>
          <p:nvSpPr>
            <p:cNvPr id="42" name="tx42"/>
            <p:cNvSpPr/>
            <p:nvPr/>
          </p:nvSpPr>
          <p:spPr>
            <a:xfrm>
              <a:off x="3475341"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2020</a:t>
              </a:r>
            </a:p>
          </p:txBody>
        </p:sp>
        <p:sp>
          <p:nvSpPr>
            <p:cNvPr id="43" name="tx43"/>
            <p:cNvSpPr/>
            <p:nvPr/>
          </p:nvSpPr>
          <p:spPr>
            <a:xfrm>
              <a:off x="4114622"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2021</a:t>
              </a:r>
            </a:p>
          </p:txBody>
        </p:sp>
        <p:sp>
          <p:nvSpPr>
            <p:cNvPr id="44" name="tx44"/>
            <p:cNvSpPr/>
            <p:nvPr/>
          </p:nvSpPr>
          <p:spPr>
            <a:xfrm>
              <a:off x="2518987" y="4207753"/>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45" name="tx45"/>
            <p:cNvSpPr/>
            <p:nvPr/>
          </p:nvSpPr>
          <p:spPr>
            <a:xfrm rot="-5400000">
              <a:off x="121233" y="2694154"/>
              <a:ext cx="882488" cy="12644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Cyber_Crimes</a:t>
              </a:r>
            </a:p>
          </p:txBody>
        </p:sp>
        <p:sp>
          <p:nvSpPr>
            <p:cNvPr id="46" name="tx46"/>
            <p:cNvSpPr/>
            <p:nvPr/>
          </p:nvSpPr>
          <p:spPr>
            <a:xfrm>
              <a:off x="903839" y="1232224"/>
              <a:ext cx="2620987"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Crimes: Chandigarh</a:t>
              </a:r>
            </a:p>
          </p:txBody>
        </p:sp>
        <p:sp>
          <p:nvSpPr>
            <p:cNvPr id="47" name="tx47"/>
            <p:cNvSpPr/>
            <p:nvPr/>
          </p:nvSpPr>
          <p:spPr>
            <a:xfrm>
              <a:off x="3677827" y="4401133"/>
              <a:ext cx="742057" cy="92213"/>
            </a:xfrm>
            <a:prstGeom prst="rect">
              <a:avLst/>
            </a:prstGeom>
            <a:noFill/>
          </p:spPr>
          <p:txBody>
            <a:bodyPr lIns="0" rIns="0" tIns="0" bIns="0" anchorCtr="1" anchor="ctr" wrap="none"/>
            <a:lstStyle/>
            <a:p>
              <a:pPr algn="l" marL="0" marR="0" indent="0">
                <a:lnSpc>
                  <a:spcPts val="960"/>
                </a:lnSpc>
                <a:spcBef>
                  <a:spcPts val="0"/>
                </a:spcBef>
                <a:spcAft>
                  <a:spcPts val="0"/>
                </a:spcAft>
              </a:pPr>
              <a:r>
                <a:rPr sz="960">
                  <a:solidFill>
                    <a:srgbClr val="000000">
                      <a:alpha val="100000"/>
                    </a:srgbClr>
                  </a:solidFill>
                  <a:latin typeface="DejaVu Sans"/>
                  <a:cs typeface="DejaVu Sans"/>
                </a:rPr>
                <a:t>2016 - 2021</a:t>
              </a:r>
            </a:p>
          </p:txBody>
        </p:sp>
      </p:grpSp>
      <p:grpSp xmlns:pic="http://schemas.openxmlformats.org/drawingml/2006/picture">
        <p:nvGrpSpPr>
          <p:cNvPr id="48" name="grp2"/>
          <p:cNvGrpSpPr/>
          <p:nvPr/>
        </p:nvGrpSpPr>
        <p:grpSpPr>
          <a:xfrm>
            <a:off x="4648200" y="1200151"/>
            <a:ext cx="4038600" cy="3394471"/>
            <a:chOff x="4648200" y="1200151"/>
            <a:chExt cx="4038600" cy="3394471"/>
          </a:xfrm>
        </p:grpSpPr>
        <p:sp>
          <p:nvSpPr>
            <p:cNvPr id="49" name="rc4"/>
            <p:cNvSpPr/>
            <p:nvPr/>
          </p:nvSpPr>
          <p:spPr>
            <a:xfrm>
              <a:off x="4648200" y="1200151"/>
              <a:ext cx="4038599"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0" name="pl5"/>
            <p:cNvSpPr/>
            <p:nvPr/>
          </p:nvSpPr>
          <p:spPr>
            <a:xfrm>
              <a:off x="5131172" y="3951805"/>
              <a:ext cx="3479712" cy="0"/>
            </a:xfrm>
            <a:custGeom>
              <a:avLst/>
              <a:pathLst>
                <a:path w="3479712" h="0">
                  <a:moveTo>
                    <a:pt x="0" y="0"/>
                  </a:moveTo>
                  <a:lnTo>
                    <a:pt x="3479712" y="0"/>
                  </a:lnTo>
                  <a:lnTo>
                    <a:pt x="3479712" y="0"/>
                  </a:lnTo>
                </a:path>
              </a:pathLst>
            </a:custGeom>
            <a:ln w="14782" cap="flat">
              <a:solidFill>
                <a:srgbClr val="BEBEBE">
                  <a:alpha val="100000"/>
                </a:srgbClr>
              </a:solidFill>
              <a:prstDash val="dot"/>
              <a:round/>
            </a:ln>
          </p:spPr>
          <p:txBody>
            <a:bodyPr/>
            <a:lstStyle/>
            <a:p/>
          </p:txBody>
        </p:sp>
        <p:sp>
          <p:nvSpPr>
            <p:cNvPr id="51" name="pl6"/>
            <p:cNvSpPr/>
            <p:nvPr/>
          </p:nvSpPr>
          <p:spPr>
            <a:xfrm>
              <a:off x="5131172" y="3269274"/>
              <a:ext cx="3479712" cy="0"/>
            </a:xfrm>
            <a:custGeom>
              <a:avLst/>
              <a:pathLst>
                <a:path w="3479712" h="0">
                  <a:moveTo>
                    <a:pt x="0" y="0"/>
                  </a:moveTo>
                  <a:lnTo>
                    <a:pt x="3479712" y="0"/>
                  </a:lnTo>
                  <a:lnTo>
                    <a:pt x="3479712" y="0"/>
                  </a:lnTo>
                </a:path>
              </a:pathLst>
            </a:custGeom>
            <a:ln w="14782" cap="flat">
              <a:solidFill>
                <a:srgbClr val="BEBEBE">
                  <a:alpha val="100000"/>
                </a:srgbClr>
              </a:solidFill>
              <a:prstDash val="dot"/>
              <a:round/>
            </a:ln>
          </p:spPr>
          <p:txBody>
            <a:bodyPr/>
            <a:lstStyle/>
            <a:p/>
          </p:txBody>
        </p:sp>
        <p:sp>
          <p:nvSpPr>
            <p:cNvPr id="52" name="pl7"/>
            <p:cNvSpPr/>
            <p:nvPr/>
          </p:nvSpPr>
          <p:spPr>
            <a:xfrm>
              <a:off x="5131172" y="2586743"/>
              <a:ext cx="3479712" cy="0"/>
            </a:xfrm>
            <a:custGeom>
              <a:avLst/>
              <a:pathLst>
                <a:path w="3479712" h="0">
                  <a:moveTo>
                    <a:pt x="0" y="0"/>
                  </a:moveTo>
                  <a:lnTo>
                    <a:pt x="3479712" y="0"/>
                  </a:lnTo>
                  <a:lnTo>
                    <a:pt x="3479712" y="0"/>
                  </a:lnTo>
                </a:path>
              </a:pathLst>
            </a:custGeom>
            <a:ln w="14782" cap="flat">
              <a:solidFill>
                <a:srgbClr val="BEBEBE">
                  <a:alpha val="100000"/>
                </a:srgbClr>
              </a:solidFill>
              <a:prstDash val="dot"/>
              <a:round/>
            </a:ln>
          </p:spPr>
          <p:txBody>
            <a:bodyPr/>
            <a:lstStyle/>
            <a:p/>
          </p:txBody>
        </p:sp>
        <p:sp>
          <p:nvSpPr>
            <p:cNvPr id="53" name="pl8"/>
            <p:cNvSpPr/>
            <p:nvPr/>
          </p:nvSpPr>
          <p:spPr>
            <a:xfrm>
              <a:off x="5131172" y="1904212"/>
              <a:ext cx="3479712" cy="0"/>
            </a:xfrm>
            <a:custGeom>
              <a:avLst/>
              <a:pathLst>
                <a:path w="3479712" h="0">
                  <a:moveTo>
                    <a:pt x="0" y="0"/>
                  </a:moveTo>
                  <a:lnTo>
                    <a:pt x="3479712" y="0"/>
                  </a:lnTo>
                  <a:lnTo>
                    <a:pt x="3479712" y="0"/>
                  </a:lnTo>
                </a:path>
              </a:pathLst>
            </a:custGeom>
            <a:ln w="14782" cap="flat">
              <a:solidFill>
                <a:srgbClr val="BEBEBE">
                  <a:alpha val="100000"/>
                </a:srgbClr>
              </a:solidFill>
              <a:prstDash val="dot"/>
              <a:round/>
            </a:ln>
          </p:spPr>
          <p:txBody>
            <a:bodyPr/>
            <a:lstStyle/>
            <a:p/>
          </p:txBody>
        </p:sp>
        <p:sp>
          <p:nvSpPr>
            <p:cNvPr id="54" name="pl9"/>
            <p:cNvSpPr/>
            <p:nvPr/>
          </p:nvSpPr>
          <p:spPr>
            <a:xfrm>
              <a:off x="5289340" y="1631199"/>
              <a:ext cx="3163374" cy="2252352"/>
            </a:xfrm>
            <a:custGeom>
              <a:avLst/>
              <a:pathLst>
                <a:path w="3163374" h="2252352">
                  <a:moveTo>
                    <a:pt x="0" y="1911086"/>
                  </a:moveTo>
                  <a:lnTo>
                    <a:pt x="632674" y="1484504"/>
                  </a:lnTo>
                  <a:lnTo>
                    <a:pt x="1265349" y="0"/>
                  </a:lnTo>
                  <a:lnTo>
                    <a:pt x="1898024" y="1040859"/>
                  </a:lnTo>
                  <a:lnTo>
                    <a:pt x="2530699" y="1945213"/>
                  </a:lnTo>
                  <a:lnTo>
                    <a:pt x="3163374" y="2252352"/>
                  </a:lnTo>
                </a:path>
              </a:pathLst>
            </a:custGeom>
            <a:ln w="13550" cap="flat">
              <a:solidFill>
                <a:srgbClr val="0069C0">
                  <a:alpha val="100000"/>
                </a:srgbClr>
              </a:solidFill>
              <a:prstDash val="solid"/>
              <a:round/>
            </a:ln>
          </p:spPr>
          <p:txBody>
            <a:bodyPr/>
            <a:lstStyle/>
            <a:p/>
          </p:txBody>
        </p:sp>
        <p:sp>
          <p:nvSpPr>
            <p:cNvPr id="55" name="pt10"/>
            <p:cNvSpPr/>
            <p:nvPr/>
          </p:nvSpPr>
          <p:spPr>
            <a:xfrm>
              <a:off x="5264515" y="351746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6" name="pt11"/>
            <p:cNvSpPr/>
            <p:nvPr/>
          </p:nvSpPr>
          <p:spPr>
            <a:xfrm>
              <a:off x="5897190" y="309087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7" name="pt12"/>
            <p:cNvSpPr/>
            <p:nvPr/>
          </p:nvSpPr>
          <p:spPr>
            <a:xfrm>
              <a:off x="6529865" y="160637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8" name="pt13"/>
            <p:cNvSpPr/>
            <p:nvPr/>
          </p:nvSpPr>
          <p:spPr>
            <a:xfrm>
              <a:off x="7162540" y="26472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9" name="pt14"/>
            <p:cNvSpPr/>
            <p:nvPr/>
          </p:nvSpPr>
          <p:spPr>
            <a:xfrm>
              <a:off x="7795214" y="35515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60" name="pt15"/>
            <p:cNvSpPr/>
            <p:nvPr/>
          </p:nvSpPr>
          <p:spPr>
            <a:xfrm>
              <a:off x="8427889" y="385872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61" name="tx16"/>
            <p:cNvSpPr/>
            <p:nvPr/>
          </p:nvSpPr>
          <p:spPr>
            <a:xfrm>
              <a:off x="5188769" y="3456673"/>
              <a:ext cx="201142" cy="6585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1.44</a:t>
              </a:r>
            </a:p>
          </p:txBody>
        </p:sp>
        <p:sp>
          <p:nvSpPr>
            <p:cNvPr id="62" name="tx17"/>
            <p:cNvSpPr/>
            <p:nvPr/>
          </p:nvSpPr>
          <p:spPr>
            <a:xfrm>
              <a:off x="5821444" y="302762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1.69</a:t>
              </a:r>
            </a:p>
          </p:txBody>
        </p:sp>
        <p:sp>
          <p:nvSpPr>
            <p:cNvPr id="63" name="tx18"/>
            <p:cNvSpPr/>
            <p:nvPr/>
          </p:nvSpPr>
          <p:spPr>
            <a:xfrm>
              <a:off x="6454119" y="1543116"/>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2.56</a:t>
              </a:r>
            </a:p>
          </p:txBody>
        </p:sp>
        <p:sp>
          <p:nvSpPr>
            <p:cNvPr id="64" name="tx19"/>
            <p:cNvSpPr/>
            <p:nvPr/>
          </p:nvSpPr>
          <p:spPr>
            <a:xfrm>
              <a:off x="7086794" y="2583976"/>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1.95</a:t>
              </a:r>
            </a:p>
          </p:txBody>
        </p:sp>
        <p:sp>
          <p:nvSpPr>
            <p:cNvPr id="65" name="tx20"/>
            <p:cNvSpPr/>
            <p:nvPr/>
          </p:nvSpPr>
          <p:spPr>
            <a:xfrm>
              <a:off x="7719469" y="3489608"/>
              <a:ext cx="201142" cy="67047"/>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1.42</a:t>
              </a:r>
            </a:p>
          </p:txBody>
        </p:sp>
        <p:sp>
          <p:nvSpPr>
            <p:cNvPr id="66" name="tx21"/>
            <p:cNvSpPr/>
            <p:nvPr/>
          </p:nvSpPr>
          <p:spPr>
            <a:xfrm>
              <a:off x="8352144" y="3796747"/>
              <a:ext cx="201142" cy="67047"/>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1.24</a:t>
              </a:r>
            </a:p>
          </p:txBody>
        </p:sp>
        <p:sp>
          <p:nvSpPr>
            <p:cNvPr id="67" name="pl22"/>
            <p:cNvSpPr/>
            <p:nvPr/>
          </p:nvSpPr>
          <p:spPr>
            <a:xfrm>
              <a:off x="5131172" y="1518582"/>
              <a:ext cx="0" cy="2477587"/>
            </a:xfrm>
            <a:custGeom>
              <a:avLst/>
              <a:pathLst>
                <a:path w="0" h="2477587">
                  <a:moveTo>
                    <a:pt x="0" y="2477587"/>
                  </a:moveTo>
                  <a:lnTo>
                    <a:pt x="0" y="0"/>
                  </a:lnTo>
                </a:path>
              </a:pathLst>
            </a:custGeom>
            <a:ln w="13550" cap="flat">
              <a:solidFill>
                <a:srgbClr val="000000">
                  <a:alpha val="100000"/>
                </a:srgbClr>
              </a:solidFill>
              <a:prstDash val="solid"/>
              <a:round/>
            </a:ln>
          </p:spPr>
          <p:txBody>
            <a:bodyPr/>
            <a:lstStyle/>
            <a:p/>
          </p:txBody>
        </p:sp>
        <p:sp>
          <p:nvSpPr>
            <p:cNvPr id="68" name="tx23"/>
            <p:cNvSpPr/>
            <p:nvPr/>
          </p:nvSpPr>
          <p:spPr>
            <a:xfrm>
              <a:off x="4881073" y="3908635"/>
              <a:ext cx="181774"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1.2</a:t>
              </a:r>
            </a:p>
          </p:txBody>
        </p:sp>
        <p:sp>
          <p:nvSpPr>
            <p:cNvPr id="69" name="tx24"/>
            <p:cNvSpPr/>
            <p:nvPr/>
          </p:nvSpPr>
          <p:spPr>
            <a:xfrm>
              <a:off x="4881073" y="3224486"/>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1.6</a:t>
              </a:r>
            </a:p>
          </p:txBody>
        </p:sp>
        <p:sp>
          <p:nvSpPr>
            <p:cNvPr id="70" name="tx25"/>
            <p:cNvSpPr/>
            <p:nvPr/>
          </p:nvSpPr>
          <p:spPr>
            <a:xfrm>
              <a:off x="4881073" y="2541955"/>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a:t>
              </a:r>
            </a:p>
          </p:txBody>
        </p:sp>
        <p:sp>
          <p:nvSpPr>
            <p:cNvPr id="71" name="tx26"/>
            <p:cNvSpPr/>
            <p:nvPr/>
          </p:nvSpPr>
          <p:spPr>
            <a:xfrm>
              <a:off x="4881073" y="1861042"/>
              <a:ext cx="181774"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2.4</a:t>
              </a:r>
            </a:p>
          </p:txBody>
        </p:sp>
        <p:sp>
          <p:nvSpPr>
            <p:cNvPr id="72" name="pl27"/>
            <p:cNvSpPr/>
            <p:nvPr/>
          </p:nvSpPr>
          <p:spPr>
            <a:xfrm>
              <a:off x="5093214" y="395180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3" name="pl28"/>
            <p:cNvSpPr/>
            <p:nvPr/>
          </p:nvSpPr>
          <p:spPr>
            <a:xfrm>
              <a:off x="5093214" y="3269274"/>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4" name="pl29"/>
            <p:cNvSpPr/>
            <p:nvPr/>
          </p:nvSpPr>
          <p:spPr>
            <a:xfrm>
              <a:off x="5093214" y="258674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5" name="pl30"/>
            <p:cNvSpPr/>
            <p:nvPr/>
          </p:nvSpPr>
          <p:spPr>
            <a:xfrm>
              <a:off x="5093214" y="190421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6" name="pl31"/>
            <p:cNvSpPr/>
            <p:nvPr/>
          </p:nvSpPr>
          <p:spPr>
            <a:xfrm>
              <a:off x="5131172" y="3996169"/>
              <a:ext cx="3479712" cy="0"/>
            </a:xfrm>
            <a:custGeom>
              <a:avLst/>
              <a:pathLst>
                <a:path w="3479712" h="0">
                  <a:moveTo>
                    <a:pt x="0" y="0"/>
                  </a:moveTo>
                  <a:lnTo>
                    <a:pt x="3479712" y="0"/>
                  </a:lnTo>
                </a:path>
              </a:pathLst>
            </a:custGeom>
            <a:ln w="13550" cap="flat">
              <a:solidFill>
                <a:srgbClr val="000000">
                  <a:alpha val="100000"/>
                </a:srgbClr>
              </a:solidFill>
              <a:prstDash val="solid"/>
              <a:round/>
            </a:ln>
          </p:spPr>
          <p:txBody>
            <a:bodyPr/>
            <a:lstStyle/>
            <a:p/>
          </p:txBody>
        </p:sp>
        <p:sp>
          <p:nvSpPr>
            <p:cNvPr id="77" name="pl32"/>
            <p:cNvSpPr/>
            <p:nvPr/>
          </p:nvSpPr>
          <p:spPr>
            <a:xfrm>
              <a:off x="5289340"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8" name="pl33"/>
            <p:cNvSpPr/>
            <p:nvPr/>
          </p:nvSpPr>
          <p:spPr>
            <a:xfrm>
              <a:off x="5922015"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9" name="pl34"/>
            <p:cNvSpPr/>
            <p:nvPr/>
          </p:nvSpPr>
          <p:spPr>
            <a:xfrm>
              <a:off x="6554690"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0" name="pl35"/>
            <p:cNvSpPr/>
            <p:nvPr/>
          </p:nvSpPr>
          <p:spPr>
            <a:xfrm>
              <a:off x="7187365"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1" name="pl36"/>
            <p:cNvSpPr/>
            <p:nvPr/>
          </p:nvSpPr>
          <p:spPr>
            <a:xfrm>
              <a:off x="7820040"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2" name="pl37"/>
            <p:cNvSpPr/>
            <p:nvPr/>
          </p:nvSpPr>
          <p:spPr>
            <a:xfrm>
              <a:off x="8452715" y="3996169"/>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3" name="tx38"/>
            <p:cNvSpPr/>
            <p:nvPr/>
          </p:nvSpPr>
          <p:spPr>
            <a:xfrm>
              <a:off x="5143898"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2016</a:t>
              </a:r>
            </a:p>
          </p:txBody>
        </p:sp>
        <p:sp>
          <p:nvSpPr>
            <p:cNvPr id="84" name="tx39"/>
            <p:cNvSpPr/>
            <p:nvPr/>
          </p:nvSpPr>
          <p:spPr>
            <a:xfrm>
              <a:off x="5776573"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2017</a:t>
              </a:r>
            </a:p>
          </p:txBody>
        </p:sp>
        <p:sp>
          <p:nvSpPr>
            <p:cNvPr id="85" name="tx40"/>
            <p:cNvSpPr/>
            <p:nvPr/>
          </p:nvSpPr>
          <p:spPr>
            <a:xfrm>
              <a:off x="6409248"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2018</a:t>
              </a:r>
            </a:p>
          </p:txBody>
        </p:sp>
        <p:sp>
          <p:nvSpPr>
            <p:cNvPr id="86" name="tx41"/>
            <p:cNvSpPr/>
            <p:nvPr/>
          </p:nvSpPr>
          <p:spPr>
            <a:xfrm>
              <a:off x="7041923"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2019</a:t>
              </a:r>
            </a:p>
          </p:txBody>
        </p:sp>
        <p:sp>
          <p:nvSpPr>
            <p:cNvPr id="87" name="tx42"/>
            <p:cNvSpPr/>
            <p:nvPr/>
          </p:nvSpPr>
          <p:spPr>
            <a:xfrm>
              <a:off x="7674598"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2020</a:t>
              </a:r>
            </a:p>
          </p:txBody>
        </p:sp>
        <p:sp>
          <p:nvSpPr>
            <p:cNvPr id="88" name="tx43"/>
            <p:cNvSpPr/>
            <p:nvPr/>
          </p:nvSpPr>
          <p:spPr>
            <a:xfrm>
              <a:off x="8307273" y="406136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2021</a:t>
              </a:r>
            </a:p>
          </p:txBody>
        </p:sp>
        <p:sp>
          <p:nvSpPr>
            <p:cNvPr id="89" name="tx44"/>
            <p:cNvSpPr/>
            <p:nvPr/>
          </p:nvSpPr>
          <p:spPr>
            <a:xfrm>
              <a:off x="6728153" y="4207753"/>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90" name="tx45"/>
            <p:cNvSpPr/>
            <p:nvPr/>
          </p:nvSpPr>
          <p:spPr>
            <a:xfrm rot="-5400000">
              <a:off x="3419357" y="2695922"/>
              <a:ext cx="2671774"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per 1 lakh population</a:t>
              </a:r>
            </a:p>
          </p:txBody>
        </p:sp>
        <p:sp>
          <p:nvSpPr>
            <p:cNvPr id="91" name="tx46"/>
            <p:cNvSpPr/>
            <p:nvPr/>
          </p:nvSpPr>
          <p:spPr>
            <a:xfrm>
              <a:off x="5131172" y="1232224"/>
              <a:ext cx="3145358"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Rates: Chandigarh</a:t>
              </a:r>
            </a:p>
          </p:txBody>
        </p:sp>
        <p:sp>
          <p:nvSpPr>
            <p:cNvPr id="92" name="tx47"/>
            <p:cNvSpPr/>
            <p:nvPr/>
          </p:nvSpPr>
          <p:spPr>
            <a:xfrm>
              <a:off x="7868827" y="4401133"/>
              <a:ext cx="742057" cy="92213"/>
            </a:xfrm>
            <a:prstGeom prst="rect">
              <a:avLst/>
            </a:prstGeom>
            <a:noFill/>
          </p:spPr>
          <p:txBody>
            <a:bodyPr lIns="0" rIns="0" tIns="0" bIns="0" anchorCtr="1" anchor="ctr" wrap="none"/>
            <a:lstStyle/>
            <a:p>
              <a:pPr algn="l" marL="0" marR="0" indent="0">
                <a:lnSpc>
                  <a:spcPts val="960"/>
                </a:lnSpc>
                <a:spcBef>
                  <a:spcPts val="0"/>
                </a:spcBef>
                <a:spcAft>
                  <a:spcPts val="0"/>
                </a:spcAft>
              </a:pPr>
              <a:r>
                <a:rPr sz="960">
                  <a:solidFill>
                    <a:srgbClr val="000000">
                      <a:alpha val="100000"/>
                    </a:srgbClr>
                  </a:solidFill>
                  <a:latin typeface="DejaVu Sans"/>
                  <a:cs typeface="DejaVu Sans"/>
                </a:rPr>
                <a:t>2016 - 2021</a:t>
              </a:r>
            </a:p>
          </p:txBody>
        </p:sp>
      </p:gr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Cyber Crime Trend and Forecast - India</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1122002" y="3935568"/>
              <a:ext cx="7488881" cy="0"/>
            </a:xfrm>
            <a:custGeom>
              <a:avLst/>
              <a:pathLst>
                <a:path w="7488881" h="0">
                  <a:moveTo>
                    <a:pt x="0" y="0"/>
                  </a:moveTo>
                  <a:lnTo>
                    <a:pt x="7488881" y="0"/>
                  </a:lnTo>
                  <a:lnTo>
                    <a:pt x="7488881" y="0"/>
                  </a:lnTo>
                </a:path>
              </a:pathLst>
            </a:custGeom>
            <a:ln w="14782" cap="flat">
              <a:solidFill>
                <a:srgbClr val="BEBEBE">
                  <a:alpha val="100000"/>
                </a:srgbClr>
              </a:solidFill>
              <a:prstDash val="dot"/>
              <a:round/>
            </a:ln>
          </p:spPr>
          <p:txBody>
            <a:bodyPr/>
            <a:lstStyle/>
            <a:p/>
          </p:txBody>
        </p:sp>
        <p:sp>
          <p:nvSpPr>
            <p:cNvPr id="6" name="pl6"/>
            <p:cNvSpPr/>
            <p:nvPr/>
          </p:nvSpPr>
          <p:spPr>
            <a:xfrm>
              <a:off x="1122002" y="3066232"/>
              <a:ext cx="7488881" cy="0"/>
            </a:xfrm>
            <a:custGeom>
              <a:avLst/>
              <a:pathLst>
                <a:path w="7488881" h="0">
                  <a:moveTo>
                    <a:pt x="0" y="0"/>
                  </a:moveTo>
                  <a:lnTo>
                    <a:pt x="7488881" y="0"/>
                  </a:lnTo>
                  <a:lnTo>
                    <a:pt x="7488881" y="0"/>
                  </a:lnTo>
                </a:path>
              </a:pathLst>
            </a:custGeom>
            <a:ln w="14782" cap="flat">
              <a:solidFill>
                <a:srgbClr val="BEBEBE">
                  <a:alpha val="100000"/>
                </a:srgbClr>
              </a:solidFill>
              <a:prstDash val="dot"/>
              <a:round/>
            </a:ln>
          </p:spPr>
          <p:txBody>
            <a:bodyPr/>
            <a:lstStyle/>
            <a:p/>
          </p:txBody>
        </p:sp>
        <p:sp>
          <p:nvSpPr>
            <p:cNvPr id="7" name="pl7"/>
            <p:cNvSpPr/>
            <p:nvPr/>
          </p:nvSpPr>
          <p:spPr>
            <a:xfrm>
              <a:off x="1122002" y="2196896"/>
              <a:ext cx="7488881" cy="0"/>
            </a:xfrm>
            <a:custGeom>
              <a:avLst/>
              <a:pathLst>
                <a:path w="7488881" h="0">
                  <a:moveTo>
                    <a:pt x="0" y="0"/>
                  </a:moveTo>
                  <a:lnTo>
                    <a:pt x="7488881" y="0"/>
                  </a:lnTo>
                  <a:lnTo>
                    <a:pt x="7488881" y="0"/>
                  </a:lnTo>
                </a:path>
              </a:pathLst>
            </a:custGeom>
            <a:ln w="14782" cap="flat">
              <a:solidFill>
                <a:srgbClr val="BEBEBE">
                  <a:alpha val="100000"/>
                </a:srgbClr>
              </a:solidFill>
              <a:prstDash val="dot"/>
              <a:round/>
            </a:ln>
          </p:spPr>
          <p:txBody>
            <a:bodyPr/>
            <a:lstStyle/>
            <a:p/>
          </p:txBody>
        </p:sp>
        <p:sp>
          <p:nvSpPr>
            <p:cNvPr id="8" name="pl8"/>
            <p:cNvSpPr/>
            <p:nvPr/>
          </p:nvSpPr>
          <p:spPr>
            <a:xfrm>
              <a:off x="1462406" y="1632958"/>
              <a:ext cx="6808074" cy="2287526"/>
            </a:xfrm>
            <a:custGeom>
              <a:avLst/>
              <a:pathLst>
                <a:path w="6808074" h="2287526">
                  <a:moveTo>
                    <a:pt x="0" y="2267488"/>
                  </a:moveTo>
                  <a:lnTo>
                    <a:pt x="358319" y="2282136"/>
                  </a:lnTo>
                  <a:lnTo>
                    <a:pt x="716639" y="2287526"/>
                  </a:lnTo>
                  <a:lnTo>
                    <a:pt x="1074959" y="2281702"/>
                  </a:lnTo>
                  <a:lnTo>
                    <a:pt x="1433278" y="2282919"/>
                  </a:lnTo>
                  <a:lnTo>
                    <a:pt x="1791598" y="2278442"/>
                  </a:lnTo>
                  <a:lnTo>
                    <a:pt x="2149918" y="2282441"/>
                  </a:lnTo>
                  <a:lnTo>
                    <a:pt x="2508237" y="2272356"/>
                  </a:lnTo>
                  <a:lnTo>
                    <a:pt x="2866557" y="2245146"/>
                  </a:lnTo>
                  <a:lnTo>
                    <a:pt x="3224877" y="2206417"/>
                  </a:lnTo>
                  <a:lnTo>
                    <a:pt x="3583196" y="2151475"/>
                  </a:lnTo>
                  <a:lnTo>
                    <a:pt x="3941516" y="2055153"/>
                  </a:lnTo>
                  <a:lnTo>
                    <a:pt x="4299836" y="1884372"/>
                  </a:lnTo>
                  <a:lnTo>
                    <a:pt x="4658156" y="1798742"/>
                  </a:lnTo>
                  <a:lnTo>
                    <a:pt x="5016475" y="1767229"/>
                  </a:lnTo>
                  <a:lnTo>
                    <a:pt x="5374795" y="1355207"/>
                  </a:lnTo>
                  <a:lnTo>
                    <a:pt x="5733115" y="1118226"/>
                  </a:lnTo>
                  <a:lnTo>
                    <a:pt x="6091434" y="358122"/>
                  </a:lnTo>
                  <a:lnTo>
                    <a:pt x="6449754" y="127748"/>
                  </a:lnTo>
                  <a:lnTo>
                    <a:pt x="6808074" y="0"/>
                  </a:lnTo>
                </a:path>
              </a:pathLst>
            </a:custGeom>
            <a:ln w="13550" cap="flat">
              <a:solidFill>
                <a:srgbClr val="FF0000">
                  <a:alpha val="100000"/>
                </a:srgbClr>
              </a:solidFill>
              <a:prstDash val="solid"/>
              <a:round/>
            </a:ln>
          </p:spPr>
          <p:txBody>
            <a:bodyPr/>
            <a:lstStyle/>
            <a:p/>
          </p:txBody>
        </p:sp>
        <p:sp>
          <p:nvSpPr>
            <p:cNvPr id="9" name="pt9"/>
            <p:cNvSpPr/>
            <p:nvPr/>
          </p:nvSpPr>
          <p:spPr>
            <a:xfrm>
              <a:off x="1437580" y="387562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0" name="pt10"/>
            <p:cNvSpPr/>
            <p:nvPr/>
          </p:nvSpPr>
          <p:spPr>
            <a:xfrm>
              <a:off x="1795900" y="389026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1" name="pt11"/>
            <p:cNvSpPr/>
            <p:nvPr/>
          </p:nvSpPr>
          <p:spPr>
            <a:xfrm>
              <a:off x="2154220"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2512539" y="388983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2870859" y="38910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3229179" y="38865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3587498" y="389057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pt16"/>
            <p:cNvSpPr/>
            <p:nvPr/>
          </p:nvSpPr>
          <p:spPr>
            <a:xfrm>
              <a:off x="3945818" y="38804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7" name="pt17"/>
            <p:cNvSpPr/>
            <p:nvPr/>
          </p:nvSpPr>
          <p:spPr>
            <a:xfrm>
              <a:off x="4304138" y="38532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8" name="pt18"/>
            <p:cNvSpPr/>
            <p:nvPr/>
          </p:nvSpPr>
          <p:spPr>
            <a:xfrm>
              <a:off x="4662458" y="381455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9" name="pt19"/>
            <p:cNvSpPr/>
            <p:nvPr/>
          </p:nvSpPr>
          <p:spPr>
            <a:xfrm>
              <a:off x="5020777" y="375960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0" name="pt20"/>
            <p:cNvSpPr/>
            <p:nvPr/>
          </p:nvSpPr>
          <p:spPr>
            <a:xfrm>
              <a:off x="5379097" y="36632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1" name="pt21"/>
            <p:cNvSpPr/>
            <p:nvPr/>
          </p:nvSpPr>
          <p:spPr>
            <a:xfrm>
              <a:off x="5737417" y="349250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2" name="pt22"/>
            <p:cNvSpPr/>
            <p:nvPr/>
          </p:nvSpPr>
          <p:spPr>
            <a:xfrm>
              <a:off x="6095736" y="340687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3" name="pt23"/>
            <p:cNvSpPr/>
            <p:nvPr/>
          </p:nvSpPr>
          <p:spPr>
            <a:xfrm>
              <a:off x="6454056" y="337536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4" name="pt24"/>
            <p:cNvSpPr/>
            <p:nvPr/>
          </p:nvSpPr>
          <p:spPr>
            <a:xfrm>
              <a:off x="6812376" y="29633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7170695" y="27263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7529015" y="196625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7887335" y="173588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8245655"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tx29"/>
            <p:cNvSpPr/>
            <p:nvPr/>
          </p:nvSpPr>
          <p:spPr>
            <a:xfrm>
              <a:off x="1376193" y="3799192"/>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808</a:t>
              </a:r>
            </a:p>
          </p:txBody>
        </p:sp>
        <p:sp>
          <p:nvSpPr>
            <p:cNvPr id="30" name="tx30"/>
            <p:cNvSpPr/>
            <p:nvPr/>
          </p:nvSpPr>
          <p:spPr>
            <a:xfrm>
              <a:off x="1734513" y="3816310"/>
              <a:ext cx="172426" cy="6585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471</a:t>
              </a:r>
            </a:p>
          </p:txBody>
        </p:sp>
        <p:sp>
          <p:nvSpPr>
            <p:cNvPr id="31" name="tx31"/>
            <p:cNvSpPr/>
            <p:nvPr/>
          </p:nvSpPr>
          <p:spPr>
            <a:xfrm>
              <a:off x="2092832" y="3819230"/>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347</a:t>
              </a:r>
            </a:p>
          </p:txBody>
        </p:sp>
        <p:sp>
          <p:nvSpPr>
            <p:cNvPr id="32" name="tx32"/>
            <p:cNvSpPr/>
            <p:nvPr/>
          </p:nvSpPr>
          <p:spPr>
            <a:xfrm>
              <a:off x="2451152" y="3813406"/>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481</a:t>
              </a:r>
            </a:p>
          </p:txBody>
        </p:sp>
        <p:sp>
          <p:nvSpPr>
            <p:cNvPr id="33" name="tx33"/>
            <p:cNvSpPr/>
            <p:nvPr/>
          </p:nvSpPr>
          <p:spPr>
            <a:xfrm>
              <a:off x="2809472" y="3814623"/>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453</a:t>
              </a:r>
            </a:p>
          </p:txBody>
        </p:sp>
        <p:sp>
          <p:nvSpPr>
            <p:cNvPr id="34" name="tx34"/>
            <p:cNvSpPr/>
            <p:nvPr/>
          </p:nvSpPr>
          <p:spPr>
            <a:xfrm>
              <a:off x="3167791" y="3810146"/>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556</a:t>
              </a:r>
            </a:p>
          </p:txBody>
        </p:sp>
        <p:sp>
          <p:nvSpPr>
            <p:cNvPr id="35" name="tx35"/>
            <p:cNvSpPr/>
            <p:nvPr/>
          </p:nvSpPr>
          <p:spPr>
            <a:xfrm>
              <a:off x="3526111" y="3814144"/>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464</a:t>
              </a:r>
            </a:p>
          </p:txBody>
        </p:sp>
        <p:sp>
          <p:nvSpPr>
            <p:cNvPr id="36" name="tx36"/>
            <p:cNvSpPr/>
            <p:nvPr/>
          </p:nvSpPr>
          <p:spPr>
            <a:xfrm>
              <a:off x="3884431" y="3804060"/>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696</a:t>
              </a:r>
            </a:p>
          </p:txBody>
        </p:sp>
        <p:sp>
          <p:nvSpPr>
            <p:cNvPr id="37" name="tx37"/>
            <p:cNvSpPr/>
            <p:nvPr/>
          </p:nvSpPr>
          <p:spPr>
            <a:xfrm>
              <a:off x="4214013" y="3776850"/>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1322</a:t>
              </a:r>
            </a:p>
          </p:txBody>
        </p:sp>
        <p:sp>
          <p:nvSpPr>
            <p:cNvPr id="38" name="tx38"/>
            <p:cNvSpPr/>
            <p:nvPr/>
          </p:nvSpPr>
          <p:spPr>
            <a:xfrm>
              <a:off x="4572333" y="3738121"/>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2213</a:t>
              </a:r>
            </a:p>
          </p:txBody>
        </p:sp>
        <p:sp>
          <p:nvSpPr>
            <p:cNvPr id="39" name="tx39"/>
            <p:cNvSpPr/>
            <p:nvPr/>
          </p:nvSpPr>
          <p:spPr>
            <a:xfrm>
              <a:off x="4930652" y="3683179"/>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3477</a:t>
              </a:r>
            </a:p>
          </p:txBody>
        </p:sp>
        <p:sp>
          <p:nvSpPr>
            <p:cNvPr id="40" name="tx40"/>
            <p:cNvSpPr/>
            <p:nvPr/>
          </p:nvSpPr>
          <p:spPr>
            <a:xfrm>
              <a:off x="5288972" y="3586857"/>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5693</a:t>
              </a:r>
            </a:p>
          </p:txBody>
        </p:sp>
        <p:sp>
          <p:nvSpPr>
            <p:cNvPr id="41" name="tx41"/>
            <p:cNvSpPr/>
            <p:nvPr/>
          </p:nvSpPr>
          <p:spPr>
            <a:xfrm>
              <a:off x="5647292" y="3416076"/>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9622</a:t>
              </a:r>
            </a:p>
          </p:txBody>
        </p:sp>
        <p:sp>
          <p:nvSpPr>
            <p:cNvPr id="42" name="tx42"/>
            <p:cNvSpPr/>
            <p:nvPr/>
          </p:nvSpPr>
          <p:spPr>
            <a:xfrm>
              <a:off x="5976874" y="3330446"/>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11592</a:t>
              </a:r>
            </a:p>
          </p:txBody>
        </p:sp>
        <p:sp>
          <p:nvSpPr>
            <p:cNvPr id="43" name="tx43"/>
            <p:cNvSpPr/>
            <p:nvPr/>
          </p:nvSpPr>
          <p:spPr>
            <a:xfrm>
              <a:off x="6335193" y="3298933"/>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12317</a:t>
              </a:r>
            </a:p>
          </p:txBody>
        </p:sp>
        <p:sp>
          <p:nvSpPr>
            <p:cNvPr id="44" name="tx44"/>
            <p:cNvSpPr/>
            <p:nvPr/>
          </p:nvSpPr>
          <p:spPr>
            <a:xfrm>
              <a:off x="6693513" y="2886911"/>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21796</a:t>
              </a:r>
            </a:p>
          </p:txBody>
        </p:sp>
        <p:sp>
          <p:nvSpPr>
            <p:cNvPr id="45" name="tx45"/>
            <p:cNvSpPr/>
            <p:nvPr/>
          </p:nvSpPr>
          <p:spPr>
            <a:xfrm>
              <a:off x="7051833" y="2649930"/>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27248</a:t>
              </a:r>
            </a:p>
          </p:txBody>
        </p:sp>
        <p:sp>
          <p:nvSpPr>
            <p:cNvPr id="46" name="tx46"/>
            <p:cNvSpPr/>
            <p:nvPr/>
          </p:nvSpPr>
          <p:spPr>
            <a:xfrm>
              <a:off x="7410152" y="1889826"/>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44735</a:t>
              </a:r>
            </a:p>
          </p:txBody>
        </p:sp>
        <p:sp>
          <p:nvSpPr>
            <p:cNvPr id="47" name="tx47"/>
            <p:cNvSpPr/>
            <p:nvPr/>
          </p:nvSpPr>
          <p:spPr>
            <a:xfrm>
              <a:off x="7768472" y="1659452"/>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50035</a:t>
              </a:r>
            </a:p>
          </p:txBody>
        </p:sp>
        <p:sp>
          <p:nvSpPr>
            <p:cNvPr id="48" name="tx48"/>
            <p:cNvSpPr/>
            <p:nvPr/>
          </p:nvSpPr>
          <p:spPr>
            <a:xfrm>
              <a:off x="8126792" y="1531703"/>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52974</a:t>
              </a:r>
            </a:p>
          </p:txBody>
        </p:sp>
        <p:sp>
          <p:nvSpPr>
            <p:cNvPr id="49" name="pl49"/>
            <p:cNvSpPr/>
            <p:nvPr/>
          </p:nvSpPr>
          <p:spPr>
            <a:xfrm>
              <a:off x="1122002"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50" name="tx50"/>
            <p:cNvSpPr/>
            <p:nvPr/>
          </p:nvSpPr>
          <p:spPr>
            <a:xfrm>
              <a:off x="980958" y="3890780"/>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51" name="tx51"/>
            <p:cNvSpPr/>
            <p:nvPr/>
          </p:nvSpPr>
          <p:spPr>
            <a:xfrm>
              <a:off x="690073" y="3021444"/>
              <a:ext cx="363605"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20000</a:t>
              </a:r>
            </a:p>
          </p:txBody>
        </p:sp>
        <p:sp>
          <p:nvSpPr>
            <p:cNvPr id="52" name="tx52"/>
            <p:cNvSpPr/>
            <p:nvPr/>
          </p:nvSpPr>
          <p:spPr>
            <a:xfrm>
              <a:off x="690073" y="2152108"/>
              <a:ext cx="363605"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40000</a:t>
              </a:r>
            </a:p>
          </p:txBody>
        </p:sp>
        <p:sp>
          <p:nvSpPr>
            <p:cNvPr id="53" name="pl53"/>
            <p:cNvSpPr/>
            <p:nvPr/>
          </p:nvSpPr>
          <p:spPr>
            <a:xfrm>
              <a:off x="1084045" y="393556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4" name="pl54"/>
            <p:cNvSpPr/>
            <p:nvPr/>
          </p:nvSpPr>
          <p:spPr>
            <a:xfrm>
              <a:off x="1084045" y="306623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5" name="pl55"/>
            <p:cNvSpPr/>
            <p:nvPr/>
          </p:nvSpPr>
          <p:spPr>
            <a:xfrm>
              <a:off x="1084045" y="219689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6" name="pl56"/>
            <p:cNvSpPr/>
            <p:nvPr/>
          </p:nvSpPr>
          <p:spPr>
            <a:xfrm>
              <a:off x="1122002" y="4034861"/>
              <a:ext cx="7488881" cy="0"/>
            </a:xfrm>
            <a:custGeom>
              <a:avLst/>
              <a:pathLst>
                <a:path w="7488881" h="0">
                  <a:moveTo>
                    <a:pt x="0" y="0"/>
                  </a:moveTo>
                  <a:lnTo>
                    <a:pt x="7488881" y="0"/>
                  </a:lnTo>
                </a:path>
              </a:pathLst>
            </a:custGeom>
            <a:ln w="13550" cap="flat">
              <a:solidFill>
                <a:srgbClr val="000000">
                  <a:alpha val="100000"/>
                </a:srgbClr>
              </a:solidFill>
              <a:prstDash val="solid"/>
              <a:round/>
            </a:ln>
          </p:spPr>
          <p:txBody>
            <a:bodyPr/>
            <a:lstStyle/>
            <a:p/>
          </p:txBody>
        </p:sp>
        <p:sp>
          <p:nvSpPr>
            <p:cNvPr id="57" name="pl57"/>
            <p:cNvSpPr/>
            <p:nvPr/>
          </p:nvSpPr>
          <p:spPr>
            <a:xfrm>
              <a:off x="146240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8" name="pl58"/>
            <p:cNvSpPr/>
            <p:nvPr/>
          </p:nvSpPr>
          <p:spPr>
            <a:xfrm>
              <a:off x="182072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9" name="pl59"/>
            <p:cNvSpPr/>
            <p:nvPr/>
          </p:nvSpPr>
          <p:spPr>
            <a:xfrm>
              <a:off x="217904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0" name="pl60"/>
            <p:cNvSpPr/>
            <p:nvPr/>
          </p:nvSpPr>
          <p:spPr>
            <a:xfrm>
              <a:off x="253736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1" name="pl61"/>
            <p:cNvSpPr/>
            <p:nvPr/>
          </p:nvSpPr>
          <p:spPr>
            <a:xfrm>
              <a:off x="289568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2" name="pl62"/>
            <p:cNvSpPr/>
            <p:nvPr/>
          </p:nvSpPr>
          <p:spPr>
            <a:xfrm>
              <a:off x="325400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3" name="pl63"/>
            <p:cNvSpPr/>
            <p:nvPr/>
          </p:nvSpPr>
          <p:spPr>
            <a:xfrm>
              <a:off x="361232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4" name="pl64"/>
            <p:cNvSpPr/>
            <p:nvPr/>
          </p:nvSpPr>
          <p:spPr>
            <a:xfrm>
              <a:off x="397064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5" name="pl65"/>
            <p:cNvSpPr/>
            <p:nvPr/>
          </p:nvSpPr>
          <p:spPr>
            <a:xfrm>
              <a:off x="432896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6" name="pl66"/>
            <p:cNvSpPr/>
            <p:nvPr/>
          </p:nvSpPr>
          <p:spPr>
            <a:xfrm>
              <a:off x="468728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7" name="pl67"/>
            <p:cNvSpPr/>
            <p:nvPr/>
          </p:nvSpPr>
          <p:spPr>
            <a:xfrm>
              <a:off x="504560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8" name="pl68"/>
            <p:cNvSpPr/>
            <p:nvPr/>
          </p:nvSpPr>
          <p:spPr>
            <a:xfrm>
              <a:off x="540392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9" name="pl69"/>
            <p:cNvSpPr/>
            <p:nvPr/>
          </p:nvSpPr>
          <p:spPr>
            <a:xfrm>
              <a:off x="576224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0" name="pl70"/>
            <p:cNvSpPr/>
            <p:nvPr/>
          </p:nvSpPr>
          <p:spPr>
            <a:xfrm>
              <a:off x="612056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1" name="pl71"/>
            <p:cNvSpPr/>
            <p:nvPr/>
          </p:nvSpPr>
          <p:spPr>
            <a:xfrm>
              <a:off x="647888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2" name="pl72"/>
            <p:cNvSpPr/>
            <p:nvPr/>
          </p:nvSpPr>
          <p:spPr>
            <a:xfrm>
              <a:off x="683720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3" name="pl73"/>
            <p:cNvSpPr/>
            <p:nvPr/>
          </p:nvSpPr>
          <p:spPr>
            <a:xfrm>
              <a:off x="719552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4" name="pl74"/>
            <p:cNvSpPr/>
            <p:nvPr/>
          </p:nvSpPr>
          <p:spPr>
            <a:xfrm>
              <a:off x="755384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5" name="pl75"/>
            <p:cNvSpPr/>
            <p:nvPr/>
          </p:nvSpPr>
          <p:spPr>
            <a:xfrm>
              <a:off x="791216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6" name="pl76"/>
            <p:cNvSpPr/>
            <p:nvPr/>
          </p:nvSpPr>
          <p:spPr>
            <a:xfrm>
              <a:off x="8270480"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7" name="tx77"/>
            <p:cNvSpPr/>
            <p:nvPr/>
          </p:nvSpPr>
          <p:spPr>
            <a:xfrm rot="-5400000">
              <a:off x="136876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2002</a:t>
              </a:r>
            </a:p>
          </p:txBody>
        </p:sp>
        <p:sp>
          <p:nvSpPr>
            <p:cNvPr id="78" name="tx78"/>
            <p:cNvSpPr/>
            <p:nvPr/>
          </p:nvSpPr>
          <p:spPr>
            <a:xfrm rot="-5400000">
              <a:off x="172708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2003</a:t>
              </a:r>
            </a:p>
          </p:txBody>
        </p:sp>
        <p:sp>
          <p:nvSpPr>
            <p:cNvPr id="79" name="tx79"/>
            <p:cNvSpPr/>
            <p:nvPr/>
          </p:nvSpPr>
          <p:spPr>
            <a:xfrm rot="-5400000">
              <a:off x="208540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2004</a:t>
              </a:r>
            </a:p>
          </p:txBody>
        </p:sp>
        <p:sp>
          <p:nvSpPr>
            <p:cNvPr id="80" name="tx80"/>
            <p:cNvSpPr/>
            <p:nvPr/>
          </p:nvSpPr>
          <p:spPr>
            <a:xfrm rot="-5400000">
              <a:off x="244372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2005</a:t>
              </a:r>
            </a:p>
          </p:txBody>
        </p:sp>
        <p:sp>
          <p:nvSpPr>
            <p:cNvPr id="81" name="tx81"/>
            <p:cNvSpPr/>
            <p:nvPr/>
          </p:nvSpPr>
          <p:spPr>
            <a:xfrm rot="-5400000">
              <a:off x="2802047"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2006</a:t>
              </a:r>
            </a:p>
          </p:txBody>
        </p:sp>
        <p:sp>
          <p:nvSpPr>
            <p:cNvPr id="82" name="tx82"/>
            <p:cNvSpPr/>
            <p:nvPr/>
          </p:nvSpPr>
          <p:spPr>
            <a:xfrm rot="-5400000">
              <a:off x="3160367"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2007</a:t>
              </a:r>
            </a:p>
          </p:txBody>
        </p:sp>
        <p:sp>
          <p:nvSpPr>
            <p:cNvPr id="83" name="tx83"/>
            <p:cNvSpPr/>
            <p:nvPr/>
          </p:nvSpPr>
          <p:spPr>
            <a:xfrm rot="-5400000">
              <a:off x="3518687"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2008</a:t>
              </a:r>
            </a:p>
          </p:txBody>
        </p:sp>
        <p:sp>
          <p:nvSpPr>
            <p:cNvPr id="84" name="tx84"/>
            <p:cNvSpPr/>
            <p:nvPr/>
          </p:nvSpPr>
          <p:spPr>
            <a:xfrm rot="-5400000">
              <a:off x="387700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2009</a:t>
              </a:r>
            </a:p>
          </p:txBody>
        </p:sp>
        <p:sp>
          <p:nvSpPr>
            <p:cNvPr id="85" name="tx85"/>
            <p:cNvSpPr/>
            <p:nvPr/>
          </p:nvSpPr>
          <p:spPr>
            <a:xfrm rot="-5400000">
              <a:off x="423532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2010</a:t>
              </a:r>
            </a:p>
          </p:txBody>
        </p:sp>
        <p:sp>
          <p:nvSpPr>
            <p:cNvPr id="86" name="tx86"/>
            <p:cNvSpPr/>
            <p:nvPr/>
          </p:nvSpPr>
          <p:spPr>
            <a:xfrm rot="-5400000">
              <a:off x="459364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2011</a:t>
              </a:r>
            </a:p>
          </p:txBody>
        </p:sp>
        <p:sp>
          <p:nvSpPr>
            <p:cNvPr id="87" name="tx87"/>
            <p:cNvSpPr/>
            <p:nvPr/>
          </p:nvSpPr>
          <p:spPr>
            <a:xfrm rot="-5400000">
              <a:off x="495196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2012</a:t>
              </a:r>
            </a:p>
          </p:txBody>
        </p:sp>
        <p:sp>
          <p:nvSpPr>
            <p:cNvPr id="88" name="tx88"/>
            <p:cNvSpPr/>
            <p:nvPr/>
          </p:nvSpPr>
          <p:spPr>
            <a:xfrm rot="-5400000">
              <a:off x="531028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2013</a:t>
              </a:r>
            </a:p>
          </p:txBody>
        </p:sp>
        <p:sp>
          <p:nvSpPr>
            <p:cNvPr id="89" name="tx89"/>
            <p:cNvSpPr/>
            <p:nvPr/>
          </p:nvSpPr>
          <p:spPr>
            <a:xfrm rot="-5400000">
              <a:off x="566860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2014</a:t>
              </a:r>
            </a:p>
          </p:txBody>
        </p:sp>
        <p:sp>
          <p:nvSpPr>
            <p:cNvPr id="90" name="tx90"/>
            <p:cNvSpPr/>
            <p:nvPr/>
          </p:nvSpPr>
          <p:spPr>
            <a:xfrm rot="-5400000">
              <a:off x="602692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2015</a:t>
              </a:r>
            </a:p>
          </p:txBody>
        </p:sp>
        <p:sp>
          <p:nvSpPr>
            <p:cNvPr id="91" name="tx91"/>
            <p:cNvSpPr/>
            <p:nvPr/>
          </p:nvSpPr>
          <p:spPr>
            <a:xfrm rot="-5400000">
              <a:off x="638524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2016</a:t>
              </a:r>
            </a:p>
          </p:txBody>
        </p:sp>
        <p:sp>
          <p:nvSpPr>
            <p:cNvPr id="92" name="tx92"/>
            <p:cNvSpPr/>
            <p:nvPr/>
          </p:nvSpPr>
          <p:spPr>
            <a:xfrm rot="-5400000">
              <a:off x="674356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93" name="tx93"/>
            <p:cNvSpPr/>
            <p:nvPr/>
          </p:nvSpPr>
          <p:spPr>
            <a:xfrm rot="-5400000">
              <a:off x="710188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94" name="tx94"/>
            <p:cNvSpPr/>
            <p:nvPr/>
          </p:nvSpPr>
          <p:spPr>
            <a:xfrm rot="-5400000">
              <a:off x="7460203"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95" name="tx95"/>
            <p:cNvSpPr/>
            <p:nvPr/>
          </p:nvSpPr>
          <p:spPr>
            <a:xfrm rot="-5400000">
              <a:off x="7818523"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96" name="tx96"/>
            <p:cNvSpPr/>
            <p:nvPr/>
          </p:nvSpPr>
          <p:spPr>
            <a:xfrm rot="-5400000">
              <a:off x="8176843"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97" name="tx97"/>
            <p:cNvSpPr/>
            <p:nvPr/>
          </p:nvSpPr>
          <p:spPr>
            <a:xfrm>
              <a:off x="4723568"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98" name="tx98"/>
            <p:cNvSpPr/>
            <p:nvPr/>
          </p:nvSpPr>
          <p:spPr>
            <a:xfrm rot="-5400000">
              <a:off x="-196204" y="2715268"/>
              <a:ext cx="1520899"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Cases Registered</a:t>
              </a:r>
            </a:p>
          </p:txBody>
        </p:sp>
        <p:sp>
          <p:nvSpPr>
            <p:cNvPr id="99" name="tx99"/>
            <p:cNvSpPr/>
            <p:nvPr/>
          </p:nvSpPr>
          <p:spPr>
            <a:xfrm>
              <a:off x="1122002" y="1232224"/>
              <a:ext cx="3686137"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Trend India 2002 - 2021</a:t>
              </a:r>
            </a:p>
          </p:txBody>
        </p:sp>
      </p:gr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Measurement of Secular Trend by Mathematical Curve Fitting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cyber crime prediction for the coming years can be done using the following fitted model:</a:t>
                </a:r>
              </a:p>
              <a:p>
                <a:pPr lvl="0" indent="0" marL="0">
                  <a:buNone/>
                </a:pPr>
                <a14:m>
                  <m:oMathPara xmlns:m="http://schemas.openxmlformats.org/officeDocument/2006/math">
                    <m:oMathParaPr>
                      <m:jc m:val="center"/>
                    </m:oMathParaPr>
                    <m:oMath>
                      <m:r>
                        <m:rPr>
                          <m:sty m:val="p"/>
                        </m:rPr>
                        <m:t>log</m:t>
                      </m:r>
                      <m:d>
                        <m:dPr>
                          <m:begChr m:val="("/>
                          <m:endChr m:val=")"/>
                          <m:sepChr m:val=""/>
                          <m:grow/>
                        </m:dPr>
                        <m:e>
                          <m:sSub>
                            <m:e>
                              <m:r>
                                <m:t>Y</m:t>
                              </m:r>
                            </m:e>
                            <m:sub>
                              <m:r>
                                <m:t>t</m:t>
                              </m:r>
                            </m:sub>
                          </m:sSub>
                        </m:e>
                      </m:d>
                      <m:r>
                        <m:rPr>
                          <m:sty m:val="p"/>
                        </m:rPr>
                        <m:t>=</m:t>
                      </m:r>
                      <m:r>
                        <m:t>4.99265</m:t>
                      </m:r>
                      <m:r>
                        <m:rPr>
                          <m:sty m:val="p"/>
                        </m:rPr>
                        <m:t>+</m:t>
                      </m:r>
                      <m:r>
                        <m:t>0.29710</m:t>
                      </m:r>
                      <m:r>
                        <m:t> </m:t>
                      </m:r>
                      <m:r>
                        <m:t>t</m:t>
                      </m:r>
                    </m:oMath>
                  </m:oMathPara>
                </a14:m>
              </a:p>
              <a:p>
                <a:pPr lvl="0" indent="0" marL="0">
                  <a:buNone/>
                </a:pPr>
                <a:r>
                  <a:rPr/>
                  <a:t>or</a:t>
                </a:r>
              </a:p>
              <a:p>
                <a:pPr lvl="0" indent="0" marL="0">
                  <a:buNone/>
                </a:pPr>
                <a14:m>
                  <m:oMathPara xmlns:m="http://schemas.openxmlformats.org/officeDocument/2006/math">
                    <m:oMathParaPr>
                      <m:jc m:val="center"/>
                    </m:oMathParaPr>
                    <m:oMath>
                      <m:sSub>
                        <m:e>
                          <m:r>
                            <m:t>Y</m:t>
                          </m:r>
                        </m:e>
                        <m:sub>
                          <m:r>
                            <m:t>t</m:t>
                          </m:r>
                        </m:sub>
                      </m:sSub>
                      <m:r>
                        <m:rPr>
                          <m:sty m:val="p"/>
                        </m:rPr>
                        <m:t>=</m:t>
                      </m:r>
                      <m:r>
                        <m:rPr>
                          <m:sty m:val="p"/>
                        </m:rPr>
                        <m:t>exp</m:t>
                      </m:r>
                      <m:d>
                        <m:dPr>
                          <m:begChr m:val="("/>
                          <m:endChr m:val=")"/>
                          <m:sepChr m:val=""/>
                          <m:grow/>
                        </m:dPr>
                        <m:e>
                          <m:r>
                            <m:t>4.99265</m:t>
                          </m:r>
                          <m:r>
                            <m:rPr>
                              <m:sty m:val="p"/>
                            </m:rPr>
                            <m:t>+</m:t>
                          </m:r>
                          <m:r>
                            <m:t>0.29710</m:t>
                          </m:r>
                          <m:r>
                            <m:t> </m:t>
                          </m:r>
                          <m:r>
                            <m:t>t</m:t>
                          </m:r>
                        </m:e>
                      </m:d>
                    </m:oMath>
                  </m:oMathPara>
                </a14:m>
              </a:p>
              <a:p>
                <a:pPr lvl="0" indent="0" marL="0">
                  <a:buNone/>
                </a:pPr>
                <a:r>
                  <a:rPr/>
                  <a:t>where:</a:t>
                </a:r>
                <a:br/>
                <a:r>
                  <a:rPr/>
                  <a:t>t </a:t>
                </a:r>
                <a14:m>
                  <m:oMath xmlns:m="http://schemas.openxmlformats.org/officeDocument/2006/math">
                    <m:r>
                      <m:rPr>
                        <m:sty m:val="p"/>
                      </m:rPr>
                      <m:t>≥</m:t>
                    </m:r>
                  </m:oMath>
                </a14:m>
                <a:r>
                  <a:rPr/>
                  <a:t> 1</a:t>
                </a:r>
                <a:br/>
                <a14:m>
                  <m:oMath xmlns:m="http://schemas.openxmlformats.org/officeDocument/2006/math">
                    <m:sSub>
                      <m:e>
                        <m:r>
                          <m:t>Y</m:t>
                        </m:r>
                      </m:e>
                      <m:sub>
                        <m:r>
                          <m:t>t</m:t>
                        </m:r>
                      </m:sub>
                    </m:sSub>
                  </m:oMath>
                </a14:m>
                <a:r>
                  <a:rPr/>
                  <a:t> : Predicted Cyber Crimes in India for the year </a:t>
                </a:r>
                <a14:m>
                  <m:oMath xmlns:m="http://schemas.openxmlformats.org/officeDocument/2006/math">
                    <m:d>
                      <m:dPr>
                        <m:begChr m:val="("/>
                        <m:endChr m:val=")"/>
                        <m:sepChr m:val=""/>
                        <m:grow/>
                      </m:dPr>
                      <m:e>
                        <m:r>
                          <m:t>2001</m:t>
                        </m:r>
                        <m:r>
                          <m:rPr>
                            <m:sty m:val="p"/>
                          </m:rPr>
                          <m:t>+</m:t>
                        </m:r>
                        <m:r>
                          <m:t>t</m:t>
                        </m:r>
                      </m:e>
                    </m:d>
                  </m:oMath>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Summary</a:t>
            </a:r>
          </a:p>
        </p:txBody>
      </p:sp>
      <p:sp>
        <p:nvSpPr>
          <p:cNvPr id="3" name="Content Placeholder 2"/>
          <p:cNvSpPr>
            <a:spLocks noGrp="1"/>
          </p:cNvSpPr>
          <p:nvPr>
            <p:ph idx="1"/>
          </p:nvPr>
        </p:nvSpPr>
        <p:spPr/>
        <p:txBody>
          <a:bodyPr/>
          <a:lstStyle/>
          <a:p>
            <a:pPr lvl="0" indent="0">
              <a:buNone/>
            </a:pPr>
            <a:r>
              <a:rPr>
                <a:latin typeface="Courier"/>
              </a:rPr>
              <a:t>## 
## Call:
## lm(formula = log(data$creg) ~ t)
## 
## Residuals:
##      Min       1Q   Median       3Q      Max 
## -0.93246 -0.28671 -0.01779  0.21533  1.40482 
## 
## Coefficients:
##             Estimate Std. Error t value Pr(&gt;|t|)    
## (Intercept)  4.99265    0.24250   20.59 5.84e-14 ***
## t            0.29710    0.02024   14.68 1.86e-11 ***
## ---
## Signif. codes:  0 '***' 0.001 '**' 0.01 '*' 0.05 '.' 0.1 ' ' 1
## 
## Residual standard error: 0.522 on 18 degrees of freedom
## Multiple R-squared:  0.9229, Adjusted R-squared:  0.9186 
## F-statistic: 215.4 on 1 and 18 DF,  p-value: 1.856e-11</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Fit</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1122002" y="3746475"/>
              <a:ext cx="7488881" cy="0"/>
            </a:xfrm>
            <a:custGeom>
              <a:avLst/>
              <a:pathLst>
                <a:path w="7488881" h="0">
                  <a:moveTo>
                    <a:pt x="0" y="0"/>
                  </a:moveTo>
                  <a:lnTo>
                    <a:pt x="7488881" y="0"/>
                  </a:lnTo>
                  <a:lnTo>
                    <a:pt x="7488881" y="0"/>
                  </a:lnTo>
                </a:path>
              </a:pathLst>
            </a:custGeom>
            <a:ln w="14782" cap="flat">
              <a:solidFill>
                <a:srgbClr val="BEBEBE">
                  <a:alpha val="100000"/>
                </a:srgbClr>
              </a:solidFill>
              <a:prstDash val="dot"/>
              <a:round/>
            </a:ln>
          </p:spPr>
          <p:txBody>
            <a:bodyPr/>
            <a:lstStyle/>
            <a:p/>
          </p:txBody>
        </p:sp>
        <p:sp>
          <p:nvSpPr>
            <p:cNvPr id="6" name="pl6"/>
            <p:cNvSpPr/>
            <p:nvPr/>
          </p:nvSpPr>
          <p:spPr>
            <a:xfrm>
              <a:off x="1122002" y="2989719"/>
              <a:ext cx="7488881" cy="0"/>
            </a:xfrm>
            <a:custGeom>
              <a:avLst/>
              <a:pathLst>
                <a:path w="7488881" h="0">
                  <a:moveTo>
                    <a:pt x="0" y="0"/>
                  </a:moveTo>
                  <a:lnTo>
                    <a:pt x="7488881" y="0"/>
                  </a:lnTo>
                  <a:lnTo>
                    <a:pt x="7488881" y="0"/>
                  </a:lnTo>
                </a:path>
              </a:pathLst>
            </a:custGeom>
            <a:ln w="14782" cap="flat">
              <a:solidFill>
                <a:srgbClr val="BEBEBE">
                  <a:alpha val="100000"/>
                </a:srgbClr>
              </a:solidFill>
              <a:prstDash val="dot"/>
              <a:round/>
            </a:ln>
          </p:spPr>
          <p:txBody>
            <a:bodyPr/>
            <a:lstStyle/>
            <a:p/>
          </p:txBody>
        </p:sp>
        <p:sp>
          <p:nvSpPr>
            <p:cNvPr id="7" name="pl7"/>
            <p:cNvSpPr/>
            <p:nvPr/>
          </p:nvSpPr>
          <p:spPr>
            <a:xfrm>
              <a:off x="1122002" y="2232962"/>
              <a:ext cx="7488881" cy="0"/>
            </a:xfrm>
            <a:custGeom>
              <a:avLst/>
              <a:pathLst>
                <a:path w="7488881" h="0">
                  <a:moveTo>
                    <a:pt x="0" y="0"/>
                  </a:moveTo>
                  <a:lnTo>
                    <a:pt x="7488881" y="0"/>
                  </a:lnTo>
                  <a:lnTo>
                    <a:pt x="7488881" y="0"/>
                  </a:lnTo>
                </a:path>
              </a:pathLst>
            </a:custGeom>
            <a:ln w="14782" cap="flat">
              <a:solidFill>
                <a:srgbClr val="BEBEBE">
                  <a:alpha val="100000"/>
                </a:srgbClr>
              </a:solidFill>
              <a:prstDash val="dot"/>
              <a:round/>
            </a:ln>
          </p:spPr>
          <p:txBody>
            <a:bodyPr/>
            <a:lstStyle/>
            <a:p/>
          </p:txBody>
        </p:sp>
        <p:sp>
          <p:nvSpPr>
            <p:cNvPr id="8" name="pl8"/>
            <p:cNvSpPr/>
            <p:nvPr/>
          </p:nvSpPr>
          <p:spPr>
            <a:xfrm>
              <a:off x="1344444" y="1624315"/>
              <a:ext cx="7043997" cy="2114657"/>
            </a:xfrm>
            <a:custGeom>
              <a:avLst/>
              <a:pathLst>
                <a:path w="7043997" h="2114657">
                  <a:moveTo>
                    <a:pt x="0" y="2114657"/>
                  </a:moveTo>
                  <a:lnTo>
                    <a:pt x="70439" y="2114222"/>
                  </a:lnTo>
                  <a:lnTo>
                    <a:pt x="140879" y="2113761"/>
                  </a:lnTo>
                  <a:lnTo>
                    <a:pt x="211319" y="2113273"/>
                  </a:lnTo>
                  <a:lnTo>
                    <a:pt x="281759" y="2112757"/>
                  </a:lnTo>
                  <a:lnTo>
                    <a:pt x="352199" y="2112211"/>
                  </a:lnTo>
                  <a:lnTo>
                    <a:pt x="422639" y="2111633"/>
                  </a:lnTo>
                  <a:lnTo>
                    <a:pt x="493079" y="2111021"/>
                  </a:lnTo>
                  <a:lnTo>
                    <a:pt x="563519" y="2110375"/>
                  </a:lnTo>
                  <a:lnTo>
                    <a:pt x="633959" y="2109690"/>
                  </a:lnTo>
                  <a:lnTo>
                    <a:pt x="704399" y="2108966"/>
                  </a:lnTo>
                  <a:lnTo>
                    <a:pt x="774839" y="2108200"/>
                  </a:lnTo>
                  <a:lnTo>
                    <a:pt x="845279" y="2107389"/>
                  </a:lnTo>
                  <a:lnTo>
                    <a:pt x="915719" y="2106531"/>
                  </a:lnTo>
                  <a:lnTo>
                    <a:pt x="986159" y="2105624"/>
                  </a:lnTo>
                  <a:lnTo>
                    <a:pt x="1056599" y="2104663"/>
                  </a:lnTo>
                  <a:lnTo>
                    <a:pt x="1127039" y="2103647"/>
                  </a:lnTo>
                  <a:lnTo>
                    <a:pt x="1197479" y="2102572"/>
                  </a:lnTo>
                  <a:lnTo>
                    <a:pt x="1267919" y="2101434"/>
                  </a:lnTo>
                  <a:lnTo>
                    <a:pt x="1338359" y="2100231"/>
                  </a:lnTo>
                  <a:lnTo>
                    <a:pt x="1408799" y="2098957"/>
                  </a:lnTo>
                  <a:lnTo>
                    <a:pt x="1479239" y="2097610"/>
                  </a:lnTo>
                  <a:lnTo>
                    <a:pt x="1549679" y="2096184"/>
                  </a:lnTo>
                  <a:lnTo>
                    <a:pt x="1620119" y="2094676"/>
                  </a:lnTo>
                  <a:lnTo>
                    <a:pt x="1690559" y="2093080"/>
                  </a:lnTo>
                  <a:lnTo>
                    <a:pt x="1760999" y="2091391"/>
                  </a:lnTo>
                  <a:lnTo>
                    <a:pt x="1831439" y="2089604"/>
                  </a:lnTo>
                  <a:lnTo>
                    <a:pt x="1901879" y="2087713"/>
                  </a:lnTo>
                  <a:lnTo>
                    <a:pt x="1972319" y="2085713"/>
                  </a:lnTo>
                  <a:lnTo>
                    <a:pt x="2042759" y="2083596"/>
                  </a:lnTo>
                  <a:lnTo>
                    <a:pt x="2113199" y="2081357"/>
                  </a:lnTo>
                  <a:lnTo>
                    <a:pt x="2183639" y="2078987"/>
                  </a:lnTo>
                  <a:lnTo>
                    <a:pt x="2254079" y="2076480"/>
                  </a:lnTo>
                  <a:lnTo>
                    <a:pt x="2324519" y="2073827"/>
                  </a:lnTo>
                  <a:lnTo>
                    <a:pt x="2394959" y="2071021"/>
                  </a:lnTo>
                  <a:lnTo>
                    <a:pt x="2465399" y="2068051"/>
                  </a:lnTo>
                  <a:lnTo>
                    <a:pt x="2535839" y="2064908"/>
                  </a:lnTo>
                  <a:lnTo>
                    <a:pt x="2606279" y="2061584"/>
                  </a:lnTo>
                  <a:lnTo>
                    <a:pt x="2676719" y="2058066"/>
                  </a:lnTo>
                  <a:lnTo>
                    <a:pt x="2747159" y="2054344"/>
                  </a:lnTo>
                  <a:lnTo>
                    <a:pt x="2817599" y="2050405"/>
                  </a:lnTo>
                  <a:lnTo>
                    <a:pt x="2888039" y="2046238"/>
                  </a:lnTo>
                  <a:lnTo>
                    <a:pt x="2958479" y="2041829"/>
                  </a:lnTo>
                  <a:lnTo>
                    <a:pt x="3028918" y="2037164"/>
                  </a:lnTo>
                  <a:lnTo>
                    <a:pt x="3099358" y="2032229"/>
                  </a:lnTo>
                  <a:lnTo>
                    <a:pt x="3169798" y="2027006"/>
                  </a:lnTo>
                  <a:lnTo>
                    <a:pt x="3240238" y="2021480"/>
                  </a:lnTo>
                  <a:lnTo>
                    <a:pt x="3310678" y="2015633"/>
                  </a:lnTo>
                  <a:lnTo>
                    <a:pt x="3381118" y="2009447"/>
                  </a:lnTo>
                  <a:lnTo>
                    <a:pt x="3451558" y="2002902"/>
                  </a:lnTo>
                  <a:lnTo>
                    <a:pt x="3521998" y="1995976"/>
                  </a:lnTo>
                  <a:lnTo>
                    <a:pt x="3592438" y="1988648"/>
                  </a:lnTo>
                  <a:lnTo>
                    <a:pt x="3662878" y="1980895"/>
                  </a:lnTo>
                  <a:lnTo>
                    <a:pt x="3733318" y="1972691"/>
                  </a:lnTo>
                  <a:lnTo>
                    <a:pt x="3803758" y="1964011"/>
                  </a:lnTo>
                  <a:lnTo>
                    <a:pt x="3874198" y="1954827"/>
                  </a:lnTo>
                  <a:lnTo>
                    <a:pt x="3944638" y="1945109"/>
                  </a:lnTo>
                  <a:lnTo>
                    <a:pt x="4015078" y="1934827"/>
                  </a:lnTo>
                  <a:lnTo>
                    <a:pt x="4085518" y="1923949"/>
                  </a:lnTo>
                  <a:lnTo>
                    <a:pt x="4155958" y="1912438"/>
                  </a:lnTo>
                  <a:lnTo>
                    <a:pt x="4226398" y="1900259"/>
                  </a:lnTo>
                  <a:lnTo>
                    <a:pt x="4296838" y="1887372"/>
                  </a:lnTo>
                  <a:lnTo>
                    <a:pt x="4367278" y="1873738"/>
                  </a:lnTo>
                  <a:lnTo>
                    <a:pt x="4437718" y="1859311"/>
                  </a:lnTo>
                  <a:lnTo>
                    <a:pt x="4508158" y="1844047"/>
                  </a:lnTo>
                  <a:lnTo>
                    <a:pt x="4578598" y="1827896"/>
                  </a:lnTo>
                  <a:lnTo>
                    <a:pt x="4649038" y="1810807"/>
                  </a:lnTo>
                  <a:lnTo>
                    <a:pt x="4719478" y="1792726"/>
                  </a:lnTo>
                  <a:lnTo>
                    <a:pt x="4789918" y="1773595"/>
                  </a:lnTo>
                  <a:lnTo>
                    <a:pt x="4860358" y="1753353"/>
                  </a:lnTo>
                  <a:lnTo>
                    <a:pt x="4930798" y="1731936"/>
                  </a:lnTo>
                  <a:lnTo>
                    <a:pt x="5001238" y="1709274"/>
                  </a:lnTo>
                  <a:lnTo>
                    <a:pt x="5071678" y="1685297"/>
                  </a:lnTo>
                  <a:lnTo>
                    <a:pt x="5142118" y="1659927"/>
                  </a:lnTo>
                  <a:lnTo>
                    <a:pt x="5212558" y="1633084"/>
                  </a:lnTo>
                  <a:lnTo>
                    <a:pt x="5282998" y="1604682"/>
                  </a:lnTo>
                  <a:lnTo>
                    <a:pt x="5353438" y="1574631"/>
                  </a:lnTo>
                  <a:lnTo>
                    <a:pt x="5423878" y="1542834"/>
                  </a:lnTo>
                  <a:lnTo>
                    <a:pt x="5494318" y="1509192"/>
                  </a:lnTo>
                  <a:lnTo>
                    <a:pt x="5564758" y="1473595"/>
                  </a:lnTo>
                  <a:lnTo>
                    <a:pt x="5635198" y="1435931"/>
                  </a:lnTo>
                  <a:lnTo>
                    <a:pt x="5705638" y="1396080"/>
                  </a:lnTo>
                  <a:lnTo>
                    <a:pt x="5776078" y="1353915"/>
                  </a:lnTo>
                  <a:lnTo>
                    <a:pt x="5846518" y="1309301"/>
                  </a:lnTo>
                  <a:lnTo>
                    <a:pt x="5916958" y="1262096"/>
                  </a:lnTo>
                  <a:lnTo>
                    <a:pt x="5987398" y="1212150"/>
                  </a:lnTo>
                  <a:lnTo>
                    <a:pt x="6057837" y="1159303"/>
                  </a:lnTo>
                  <a:lnTo>
                    <a:pt x="6128277" y="1103387"/>
                  </a:lnTo>
                  <a:lnTo>
                    <a:pt x="6198717" y="1044225"/>
                  </a:lnTo>
                  <a:lnTo>
                    <a:pt x="6269157" y="981626"/>
                  </a:lnTo>
                  <a:lnTo>
                    <a:pt x="6339597" y="915392"/>
                  </a:lnTo>
                  <a:lnTo>
                    <a:pt x="6410037" y="845312"/>
                  </a:lnTo>
                  <a:lnTo>
                    <a:pt x="6480477" y="771162"/>
                  </a:lnTo>
                  <a:lnTo>
                    <a:pt x="6550917" y="692706"/>
                  </a:lnTo>
                  <a:lnTo>
                    <a:pt x="6621357" y="609694"/>
                  </a:lnTo>
                  <a:lnTo>
                    <a:pt x="6691797" y="521862"/>
                  </a:lnTo>
                  <a:lnTo>
                    <a:pt x="6762237" y="428928"/>
                  </a:lnTo>
                  <a:lnTo>
                    <a:pt x="6832677" y="330598"/>
                  </a:lnTo>
                  <a:lnTo>
                    <a:pt x="6903117" y="226557"/>
                  </a:lnTo>
                  <a:lnTo>
                    <a:pt x="6973557" y="116475"/>
                  </a:lnTo>
                  <a:lnTo>
                    <a:pt x="7043997" y="0"/>
                  </a:lnTo>
                </a:path>
              </a:pathLst>
            </a:custGeom>
            <a:ln w="13550" cap="flat">
              <a:solidFill>
                <a:srgbClr val="FF0000">
                  <a:alpha val="100000"/>
                </a:srgbClr>
              </a:solidFill>
              <a:prstDash val="solid"/>
              <a:round/>
            </a:ln>
          </p:spPr>
          <p:txBody>
            <a:bodyPr/>
            <a:lstStyle/>
            <a:p/>
          </p:txBody>
        </p:sp>
        <p:sp>
          <p:nvSpPr>
            <p:cNvPr id="9" name="pt9"/>
            <p:cNvSpPr/>
            <p:nvPr/>
          </p:nvSpPr>
          <p:spPr>
            <a:xfrm>
              <a:off x="1319619" y="369107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0" name="pt10"/>
            <p:cNvSpPr/>
            <p:nvPr/>
          </p:nvSpPr>
          <p:spPr>
            <a:xfrm>
              <a:off x="1690355" y="37038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1" name="pt11"/>
            <p:cNvSpPr/>
            <p:nvPr/>
          </p:nvSpPr>
          <p:spPr>
            <a:xfrm>
              <a:off x="2061092" y="370852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2431829" y="370345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2802565" y="37045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3173302" y="370061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3544039" y="37040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pt16"/>
            <p:cNvSpPr/>
            <p:nvPr/>
          </p:nvSpPr>
          <p:spPr>
            <a:xfrm>
              <a:off x="3914776" y="369531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7" name="pt17"/>
            <p:cNvSpPr/>
            <p:nvPr/>
          </p:nvSpPr>
          <p:spPr>
            <a:xfrm>
              <a:off x="4285512" y="36716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8" name="pt18"/>
            <p:cNvSpPr/>
            <p:nvPr/>
          </p:nvSpPr>
          <p:spPr>
            <a:xfrm>
              <a:off x="4656249" y="363791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9" name="pt19"/>
            <p:cNvSpPr/>
            <p:nvPr/>
          </p:nvSpPr>
          <p:spPr>
            <a:xfrm>
              <a:off x="5026986" y="35900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0" name="pt20"/>
            <p:cNvSpPr/>
            <p:nvPr/>
          </p:nvSpPr>
          <p:spPr>
            <a:xfrm>
              <a:off x="5397722" y="350623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1" name="pt21"/>
            <p:cNvSpPr/>
            <p:nvPr/>
          </p:nvSpPr>
          <p:spPr>
            <a:xfrm>
              <a:off x="5768459" y="33575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2" name="pt22"/>
            <p:cNvSpPr/>
            <p:nvPr/>
          </p:nvSpPr>
          <p:spPr>
            <a:xfrm>
              <a:off x="6139196" y="32830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3" name="pt23"/>
            <p:cNvSpPr/>
            <p:nvPr/>
          </p:nvSpPr>
          <p:spPr>
            <a:xfrm>
              <a:off x="6509933" y="325560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4" name="pt24"/>
            <p:cNvSpPr/>
            <p:nvPr/>
          </p:nvSpPr>
          <p:spPr>
            <a:xfrm>
              <a:off x="6880669" y="28969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7251406" y="269064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7622143" y="20289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7992879" y="182843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8363616" y="17172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tx29"/>
            <p:cNvSpPr/>
            <p:nvPr/>
          </p:nvSpPr>
          <p:spPr>
            <a:xfrm>
              <a:off x="1258231" y="3614648"/>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808</a:t>
              </a:r>
            </a:p>
          </p:txBody>
        </p:sp>
        <p:sp>
          <p:nvSpPr>
            <p:cNvPr id="30" name="tx30"/>
            <p:cNvSpPr/>
            <p:nvPr/>
          </p:nvSpPr>
          <p:spPr>
            <a:xfrm>
              <a:off x="1628968" y="3629869"/>
              <a:ext cx="172426" cy="6585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471</a:t>
              </a:r>
            </a:p>
          </p:txBody>
        </p:sp>
        <p:sp>
          <p:nvSpPr>
            <p:cNvPr id="31" name="tx31"/>
            <p:cNvSpPr/>
            <p:nvPr/>
          </p:nvSpPr>
          <p:spPr>
            <a:xfrm>
              <a:off x="1999705" y="3632091"/>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347</a:t>
              </a:r>
            </a:p>
          </p:txBody>
        </p:sp>
        <p:sp>
          <p:nvSpPr>
            <p:cNvPr id="32" name="tx32"/>
            <p:cNvSpPr/>
            <p:nvPr/>
          </p:nvSpPr>
          <p:spPr>
            <a:xfrm>
              <a:off x="2370441" y="3627021"/>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481</a:t>
              </a:r>
            </a:p>
          </p:txBody>
        </p:sp>
        <p:sp>
          <p:nvSpPr>
            <p:cNvPr id="33" name="tx33"/>
            <p:cNvSpPr/>
            <p:nvPr/>
          </p:nvSpPr>
          <p:spPr>
            <a:xfrm>
              <a:off x="2741178" y="3628080"/>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453</a:t>
              </a:r>
            </a:p>
          </p:txBody>
        </p:sp>
        <p:sp>
          <p:nvSpPr>
            <p:cNvPr id="34" name="tx34"/>
            <p:cNvSpPr/>
            <p:nvPr/>
          </p:nvSpPr>
          <p:spPr>
            <a:xfrm>
              <a:off x="3111915" y="3624183"/>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556</a:t>
              </a:r>
            </a:p>
          </p:txBody>
        </p:sp>
        <p:sp>
          <p:nvSpPr>
            <p:cNvPr id="35" name="tx35"/>
            <p:cNvSpPr/>
            <p:nvPr/>
          </p:nvSpPr>
          <p:spPr>
            <a:xfrm>
              <a:off x="3482652" y="3627664"/>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464</a:t>
              </a:r>
            </a:p>
          </p:txBody>
        </p:sp>
        <p:sp>
          <p:nvSpPr>
            <p:cNvPr id="36" name="tx36"/>
            <p:cNvSpPr/>
            <p:nvPr/>
          </p:nvSpPr>
          <p:spPr>
            <a:xfrm>
              <a:off x="3853388" y="3618886"/>
              <a:ext cx="17242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696</a:t>
              </a:r>
            </a:p>
          </p:txBody>
        </p:sp>
        <p:sp>
          <p:nvSpPr>
            <p:cNvPr id="37" name="tx37"/>
            <p:cNvSpPr/>
            <p:nvPr/>
          </p:nvSpPr>
          <p:spPr>
            <a:xfrm>
              <a:off x="4195387" y="3595199"/>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1322</a:t>
              </a:r>
            </a:p>
          </p:txBody>
        </p:sp>
        <p:sp>
          <p:nvSpPr>
            <p:cNvPr id="38" name="tx38"/>
            <p:cNvSpPr/>
            <p:nvPr/>
          </p:nvSpPr>
          <p:spPr>
            <a:xfrm>
              <a:off x="4566124" y="3561486"/>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2213</a:t>
              </a:r>
            </a:p>
          </p:txBody>
        </p:sp>
        <p:sp>
          <p:nvSpPr>
            <p:cNvPr id="39" name="tx39"/>
            <p:cNvSpPr/>
            <p:nvPr/>
          </p:nvSpPr>
          <p:spPr>
            <a:xfrm>
              <a:off x="4936861" y="3513659"/>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3477</a:t>
              </a:r>
            </a:p>
          </p:txBody>
        </p:sp>
        <p:sp>
          <p:nvSpPr>
            <p:cNvPr id="40" name="tx40"/>
            <p:cNvSpPr/>
            <p:nvPr/>
          </p:nvSpPr>
          <p:spPr>
            <a:xfrm>
              <a:off x="5307597" y="3429810"/>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5693</a:t>
              </a:r>
            </a:p>
          </p:txBody>
        </p:sp>
        <p:sp>
          <p:nvSpPr>
            <p:cNvPr id="41" name="tx41"/>
            <p:cNvSpPr/>
            <p:nvPr/>
          </p:nvSpPr>
          <p:spPr>
            <a:xfrm>
              <a:off x="5678334" y="3281145"/>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9622</a:t>
              </a:r>
            </a:p>
          </p:txBody>
        </p:sp>
        <p:sp>
          <p:nvSpPr>
            <p:cNvPr id="42" name="tx42"/>
            <p:cNvSpPr/>
            <p:nvPr/>
          </p:nvSpPr>
          <p:spPr>
            <a:xfrm>
              <a:off x="6020333" y="3206605"/>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11592</a:t>
              </a:r>
            </a:p>
          </p:txBody>
        </p:sp>
        <p:sp>
          <p:nvSpPr>
            <p:cNvPr id="43" name="tx43"/>
            <p:cNvSpPr/>
            <p:nvPr/>
          </p:nvSpPr>
          <p:spPr>
            <a:xfrm>
              <a:off x="6391070" y="3179172"/>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12317</a:t>
              </a:r>
            </a:p>
          </p:txBody>
        </p:sp>
        <p:sp>
          <p:nvSpPr>
            <p:cNvPr id="44" name="tx44"/>
            <p:cNvSpPr/>
            <p:nvPr/>
          </p:nvSpPr>
          <p:spPr>
            <a:xfrm>
              <a:off x="6761807" y="2820507"/>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21796</a:t>
              </a:r>
            </a:p>
          </p:txBody>
        </p:sp>
        <p:sp>
          <p:nvSpPr>
            <p:cNvPr id="45" name="tx45"/>
            <p:cNvSpPr/>
            <p:nvPr/>
          </p:nvSpPr>
          <p:spPr>
            <a:xfrm>
              <a:off x="7132543" y="2614216"/>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27248</a:t>
              </a:r>
            </a:p>
          </p:txBody>
        </p:sp>
        <p:sp>
          <p:nvSpPr>
            <p:cNvPr id="46" name="tx46"/>
            <p:cNvSpPr/>
            <p:nvPr/>
          </p:nvSpPr>
          <p:spPr>
            <a:xfrm>
              <a:off x="7503280" y="1952546"/>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44735</a:t>
              </a:r>
            </a:p>
          </p:txBody>
        </p:sp>
        <p:sp>
          <p:nvSpPr>
            <p:cNvPr id="47" name="tx47"/>
            <p:cNvSpPr/>
            <p:nvPr/>
          </p:nvSpPr>
          <p:spPr>
            <a:xfrm>
              <a:off x="7874017" y="1752005"/>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50035</a:t>
              </a:r>
            </a:p>
          </p:txBody>
        </p:sp>
        <p:sp>
          <p:nvSpPr>
            <p:cNvPr id="48" name="tx48"/>
            <p:cNvSpPr/>
            <p:nvPr/>
          </p:nvSpPr>
          <p:spPr>
            <a:xfrm>
              <a:off x="8244753" y="1640800"/>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52974</a:t>
              </a:r>
            </a:p>
          </p:txBody>
        </p:sp>
        <p:sp>
          <p:nvSpPr>
            <p:cNvPr id="49" name="pl49"/>
            <p:cNvSpPr/>
            <p:nvPr/>
          </p:nvSpPr>
          <p:spPr>
            <a:xfrm>
              <a:off x="1122002" y="1518582"/>
              <a:ext cx="0" cy="2326123"/>
            </a:xfrm>
            <a:custGeom>
              <a:avLst/>
              <a:pathLst>
                <a:path w="0" h="2326123">
                  <a:moveTo>
                    <a:pt x="0" y="2326123"/>
                  </a:moveTo>
                  <a:lnTo>
                    <a:pt x="0" y="0"/>
                  </a:lnTo>
                </a:path>
              </a:pathLst>
            </a:custGeom>
            <a:ln w="13550" cap="flat">
              <a:solidFill>
                <a:srgbClr val="000000">
                  <a:alpha val="100000"/>
                </a:srgbClr>
              </a:solidFill>
              <a:prstDash val="solid"/>
              <a:round/>
            </a:ln>
          </p:spPr>
          <p:txBody>
            <a:bodyPr/>
            <a:lstStyle/>
            <a:p/>
          </p:txBody>
        </p:sp>
        <p:sp>
          <p:nvSpPr>
            <p:cNvPr id="50" name="tx50"/>
            <p:cNvSpPr/>
            <p:nvPr/>
          </p:nvSpPr>
          <p:spPr>
            <a:xfrm>
              <a:off x="980958" y="3701688"/>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51" name="tx51"/>
            <p:cNvSpPr/>
            <p:nvPr/>
          </p:nvSpPr>
          <p:spPr>
            <a:xfrm>
              <a:off x="690073" y="2944931"/>
              <a:ext cx="363605"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20000</a:t>
              </a:r>
            </a:p>
          </p:txBody>
        </p:sp>
        <p:sp>
          <p:nvSpPr>
            <p:cNvPr id="52" name="tx52"/>
            <p:cNvSpPr/>
            <p:nvPr/>
          </p:nvSpPr>
          <p:spPr>
            <a:xfrm>
              <a:off x="690073" y="2188174"/>
              <a:ext cx="363605"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40000</a:t>
              </a:r>
            </a:p>
          </p:txBody>
        </p:sp>
        <p:sp>
          <p:nvSpPr>
            <p:cNvPr id="53" name="pl53"/>
            <p:cNvSpPr/>
            <p:nvPr/>
          </p:nvSpPr>
          <p:spPr>
            <a:xfrm>
              <a:off x="1084045" y="374647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4" name="pl54"/>
            <p:cNvSpPr/>
            <p:nvPr/>
          </p:nvSpPr>
          <p:spPr>
            <a:xfrm>
              <a:off x="1084045" y="298971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5" name="pl55"/>
            <p:cNvSpPr/>
            <p:nvPr/>
          </p:nvSpPr>
          <p:spPr>
            <a:xfrm>
              <a:off x="1084045" y="223296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6" name="pl56"/>
            <p:cNvSpPr/>
            <p:nvPr/>
          </p:nvSpPr>
          <p:spPr>
            <a:xfrm>
              <a:off x="1122002" y="3844705"/>
              <a:ext cx="7488881" cy="0"/>
            </a:xfrm>
            <a:custGeom>
              <a:avLst/>
              <a:pathLst>
                <a:path w="7488881" h="0">
                  <a:moveTo>
                    <a:pt x="0" y="0"/>
                  </a:moveTo>
                  <a:lnTo>
                    <a:pt x="7488881" y="0"/>
                  </a:lnTo>
                </a:path>
              </a:pathLst>
            </a:custGeom>
            <a:ln w="13550" cap="flat">
              <a:solidFill>
                <a:srgbClr val="000000">
                  <a:alpha val="100000"/>
                </a:srgbClr>
              </a:solidFill>
              <a:prstDash val="solid"/>
              <a:round/>
            </a:ln>
          </p:spPr>
          <p:txBody>
            <a:bodyPr/>
            <a:lstStyle/>
            <a:p/>
          </p:txBody>
        </p:sp>
        <p:sp>
          <p:nvSpPr>
            <p:cNvPr id="57" name="pl57"/>
            <p:cNvSpPr/>
            <p:nvPr/>
          </p:nvSpPr>
          <p:spPr>
            <a:xfrm>
              <a:off x="1344444"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8" name="pl58"/>
            <p:cNvSpPr/>
            <p:nvPr/>
          </p:nvSpPr>
          <p:spPr>
            <a:xfrm>
              <a:off x="1715181"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9" name="pl59"/>
            <p:cNvSpPr/>
            <p:nvPr/>
          </p:nvSpPr>
          <p:spPr>
            <a:xfrm>
              <a:off x="2085918"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0" name="pl60"/>
            <p:cNvSpPr/>
            <p:nvPr/>
          </p:nvSpPr>
          <p:spPr>
            <a:xfrm>
              <a:off x="2456655"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1" name="pl61"/>
            <p:cNvSpPr/>
            <p:nvPr/>
          </p:nvSpPr>
          <p:spPr>
            <a:xfrm>
              <a:off x="2827391"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2" name="pl62"/>
            <p:cNvSpPr/>
            <p:nvPr/>
          </p:nvSpPr>
          <p:spPr>
            <a:xfrm>
              <a:off x="3198128"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3" name="pl63"/>
            <p:cNvSpPr/>
            <p:nvPr/>
          </p:nvSpPr>
          <p:spPr>
            <a:xfrm>
              <a:off x="3568865"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4" name="pl64"/>
            <p:cNvSpPr/>
            <p:nvPr/>
          </p:nvSpPr>
          <p:spPr>
            <a:xfrm>
              <a:off x="3939602"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5" name="pl65"/>
            <p:cNvSpPr/>
            <p:nvPr/>
          </p:nvSpPr>
          <p:spPr>
            <a:xfrm>
              <a:off x="4310338"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6" name="pl66"/>
            <p:cNvSpPr/>
            <p:nvPr/>
          </p:nvSpPr>
          <p:spPr>
            <a:xfrm>
              <a:off x="4681075"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7" name="pl67"/>
            <p:cNvSpPr/>
            <p:nvPr/>
          </p:nvSpPr>
          <p:spPr>
            <a:xfrm>
              <a:off x="5051812"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8" name="pl68"/>
            <p:cNvSpPr/>
            <p:nvPr/>
          </p:nvSpPr>
          <p:spPr>
            <a:xfrm>
              <a:off x="5422548"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9" name="pl69"/>
            <p:cNvSpPr/>
            <p:nvPr/>
          </p:nvSpPr>
          <p:spPr>
            <a:xfrm>
              <a:off x="5793285"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0" name="pl70"/>
            <p:cNvSpPr/>
            <p:nvPr/>
          </p:nvSpPr>
          <p:spPr>
            <a:xfrm>
              <a:off x="6164022"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1" name="pl71"/>
            <p:cNvSpPr/>
            <p:nvPr/>
          </p:nvSpPr>
          <p:spPr>
            <a:xfrm>
              <a:off x="6534759"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2" name="pl72"/>
            <p:cNvSpPr/>
            <p:nvPr/>
          </p:nvSpPr>
          <p:spPr>
            <a:xfrm>
              <a:off x="6905495"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3" name="pl73"/>
            <p:cNvSpPr/>
            <p:nvPr/>
          </p:nvSpPr>
          <p:spPr>
            <a:xfrm>
              <a:off x="7276232"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4" name="pl74"/>
            <p:cNvSpPr/>
            <p:nvPr/>
          </p:nvSpPr>
          <p:spPr>
            <a:xfrm>
              <a:off x="7646969"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5" name="pl75"/>
            <p:cNvSpPr/>
            <p:nvPr/>
          </p:nvSpPr>
          <p:spPr>
            <a:xfrm>
              <a:off x="8017705"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6" name="pl76"/>
            <p:cNvSpPr/>
            <p:nvPr/>
          </p:nvSpPr>
          <p:spPr>
            <a:xfrm>
              <a:off x="8388442"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7" name="tx77"/>
            <p:cNvSpPr/>
            <p:nvPr/>
          </p:nvSpPr>
          <p:spPr>
            <a:xfrm rot="-5400000">
              <a:off x="1250807"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2002</a:t>
              </a:r>
            </a:p>
          </p:txBody>
        </p:sp>
        <p:sp>
          <p:nvSpPr>
            <p:cNvPr id="78" name="tx78"/>
            <p:cNvSpPr/>
            <p:nvPr/>
          </p:nvSpPr>
          <p:spPr>
            <a:xfrm rot="-5400000">
              <a:off x="1621544"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2003</a:t>
              </a:r>
            </a:p>
          </p:txBody>
        </p:sp>
        <p:sp>
          <p:nvSpPr>
            <p:cNvPr id="79" name="tx79"/>
            <p:cNvSpPr/>
            <p:nvPr/>
          </p:nvSpPr>
          <p:spPr>
            <a:xfrm rot="-5400000">
              <a:off x="1992280"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2004</a:t>
              </a:r>
            </a:p>
          </p:txBody>
        </p:sp>
        <p:sp>
          <p:nvSpPr>
            <p:cNvPr id="80" name="tx80"/>
            <p:cNvSpPr/>
            <p:nvPr/>
          </p:nvSpPr>
          <p:spPr>
            <a:xfrm rot="-5400000">
              <a:off x="2363017"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2005</a:t>
              </a:r>
            </a:p>
          </p:txBody>
        </p:sp>
        <p:sp>
          <p:nvSpPr>
            <p:cNvPr id="81" name="tx81"/>
            <p:cNvSpPr/>
            <p:nvPr/>
          </p:nvSpPr>
          <p:spPr>
            <a:xfrm rot="-5400000">
              <a:off x="2733754"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2006</a:t>
              </a:r>
            </a:p>
          </p:txBody>
        </p:sp>
        <p:sp>
          <p:nvSpPr>
            <p:cNvPr id="82" name="tx82"/>
            <p:cNvSpPr/>
            <p:nvPr/>
          </p:nvSpPr>
          <p:spPr>
            <a:xfrm rot="-5400000">
              <a:off x="3104490"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2007</a:t>
              </a:r>
            </a:p>
          </p:txBody>
        </p:sp>
        <p:sp>
          <p:nvSpPr>
            <p:cNvPr id="83" name="tx83"/>
            <p:cNvSpPr/>
            <p:nvPr/>
          </p:nvSpPr>
          <p:spPr>
            <a:xfrm rot="-5400000">
              <a:off x="3475227"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2008</a:t>
              </a:r>
            </a:p>
          </p:txBody>
        </p:sp>
        <p:sp>
          <p:nvSpPr>
            <p:cNvPr id="84" name="tx84"/>
            <p:cNvSpPr/>
            <p:nvPr/>
          </p:nvSpPr>
          <p:spPr>
            <a:xfrm rot="-5400000">
              <a:off x="3845964"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2009</a:t>
              </a:r>
            </a:p>
          </p:txBody>
        </p:sp>
        <p:sp>
          <p:nvSpPr>
            <p:cNvPr id="85" name="tx85"/>
            <p:cNvSpPr/>
            <p:nvPr/>
          </p:nvSpPr>
          <p:spPr>
            <a:xfrm rot="-5400000">
              <a:off x="4216701"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2010</a:t>
              </a:r>
            </a:p>
          </p:txBody>
        </p:sp>
        <p:sp>
          <p:nvSpPr>
            <p:cNvPr id="86" name="tx86"/>
            <p:cNvSpPr/>
            <p:nvPr/>
          </p:nvSpPr>
          <p:spPr>
            <a:xfrm rot="-5400000">
              <a:off x="4587437"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2011</a:t>
              </a:r>
            </a:p>
          </p:txBody>
        </p:sp>
        <p:sp>
          <p:nvSpPr>
            <p:cNvPr id="87" name="tx87"/>
            <p:cNvSpPr/>
            <p:nvPr/>
          </p:nvSpPr>
          <p:spPr>
            <a:xfrm rot="-5400000">
              <a:off x="4958174"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2012</a:t>
              </a:r>
            </a:p>
          </p:txBody>
        </p:sp>
        <p:sp>
          <p:nvSpPr>
            <p:cNvPr id="88" name="tx88"/>
            <p:cNvSpPr/>
            <p:nvPr/>
          </p:nvSpPr>
          <p:spPr>
            <a:xfrm rot="-5400000">
              <a:off x="5328911"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2013</a:t>
              </a:r>
            </a:p>
          </p:txBody>
        </p:sp>
        <p:sp>
          <p:nvSpPr>
            <p:cNvPr id="89" name="tx89"/>
            <p:cNvSpPr/>
            <p:nvPr/>
          </p:nvSpPr>
          <p:spPr>
            <a:xfrm rot="-5400000">
              <a:off x="5699647"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2014</a:t>
              </a:r>
            </a:p>
          </p:txBody>
        </p:sp>
        <p:sp>
          <p:nvSpPr>
            <p:cNvPr id="90" name="tx90"/>
            <p:cNvSpPr/>
            <p:nvPr/>
          </p:nvSpPr>
          <p:spPr>
            <a:xfrm rot="-5400000">
              <a:off x="6070384"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2015</a:t>
              </a:r>
            </a:p>
          </p:txBody>
        </p:sp>
        <p:sp>
          <p:nvSpPr>
            <p:cNvPr id="91" name="tx91"/>
            <p:cNvSpPr/>
            <p:nvPr/>
          </p:nvSpPr>
          <p:spPr>
            <a:xfrm rot="-5400000">
              <a:off x="6441121"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2016</a:t>
              </a:r>
            </a:p>
          </p:txBody>
        </p:sp>
        <p:sp>
          <p:nvSpPr>
            <p:cNvPr id="92" name="tx92"/>
            <p:cNvSpPr/>
            <p:nvPr/>
          </p:nvSpPr>
          <p:spPr>
            <a:xfrm rot="-5400000">
              <a:off x="6811858"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93" name="tx93"/>
            <p:cNvSpPr/>
            <p:nvPr/>
          </p:nvSpPr>
          <p:spPr>
            <a:xfrm rot="-5400000">
              <a:off x="7182594"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94" name="tx94"/>
            <p:cNvSpPr/>
            <p:nvPr/>
          </p:nvSpPr>
          <p:spPr>
            <a:xfrm rot="-5400000">
              <a:off x="7553331"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95" name="tx95"/>
            <p:cNvSpPr/>
            <p:nvPr/>
          </p:nvSpPr>
          <p:spPr>
            <a:xfrm rot="-5400000">
              <a:off x="7924068"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96" name="tx96"/>
            <p:cNvSpPr/>
            <p:nvPr/>
          </p:nvSpPr>
          <p:spPr>
            <a:xfrm rot="-5400000">
              <a:off x="8294804"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97" name="tx97"/>
            <p:cNvSpPr/>
            <p:nvPr/>
          </p:nvSpPr>
          <p:spPr>
            <a:xfrm>
              <a:off x="4723568" y="4207753"/>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98" name="tx98"/>
            <p:cNvSpPr/>
            <p:nvPr/>
          </p:nvSpPr>
          <p:spPr>
            <a:xfrm rot="-5400000">
              <a:off x="134566" y="2620190"/>
              <a:ext cx="859358"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Cyber Crimes</a:t>
              </a:r>
            </a:p>
          </p:txBody>
        </p:sp>
        <p:sp>
          <p:nvSpPr>
            <p:cNvPr id="99" name="tx99"/>
            <p:cNvSpPr/>
            <p:nvPr/>
          </p:nvSpPr>
          <p:spPr>
            <a:xfrm>
              <a:off x="1122002" y="1232224"/>
              <a:ext cx="2986223"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Crimes Prediction India</a:t>
              </a:r>
            </a:p>
          </p:txBody>
        </p:sp>
        <p:sp>
          <p:nvSpPr>
            <p:cNvPr id="100" name="tx100"/>
            <p:cNvSpPr/>
            <p:nvPr/>
          </p:nvSpPr>
          <p:spPr>
            <a:xfrm>
              <a:off x="7372217" y="4377499"/>
              <a:ext cx="1238666" cy="115847"/>
            </a:xfrm>
            <a:prstGeom prst="rect">
              <a:avLst/>
            </a:prstGeom>
            <a:noFill/>
          </p:spPr>
          <p:txBody>
            <a:bodyPr lIns="0" rIns="0" tIns="0" bIns="0" anchorCtr="1" anchor="ctr" wrap="none"/>
            <a:lstStyle/>
            <a:p>
              <a:pPr algn="l" marL="0" marR="0" indent="0">
                <a:lnSpc>
                  <a:spcPts val="960"/>
                </a:lnSpc>
                <a:spcBef>
                  <a:spcPts val="0"/>
                </a:spcBef>
                <a:spcAft>
                  <a:spcPts val="0"/>
                </a:spcAft>
              </a:pPr>
              <a:r>
                <a:rPr sz="960">
                  <a:solidFill>
                    <a:srgbClr val="000000">
                      <a:alpha val="100000"/>
                    </a:srgbClr>
                  </a:solidFill>
                  <a:latin typeface="DejaVu Sans"/>
                  <a:cs typeface="DejaVu Sans"/>
                </a:rPr>
                <a:t>R.Square = 92.29 %</a:t>
              </a:r>
            </a:p>
          </p:txBody>
        </p:sp>
      </p:gr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Future Predictions</a:t>
            </a:r>
          </a:p>
        </p:txBody>
      </p:sp>
      <p:sp>
        <p:nvSpPr>
          <p:cNvPr id="3" name="Content Placeholder 2"/>
          <p:cNvSpPr>
            <a:spLocks noGrp="1"/>
          </p:cNvSpPr>
          <p:nvPr>
            <p:ph idx="1"/>
          </p:nvPr>
        </p:nvSpPr>
        <p:spPr/>
        <p:txBody>
          <a:bodyPr/>
          <a:lstStyle/>
          <a:p>
            <a:pPr lvl="0" indent="0" marL="0">
              <a:buNone/>
            </a:pPr>
            <a:r>
              <a:rPr/>
              <a:t>The Cyber Crimes predicted for the coming years using the above model are:</a:t>
            </a:r>
          </a:p>
        </p:txBody>
      </p:sp>
      <p:graphicFrame>
        <p:nvGraphicFramePr>
          <p:cNvPr id="4" name="Content Placeholder 2"/>
          <p:cNvGraphicFramePr>
            <a:graphicFrameLocks noGrp="1"/>
          </p:cNvGraphicFramePr>
          <p:nvPr>
            <p:ph idx="1"/>
          </p:nvPr>
        </p:nvGraphicFramePr>
        <p:xfrm rot="-0">
          <a:off x="457200" y="1200151"/>
          <a:ext cx="8229600" cy="3394472"/>
        </p:xfrm>
        <a:graphic>
          <a:graphicData uri="http://schemas.openxmlformats.org/drawingml/2006/table">
            <a:tbl>
              <a:tblPr firstRow="1" lastRow="0" firstColumn="0" lastColumn="0" bandRow="1" bandCol="0">
                <a:tableStyleId>{5C22544A-7EE6-4342-B048-85BDC9FD1C3A}</a:tableStyleId>
              </a:tblPr>
              <a:tblGrid>
                <a:gridCol w="4114800"/>
                <a:gridCol w="4114800"/>
              </a:tblGrid>
              <a:tr h="377163">
                <a:tc>
                  <a:txBody>
                    <a:bodyPr/>
                    <a:lstStyle/>
                    <a:p>
                      <a:pPr algn="r"/>
                      <a:r>
                        <a:t>year</a:t>
                      </a:r>
                    </a:p>
                  </a:txBody>
                </a:tc>
                <a:tc>
                  <a:txBody>
                    <a:bodyPr/>
                    <a:lstStyle/>
                    <a:p>
                      <a:pPr algn="r"/>
                      <a:r>
                        <a:t>Predicted_Cyber_Crimes</a:t>
                      </a:r>
                    </a:p>
                  </a:txBody>
                </a:tc>
              </a:tr>
              <a:tr h="377163">
                <a:tc>
                  <a:txBody>
                    <a:bodyPr/>
                    <a:lstStyle/>
                    <a:p>
                      <a:pPr algn="r"/>
                      <a:r>
                        <a:t>2022</a:t>
                      </a:r>
                    </a:p>
                  </a:txBody>
                </a:tc>
                <a:tc>
                  <a:txBody>
                    <a:bodyPr/>
                    <a:lstStyle/>
                    <a:p>
                      <a:pPr algn="r"/>
                      <a:r>
                        <a:t>75488.5</a:t>
                      </a:r>
                    </a:p>
                  </a:txBody>
                </a:tc>
              </a:tr>
              <a:tr h="377163">
                <a:tc>
                  <a:txBody>
                    <a:bodyPr/>
                    <a:lstStyle/>
                    <a:p>
                      <a:pPr algn="r"/>
                      <a:r>
                        <a:t>2023</a:t>
                      </a:r>
                    </a:p>
                  </a:txBody>
                </a:tc>
                <a:tc>
                  <a:txBody>
                    <a:bodyPr/>
                    <a:lstStyle/>
                    <a:p>
                      <a:pPr algn="r"/>
                      <a:r>
                        <a:t>101603.7</a:t>
                      </a:r>
                    </a:p>
                  </a:txBody>
                </a:tc>
              </a:tr>
              <a:tr h="377163">
                <a:tc>
                  <a:txBody>
                    <a:bodyPr/>
                    <a:lstStyle/>
                    <a:p>
                      <a:pPr algn="r"/>
                      <a:r>
                        <a:t>2024</a:t>
                      </a:r>
                    </a:p>
                  </a:txBody>
                </a:tc>
                <a:tc>
                  <a:txBody>
                    <a:bodyPr/>
                    <a:lstStyle/>
                    <a:p>
                      <a:pPr algn="r"/>
                      <a:r>
                        <a:t>136753.4</a:t>
                      </a:r>
                    </a:p>
                  </a:txBody>
                </a:tc>
              </a:tr>
              <a:tr h="377163">
                <a:tc>
                  <a:txBody>
                    <a:bodyPr/>
                    <a:lstStyle/>
                    <a:p>
                      <a:pPr algn="r"/>
                      <a:r>
                        <a:t>2025</a:t>
                      </a:r>
                    </a:p>
                  </a:txBody>
                </a:tc>
                <a:tc>
                  <a:txBody>
                    <a:bodyPr/>
                    <a:lstStyle/>
                    <a:p>
                      <a:pPr algn="r"/>
                      <a:r>
                        <a:t>184063.2</a:t>
                      </a:r>
                    </a:p>
                  </a:txBody>
                </a:tc>
              </a:tr>
              <a:tr h="377163">
                <a:tc>
                  <a:txBody>
                    <a:bodyPr/>
                    <a:lstStyle/>
                    <a:p>
                      <a:pPr algn="r"/>
                      <a:r>
                        <a:t>2026</a:t>
                      </a:r>
                    </a:p>
                  </a:txBody>
                </a:tc>
                <a:tc>
                  <a:txBody>
                    <a:bodyPr/>
                    <a:lstStyle/>
                    <a:p>
                      <a:pPr algn="r"/>
                      <a:r>
                        <a:t>247739.7</a:t>
                      </a:r>
                    </a:p>
                  </a:txBody>
                </a:tc>
              </a:tr>
              <a:tr h="377163">
                <a:tc>
                  <a:txBody>
                    <a:bodyPr/>
                    <a:lstStyle/>
                    <a:p>
                      <a:pPr algn="r"/>
                      <a:r>
                        <a:t>2027</a:t>
                      </a:r>
                    </a:p>
                  </a:txBody>
                </a:tc>
                <a:tc>
                  <a:txBody>
                    <a:bodyPr/>
                    <a:lstStyle/>
                    <a:p>
                      <a:pPr algn="r"/>
                      <a:r>
                        <a:t>333445.0</a:t>
                      </a:r>
                    </a:p>
                  </a:txBody>
                </a:tc>
              </a:tr>
              <a:tr h="377163">
                <a:tc>
                  <a:txBody>
                    <a:bodyPr/>
                    <a:lstStyle/>
                    <a:p>
                      <a:pPr algn="r"/>
                      <a:r>
                        <a:t>2028</a:t>
                      </a:r>
                    </a:p>
                  </a:txBody>
                </a:tc>
                <a:tc>
                  <a:txBody>
                    <a:bodyPr/>
                    <a:lstStyle/>
                    <a:p>
                      <a:pPr algn="r"/>
                      <a:r>
                        <a:t>448800.1</a:t>
                      </a:r>
                    </a:p>
                  </a:txBody>
                </a:tc>
              </a:tr>
              <a:tr h="377163">
                <a:tc>
                  <a:txBody>
                    <a:bodyPr/>
                    <a:lstStyle/>
                    <a:p>
                      <a:pPr algn="r"/>
                      <a:r>
                        <a:t>2029</a:t>
                      </a:r>
                    </a:p>
                  </a:txBody>
                </a:tc>
                <a:tc>
                  <a:txBody>
                    <a:bodyPr/>
                    <a:lstStyle/>
                    <a:p>
                      <a:pPr algn="r"/>
                      <a:r>
                        <a:t>604062.2</a:t>
                      </a:r>
                    </a:p>
                  </a:txBody>
                </a:tc>
              </a:tr>
              <a:tr h="377163">
                <a:tc>
                  <a:txBody>
                    <a:bodyPr/>
                    <a:lstStyle/>
                    <a:p>
                      <a:pPr algn="r"/>
                      <a:r>
                        <a:t>2030</a:t>
                      </a:r>
                    </a:p>
                  </a:txBody>
                </a:tc>
                <a:tc>
                  <a:txBody>
                    <a:bodyPr/>
                    <a:lstStyle/>
                    <a:p>
                      <a:pPr algn="r"/>
                      <a:r>
                        <a:t>813037.1</a:t>
                      </a:r>
                    </a:p>
                  </a:txBody>
                </a:tc>
              </a:tr>
            </a:tbl>
          </a:graphicData>
        </a:graphic>
      </p:graphicFrame>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Cyber Crimes</a:t>
            </a:r>
          </a:p>
        </p:txBody>
      </p:sp>
      <p:sp>
        <p:nvSpPr>
          <p:cNvPr id="3" name="Content Placeholder 2"/>
          <p:cNvSpPr>
            <a:spLocks noGrp="1"/>
          </p:cNvSpPr>
          <p:nvPr>
            <p:ph idx="1"/>
          </p:nvPr>
        </p:nvSpPr>
        <p:spPr/>
        <p:txBody>
          <a:bodyPr/>
          <a:lstStyle/>
          <a:p>
            <a:pPr lvl="0" indent="0" marL="0">
              <a:buNone/>
            </a:pPr>
            <a:r>
              <a:rPr/>
              <a:t>Cyber crimes are a new class of crimes rapidly increasing due to extensive use of Internet and I.T. enabled services. Any criminal activity with the use of computers, networks, or the internet for the exploitation of data and resources comes under cyber crimes. Examples include hacking, identity theft, phishing scams, and distributing malware etc. Women are commonly targeted for cyber stalking, cyber pornography, impersonation etc.</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QQ Plot of Residuals</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81416" y="4135148"/>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6" name="pl6"/>
            <p:cNvSpPr/>
            <p:nvPr/>
          </p:nvSpPr>
          <p:spPr>
            <a:xfrm>
              <a:off x="981416" y="3616334"/>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7" name="pl7"/>
            <p:cNvSpPr/>
            <p:nvPr/>
          </p:nvSpPr>
          <p:spPr>
            <a:xfrm>
              <a:off x="981416" y="3097520"/>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8" name="pl8"/>
            <p:cNvSpPr/>
            <p:nvPr/>
          </p:nvSpPr>
          <p:spPr>
            <a:xfrm>
              <a:off x="981416" y="2578706"/>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9" name="pl9"/>
            <p:cNvSpPr/>
            <p:nvPr/>
          </p:nvSpPr>
          <p:spPr>
            <a:xfrm>
              <a:off x="981416" y="2059893"/>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10" name="pl10"/>
            <p:cNvSpPr/>
            <p:nvPr/>
          </p:nvSpPr>
          <p:spPr>
            <a:xfrm>
              <a:off x="981416" y="1541079"/>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11" name="pt11"/>
            <p:cNvSpPr/>
            <p:nvPr/>
          </p:nvSpPr>
          <p:spPr>
            <a:xfrm>
              <a:off x="1303384" y="404023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2224232" y="392779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2735908" y="357038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3117671" y="354426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3434700" y="344857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pt16"/>
            <p:cNvSpPr/>
            <p:nvPr/>
          </p:nvSpPr>
          <p:spPr>
            <a:xfrm>
              <a:off x="3713653" y="334407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7" name="pt17"/>
            <p:cNvSpPr/>
            <p:nvPr/>
          </p:nvSpPr>
          <p:spPr>
            <a:xfrm>
              <a:off x="3968442" y="31835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8" name="pt18"/>
            <p:cNvSpPr/>
            <p:nvPr/>
          </p:nvSpPr>
          <p:spPr>
            <a:xfrm>
              <a:off x="4207527" y="313192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9" name="pt19"/>
            <p:cNvSpPr/>
            <p:nvPr/>
          </p:nvSpPr>
          <p:spPr>
            <a:xfrm>
              <a:off x="4436700" y="31086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0" name="pt20"/>
            <p:cNvSpPr/>
            <p:nvPr/>
          </p:nvSpPr>
          <p:spPr>
            <a:xfrm>
              <a:off x="4660371" y="310424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1" name="pt21"/>
            <p:cNvSpPr/>
            <p:nvPr/>
          </p:nvSpPr>
          <p:spPr>
            <a:xfrm>
              <a:off x="4882277" y="307806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2" name="pt22"/>
            <p:cNvSpPr/>
            <p:nvPr/>
          </p:nvSpPr>
          <p:spPr>
            <a:xfrm>
              <a:off x="5105948" y="29801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3" name="pt23"/>
            <p:cNvSpPr/>
            <p:nvPr/>
          </p:nvSpPr>
          <p:spPr>
            <a:xfrm>
              <a:off x="5335121" y="289692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4" name="pt24"/>
            <p:cNvSpPr/>
            <p:nvPr/>
          </p:nvSpPr>
          <p:spPr>
            <a:xfrm>
              <a:off x="5574206" y="288286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5828995" y="285891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6107948" y="282029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6424977" y="27439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6806740" y="269077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7318416" y="248330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pt30"/>
            <p:cNvSpPr/>
            <p:nvPr/>
          </p:nvSpPr>
          <p:spPr>
            <a:xfrm>
              <a:off x="8239264" y="161501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1" name="pl31"/>
            <p:cNvSpPr/>
            <p:nvPr/>
          </p:nvSpPr>
          <p:spPr>
            <a:xfrm>
              <a:off x="1328210" y="2377666"/>
              <a:ext cx="6935880" cy="1513773"/>
            </a:xfrm>
            <a:custGeom>
              <a:avLst/>
              <a:pathLst>
                <a:path w="6935880" h="1513773">
                  <a:moveTo>
                    <a:pt x="0" y="1513773"/>
                  </a:moveTo>
                  <a:lnTo>
                    <a:pt x="6935880" y="0"/>
                  </a:lnTo>
                </a:path>
              </a:pathLst>
            </a:custGeom>
            <a:ln w="13550" cap="flat">
              <a:solidFill>
                <a:srgbClr val="0B1D78">
                  <a:alpha val="100000"/>
                </a:srgbClr>
              </a:solidFill>
              <a:prstDash val="solid"/>
              <a:round/>
            </a:ln>
          </p:spPr>
          <p:txBody>
            <a:bodyPr/>
            <a:lstStyle/>
            <a:p/>
          </p:txBody>
        </p:sp>
        <p:sp>
          <p:nvSpPr>
            <p:cNvPr id="32" name="pl32"/>
            <p:cNvSpPr/>
            <p:nvPr/>
          </p:nvSpPr>
          <p:spPr>
            <a:xfrm>
              <a:off x="981416" y="1518582"/>
              <a:ext cx="0" cy="2667742"/>
            </a:xfrm>
            <a:custGeom>
              <a:avLst/>
              <a:pathLst>
                <a:path w="0" h="2667742">
                  <a:moveTo>
                    <a:pt x="0" y="2667742"/>
                  </a:moveTo>
                  <a:lnTo>
                    <a:pt x="0" y="0"/>
                  </a:lnTo>
                </a:path>
              </a:pathLst>
            </a:custGeom>
            <a:ln w="13550" cap="flat">
              <a:solidFill>
                <a:srgbClr val="000000">
                  <a:alpha val="100000"/>
                </a:srgbClr>
              </a:solidFill>
              <a:prstDash val="solid"/>
              <a:round/>
            </a:ln>
          </p:spPr>
          <p:txBody>
            <a:bodyPr/>
            <a:lstStyle/>
            <a:p/>
          </p:txBody>
        </p:sp>
        <p:sp>
          <p:nvSpPr>
            <p:cNvPr id="33" name="tx33"/>
            <p:cNvSpPr/>
            <p:nvPr/>
          </p:nvSpPr>
          <p:spPr>
            <a:xfrm>
              <a:off x="690073" y="4090360"/>
              <a:ext cx="223018"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a:t>
              </a:r>
            </a:p>
          </p:txBody>
        </p:sp>
        <p:sp>
          <p:nvSpPr>
            <p:cNvPr id="34" name="tx34"/>
            <p:cNvSpPr/>
            <p:nvPr/>
          </p:nvSpPr>
          <p:spPr>
            <a:xfrm>
              <a:off x="690073" y="3571546"/>
              <a:ext cx="223018"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-0.5</a:t>
              </a:r>
            </a:p>
          </p:txBody>
        </p:sp>
        <p:sp>
          <p:nvSpPr>
            <p:cNvPr id="35" name="tx35"/>
            <p:cNvSpPr/>
            <p:nvPr/>
          </p:nvSpPr>
          <p:spPr>
            <a:xfrm>
              <a:off x="731317" y="3052732"/>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0.0</a:t>
              </a:r>
            </a:p>
          </p:txBody>
        </p:sp>
        <p:sp>
          <p:nvSpPr>
            <p:cNvPr id="36" name="tx36"/>
            <p:cNvSpPr/>
            <p:nvPr/>
          </p:nvSpPr>
          <p:spPr>
            <a:xfrm>
              <a:off x="731317" y="2533918"/>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0.5</a:t>
              </a:r>
            </a:p>
          </p:txBody>
        </p:sp>
        <p:sp>
          <p:nvSpPr>
            <p:cNvPr id="37" name="tx37"/>
            <p:cNvSpPr/>
            <p:nvPr/>
          </p:nvSpPr>
          <p:spPr>
            <a:xfrm>
              <a:off x="731317" y="2015105"/>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a:t>
              </a:r>
            </a:p>
          </p:txBody>
        </p:sp>
        <p:sp>
          <p:nvSpPr>
            <p:cNvPr id="38" name="tx38"/>
            <p:cNvSpPr/>
            <p:nvPr/>
          </p:nvSpPr>
          <p:spPr>
            <a:xfrm>
              <a:off x="731317" y="1497798"/>
              <a:ext cx="181774" cy="84943"/>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1.5</a:t>
              </a:r>
            </a:p>
          </p:txBody>
        </p:sp>
        <p:sp>
          <p:nvSpPr>
            <p:cNvPr id="39" name="pl39"/>
            <p:cNvSpPr/>
            <p:nvPr/>
          </p:nvSpPr>
          <p:spPr>
            <a:xfrm>
              <a:off x="943458" y="413514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0" name="pl40"/>
            <p:cNvSpPr/>
            <p:nvPr/>
          </p:nvSpPr>
          <p:spPr>
            <a:xfrm>
              <a:off x="943458" y="3616334"/>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1" name="pl41"/>
            <p:cNvSpPr/>
            <p:nvPr/>
          </p:nvSpPr>
          <p:spPr>
            <a:xfrm>
              <a:off x="943458" y="3097520"/>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2" name="pl42"/>
            <p:cNvSpPr/>
            <p:nvPr/>
          </p:nvSpPr>
          <p:spPr>
            <a:xfrm>
              <a:off x="943458" y="257870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3" name="pl43"/>
            <p:cNvSpPr/>
            <p:nvPr/>
          </p:nvSpPr>
          <p:spPr>
            <a:xfrm>
              <a:off x="943458" y="205989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4" name="pl44"/>
            <p:cNvSpPr/>
            <p:nvPr/>
          </p:nvSpPr>
          <p:spPr>
            <a:xfrm>
              <a:off x="943458" y="154107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5" name="pl45"/>
            <p:cNvSpPr/>
            <p:nvPr/>
          </p:nvSpPr>
          <p:spPr>
            <a:xfrm>
              <a:off x="981416" y="4186325"/>
              <a:ext cx="7629468" cy="0"/>
            </a:xfrm>
            <a:custGeom>
              <a:avLst/>
              <a:pathLst>
                <a:path w="7629468" h="0">
                  <a:moveTo>
                    <a:pt x="0" y="0"/>
                  </a:moveTo>
                  <a:lnTo>
                    <a:pt x="7629468" y="0"/>
                  </a:lnTo>
                </a:path>
              </a:pathLst>
            </a:custGeom>
            <a:ln w="13550" cap="flat">
              <a:solidFill>
                <a:srgbClr val="000000">
                  <a:alpha val="100000"/>
                </a:srgbClr>
              </a:solidFill>
              <a:prstDash val="solid"/>
              <a:round/>
            </a:ln>
          </p:spPr>
          <p:txBody>
            <a:bodyPr/>
            <a:lstStyle/>
            <a:p/>
          </p:txBody>
        </p:sp>
        <p:sp>
          <p:nvSpPr>
            <p:cNvPr id="46" name="pl46"/>
            <p:cNvSpPr/>
            <p:nvPr/>
          </p:nvSpPr>
          <p:spPr>
            <a:xfrm>
              <a:off x="1257370"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47" name="pl47"/>
            <p:cNvSpPr/>
            <p:nvPr/>
          </p:nvSpPr>
          <p:spPr>
            <a:xfrm>
              <a:off x="3026760"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48" name="pl48"/>
            <p:cNvSpPr/>
            <p:nvPr/>
          </p:nvSpPr>
          <p:spPr>
            <a:xfrm>
              <a:off x="4796150"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49" name="pl49"/>
            <p:cNvSpPr/>
            <p:nvPr/>
          </p:nvSpPr>
          <p:spPr>
            <a:xfrm>
              <a:off x="6565540"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0" name="pl50"/>
            <p:cNvSpPr/>
            <p:nvPr/>
          </p:nvSpPr>
          <p:spPr>
            <a:xfrm>
              <a:off x="8334929"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1" name="tx51"/>
            <p:cNvSpPr/>
            <p:nvPr/>
          </p:nvSpPr>
          <p:spPr>
            <a:xfrm>
              <a:off x="1200388" y="4253142"/>
              <a:ext cx="113965"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52" name="tx52"/>
            <p:cNvSpPr/>
            <p:nvPr/>
          </p:nvSpPr>
          <p:spPr>
            <a:xfrm>
              <a:off x="2969778" y="4254649"/>
              <a:ext cx="113965"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53" name="tx53"/>
            <p:cNvSpPr/>
            <p:nvPr/>
          </p:nvSpPr>
          <p:spPr>
            <a:xfrm>
              <a:off x="4759789" y="4251523"/>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54" name="tx54"/>
            <p:cNvSpPr/>
            <p:nvPr/>
          </p:nvSpPr>
          <p:spPr>
            <a:xfrm>
              <a:off x="6529179" y="4254649"/>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55" name="tx55"/>
            <p:cNvSpPr/>
            <p:nvPr/>
          </p:nvSpPr>
          <p:spPr>
            <a:xfrm>
              <a:off x="8298569" y="4253142"/>
              <a:ext cx="72721"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56" name="tx56"/>
            <p:cNvSpPr/>
            <p:nvPr/>
          </p:nvSpPr>
          <p:spPr>
            <a:xfrm>
              <a:off x="4758571" y="4422837"/>
              <a:ext cx="75158" cy="69453"/>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x</a:t>
              </a:r>
            </a:p>
          </p:txBody>
        </p:sp>
        <p:sp>
          <p:nvSpPr>
            <p:cNvPr id="57" name="tx57"/>
            <p:cNvSpPr/>
            <p:nvPr/>
          </p:nvSpPr>
          <p:spPr>
            <a:xfrm rot="-5400000">
              <a:off x="540184" y="2804518"/>
              <a:ext cx="75158" cy="95870"/>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a:t>
              </a:r>
            </a:p>
          </p:txBody>
        </p:sp>
        <p:sp>
          <p:nvSpPr>
            <p:cNvPr id="58" name="tx58"/>
            <p:cNvSpPr/>
            <p:nvPr/>
          </p:nvSpPr>
          <p:spPr>
            <a:xfrm>
              <a:off x="981416" y="1244638"/>
              <a:ext cx="2050777" cy="161044"/>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QQ Plot of Residuals</a:t>
              </a:r>
            </a:p>
          </p:txBody>
        </p:sp>
      </p:gr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Normality Tests</a:t>
            </a:r>
          </a:p>
        </p:txBody>
      </p:sp>
      <p:sp>
        <p:nvSpPr>
          <p:cNvPr id="3" name="Content Placeholder 2"/>
          <p:cNvSpPr>
            <a:spLocks noGrp="1"/>
          </p:cNvSpPr>
          <p:nvPr>
            <p:ph idx="1"/>
          </p:nvPr>
        </p:nvSpPr>
        <p:spPr/>
        <p:txBody>
          <a:bodyPr/>
          <a:lstStyle/>
          <a:p>
            <a:pPr lvl="0" indent="0" marL="0">
              <a:spcBef>
                <a:spcPts val="3000"/>
              </a:spcBef>
              <a:buNone/>
            </a:pPr>
            <a:r>
              <a:rPr b="1"/>
              <a:t>Shapiro-Wilk Normality Test</a:t>
            </a:r>
          </a:p>
          <a:p>
            <a:pPr lvl="0" indent="0">
              <a:buNone/>
            </a:pPr>
            <a:r>
              <a:rPr>
                <a:latin typeface="Courier"/>
              </a:rPr>
              <a:t>## 
##  Shapiro-Wilk normality test
## 
## data:  ress$crimes
## W = 0.94005, p-value = 0.2403</a:t>
            </a:r>
          </a:p>
          <a:p>
            <a:pPr lvl="0" indent="0" marL="0">
              <a:spcBef>
                <a:spcPts val="3000"/>
              </a:spcBef>
              <a:buNone/>
            </a:pPr>
            <a:r>
              <a:rPr b="1"/>
              <a:t>Kolmogorov Smirnov Goodness of fit Test</a:t>
            </a:r>
          </a:p>
          <a:p>
            <a:pPr lvl="0" indent="0">
              <a:buNone/>
            </a:pPr>
            <a:r>
              <a:rPr>
                <a:latin typeface="Courier"/>
              </a:rPr>
              <a:t>## 
##  Exact one-sample Kolmogorov-Smirnov test
## 
## data:  ress$crimes
## D = 0.25641, p-value = 0.1201
## alternative hypothesis: two-sided</a:t>
            </a:r>
          </a:p>
          <a:p>
            <a:pPr lvl="0" indent="0" marL="0">
              <a:spcBef>
                <a:spcPts val="3000"/>
              </a:spcBef>
              <a:buNone/>
            </a:pPr>
            <a:r>
              <a:rPr b="1"/>
              <a:t>Anderson Darling Test</a:t>
            </a:r>
          </a:p>
          <a:p>
            <a:pPr lvl="0" indent="0">
              <a:buNone/>
            </a:pPr>
            <a:r>
              <a:rPr>
                <a:latin typeface="Courier"/>
              </a:rPr>
              <a:t>## 
##  Anderson-Darling normality test
## 
## data:  ress$crimes
## A = 0.44091, p-value = 0.2613</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Cyber Crime Rates</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831118" y="3939534"/>
              <a:ext cx="7779766" cy="0"/>
            </a:xfrm>
            <a:custGeom>
              <a:avLst/>
              <a:pathLst>
                <a:path w="7779766" h="0">
                  <a:moveTo>
                    <a:pt x="0" y="0"/>
                  </a:moveTo>
                  <a:lnTo>
                    <a:pt x="7779766" y="0"/>
                  </a:lnTo>
                  <a:lnTo>
                    <a:pt x="7779766" y="0"/>
                  </a:lnTo>
                </a:path>
              </a:pathLst>
            </a:custGeom>
            <a:ln w="14782" cap="flat">
              <a:solidFill>
                <a:srgbClr val="BEBEBE">
                  <a:alpha val="100000"/>
                </a:srgbClr>
              </a:solidFill>
              <a:prstDash val="dot"/>
              <a:round/>
            </a:ln>
          </p:spPr>
          <p:txBody>
            <a:bodyPr/>
            <a:lstStyle/>
            <a:p/>
          </p:txBody>
        </p:sp>
        <p:sp>
          <p:nvSpPr>
            <p:cNvPr id="6" name="pl6"/>
            <p:cNvSpPr/>
            <p:nvPr/>
          </p:nvSpPr>
          <p:spPr>
            <a:xfrm>
              <a:off x="831118" y="3344243"/>
              <a:ext cx="7779766" cy="0"/>
            </a:xfrm>
            <a:custGeom>
              <a:avLst/>
              <a:pathLst>
                <a:path w="7779766" h="0">
                  <a:moveTo>
                    <a:pt x="0" y="0"/>
                  </a:moveTo>
                  <a:lnTo>
                    <a:pt x="7779766" y="0"/>
                  </a:lnTo>
                  <a:lnTo>
                    <a:pt x="7779766" y="0"/>
                  </a:lnTo>
                </a:path>
              </a:pathLst>
            </a:custGeom>
            <a:ln w="14782" cap="flat">
              <a:solidFill>
                <a:srgbClr val="BEBEBE">
                  <a:alpha val="100000"/>
                </a:srgbClr>
              </a:solidFill>
              <a:prstDash val="dot"/>
              <a:round/>
            </a:ln>
          </p:spPr>
          <p:txBody>
            <a:bodyPr/>
            <a:lstStyle/>
            <a:p/>
          </p:txBody>
        </p:sp>
        <p:sp>
          <p:nvSpPr>
            <p:cNvPr id="7" name="pl7"/>
            <p:cNvSpPr/>
            <p:nvPr/>
          </p:nvSpPr>
          <p:spPr>
            <a:xfrm>
              <a:off x="831118" y="2748951"/>
              <a:ext cx="7779766" cy="0"/>
            </a:xfrm>
            <a:custGeom>
              <a:avLst/>
              <a:pathLst>
                <a:path w="7779766" h="0">
                  <a:moveTo>
                    <a:pt x="0" y="0"/>
                  </a:moveTo>
                  <a:lnTo>
                    <a:pt x="7779766" y="0"/>
                  </a:lnTo>
                  <a:lnTo>
                    <a:pt x="7779766" y="0"/>
                  </a:lnTo>
                </a:path>
              </a:pathLst>
            </a:custGeom>
            <a:ln w="14782" cap="flat">
              <a:solidFill>
                <a:srgbClr val="BEBEBE">
                  <a:alpha val="100000"/>
                </a:srgbClr>
              </a:solidFill>
              <a:prstDash val="dot"/>
              <a:round/>
            </a:ln>
          </p:spPr>
          <p:txBody>
            <a:bodyPr/>
            <a:lstStyle/>
            <a:p/>
          </p:txBody>
        </p:sp>
        <p:sp>
          <p:nvSpPr>
            <p:cNvPr id="8" name="pl8"/>
            <p:cNvSpPr/>
            <p:nvPr/>
          </p:nvSpPr>
          <p:spPr>
            <a:xfrm>
              <a:off x="831118" y="2153660"/>
              <a:ext cx="7779766" cy="0"/>
            </a:xfrm>
            <a:custGeom>
              <a:avLst/>
              <a:pathLst>
                <a:path w="7779766" h="0">
                  <a:moveTo>
                    <a:pt x="0" y="0"/>
                  </a:moveTo>
                  <a:lnTo>
                    <a:pt x="7779766" y="0"/>
                  </a:lnTo>
                  <a:lnTo>
                    <a:pt x="7779766" y="0"/>
                  </a:lnTo>
                </a:path>
              </a:pathLst>
            </a:custGeom>
            <a:ln w="14782" cap="flat">
              <a:solidFill>
                <a:srgbClr val="BEBEBE">
                  <a:alpha val="100000"/>
                </a:srgbClr>
              </a:solidFill>
              <a:prstDash val="dot"/>
              <a:round/>
            </a:ln>
          </p:spPr>
          <p:txBody>
            <a:bodyPr/>
            <a:lstStyle/>
            <a:p/>
          </p:txBody>
        </p:sp>
        <p:sp>
          <p:nvSpPr>
            <p:cNvPr id="9" name="pl9"/>
            <p:cNvSpPr/>
            <p:nvPr/>
          </p:nvSpPr>
          <p:spPr>
            <a:xfrm>
              <a:off x="831118" y="1558368"/>
              <a:ext cx="7779766" cy="0"/>
            </a:xfrm>
            <a:custGeom>
              <a:avLst/>
              <a:pathLst>
                <a:path w="7779766" h="0">
                  <a:moveTo>
                    <a:pt x="0" y="0"/>
                  </a:moveTo>
                  <a:lnTo>
                    <a:pt x="7779766" y="0"/>
                  </a:lnTo>
                  <a:lnTo>
                    <a:pt x="7779766" y="0"/>
                  </a:lnTo>
                </a:path>
              </a:pathLst>
            </a:custGeom>
            <a:ln w="14782" cap="flat">
              <a:solidFill>
                <a:srgbClr val="BEBEBE">
                  <a:alpha val="100000"/>
                </a:srgbClr>
              </a:solidFill>
              <a:prstDash val="dot"/>
              <a:round/>
            </a:ln>
          </p:spPr>
          <p:txBody>
            <a:bodyPr/>
            <a:lstStyle/>
            <a:p/>
          </p:txBody>
        </p:sp>
        <p:sp>
          <p:nvSpPr>
            <p:cNvPr id="10" name="pl10"/>
            <p:cNvSpPr/>
            <p:nvPr/>
          </p:nvSpPr>
          <p:spPr>
            <a:xfrm>
              <a:off x="1184744" y="1632958"/>
              <a:ext cx="7072514" cy="2287526"/>
            </a:xfrm>
            <a:custGeom>
              <a:avLst/>
              <a:pathLst>
                <a:path w="7072514" h="2287526">
                  <a:moveTo>
                    <a:pt x="0" y="2260798"/>
                  </a:moveTo>
                  <a:lnTo>
                    <a:pt x="372237" y="2280323"/>
                  </a:lnTo>
                  <a:lnTo>
                    <a:pt x="744475" y="2287526"/>
                  </a:lnTo>
                  <a:lnTo>
                    <a:pt x="1116712" y="2280621"/>
                  </a:lnTo>
                  <a:lnTo>
                    <a:pt x="1488950" y="2282466"/>
                  </a:lnTo>
                  <a:lnTo>
                    <a:pt x="1861188" y="2277466"/>
                  </a:lnTo>
                  <a:lnTo>
                    <a:pt x="2233425" y="2282645"/>
                  </a:lnTo>
                  <a:lnTo>
                    <a:pt x="2605663" y="2271156"/>
                  </a:lnTo>
                  <a:lnTo>
                    <a:pt x="2977900" y="2240201"/>
                  </a:lnTo>
                  <a:lnTo>
                    <a:pt x="3350138" y="2197697"/>
                  </a:lnTo>
                  <a:lnTo>
                    <a:pt x="3722376" y="2135965"/>
                  </a:lnTo>
                  <a:lnTo>
                    <a:pt x="4094613" y="2030777"/>
                  </a:lnTo>
                  <a:lnTo>
                    <a:pt x="4466851" y="1846177"/>
                  </a:lnTo>
                  <a:lnTo>
                    <a:pt x="4839089" y="1758491"/>
                  </a:lnTo>
                  <a:lnTo>
                    <a:pt x="5211326" y="1731048"/>
                  </a:lnTo>
                  <a:lnTo>
                    <a:pt x="5583564" y="1299640"/>
                  </a:lnTo>
                  <a:lnTo>
                    <a:pt x="5955801" y="1080870"/>
                  </a:lnTo>
                  <a:lnTo>
                    <a:pt x="6328039" y="315683"/>
                  </a:lnTo>
                  <a:lnTo>
                    <a:pt x="6700277" y="105783"/>
                  </a:lnTo>
                  <a:lnTo>
                    <a:pt x="7072514" y="0"/>
                  </a:lnTo>
                </a:path>
              </a:pathLst>
            </a:custGeom>
            <a:ln w="13550" cap="flat">
              <a:solidFill>
                <a:srgbClr val="FF0000">
                  <a:alpha val="100000"/>
                </a:srgbClr>
              </a:solidFill>
              <a:prstDash val="solid"/>
              <a:round/>
            </a:ln>
          </p:spPr>
          <p:txBody>
            <a:bodyPr/>
            <a:lstStyle/>
            <a:p/>
          </p:txBody>
        </p:sp>
        <p:sp>
          <p:nvSpPr>
            <p:cNvPr id="11" name="pt11"/>
            <p:cNvSpPr/>
            <p:nvPr/>
          </p:nvSpPr>
          <p:spPr>
            <a:xfrm>
              <a:off x="1159918" y="386893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1532155" y="38884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1904393"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2276631" y="38887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2648868" y="389059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pt16"/>
            <p:cNvSpPr/>
            <p:nvPr/>
          </p:nvSpPr>
          <p:spPr>
            <a:xfrm>
              <a:off x="3021106" y="388559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7" name="pt17"/>
            <p:cNvSpPr/>
            <p:nvPr/>
          </p:nvSpPr>
          <p:spPr>
            <a:xfrm>
              <a:off x="3393343" y="389077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8" name="pt18"/>
            <p:cNvSpPr/>
            <p:nvPr/>
          </p:nvSpPr>
          <p:spPr>
            <a:xfrm>
              <a:off x="3765581" y="38792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9" name="pt19"/>
            <p:cNvSpPr/>
            <p:nvPr/>
          </p:nvSpPr>
          <p:spPr>
            <a:xfrm>
              <a:off x="4137819" y="38483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0" name="pt20"/>
            <p:cNvSpPr/>
            <p:nvPr/>
          </p:nvSpPr>
          <p:spPr>
            <a:xfrm>
              <a:off x="4510056" y="380582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1" name="pt21"/>
            <p:cNvSpPr/>
            <p:nvPr/>
          </p:nvSpPr>
          <p:spPr>
            <a:xfrm>
              <a:off x="4882294" y="374409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2" name="pt22"/>
            <p:cNvSpPr/>
            <p:nvPr/>
          </p:nvSpPr>
          <p:spPr>
            <a:xfrm>
              <a:off x="5254532" y="363891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3" name="pt23"/>
            <p:cNvSpPr/>
            <p:nvPr/>
          </p:nvSpPr>
          <p:spPr>
            <a:xfrm>
              <a:off x="5626769" y="345431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4" name="pt24"/>
            <p:cNvSpPr/>
            <p:nvPr/>
          </p:nvSpPr>
          <p:spPr>
            <a:xfrm>
              <a:off x="5999007" y="336662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6371244" y="333918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6743482" y="290777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7115720" y="26890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7487957" y="19238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7860195" y="17139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pt30"/>
            <p:cNvSpPr/>
            <p:nvPr/>
          </p:nvSpPr>
          <p:spPr>
            <a:xfrm>
              <a:off x="8232433"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1" name="tx31"/>
            <p:cNvSpPr/>
            <p:nvPr/>
          </p:nvSpPr>
          <p:spPr>
            <a:xfrm>
              <a:off x="1084173" y="3792502"/>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0.08</a:t>
              </a:r>
            </a:p>
          </p:txBody>
        </p:sp>
        <p:sp>
          <p:nvSpPr>
            <p:cNvPr id="32" name="tx32"/>
            <p:cNvSpPr/>
            <p:nvPr/>
          </p:nvSpPr>
          <p:spPr>
            <a:xfrm>
              <a:off x="1456410" y="3812027"/>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0.04</a:t>
              </a:r>
            </a:p>
          </p:txBody>
        </p:sp>
        <p:sp>
          <p:nvSpPr>
            <p:cNvPr id="33" name="tx33"/>
            <p:cNvSpPr/>
            <p:nvPr/>
          </p:nvSpPr>
          <p:spPr>
            <a:xfrm>
              <a:off x="1828648" y="381923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0.03</a:t>
              </a:r>
            </a:p>
          </p:txBody>
        </p:sp>
        <p:sp>
          <p:nvSpPr>
            <p:cNvPr id="34" name="tx34"/>
            <p:cNvSpPr/>
            <p:nvPr/>
          </p:nvSpPr>
          <p:spPr>
            <a:xfrm>
              <a:off x="2200885" y="3812325"/>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0.04</a:t>
              </a:r>
            </a:p>
          </p:txBody>
        </p:sp>
        <p:sp>
          <p:nvSpPr>
            <p:cNvPr id="35" name="tx35"/>
            <p:cNvSpPr/>
            <p:nvPr/>
          </p:nvSpPr>
          <p:spPr>
            <a:xfrm>
              <a:off x="2573123" y="381417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0.04</a:t>
              </a:r>
            </a:p>
          </p:txBody>
        </p:sp>
        <p:sp>
          <p:nvSpPr>
            <p:cNvPr id="36" name="tx36"/>
            <p:cNvSpPr/>
            <p:nvPr/>
          </p:nvSpPr>
          <p:spPr>
            <a:xfrm>
              <a:off x="2945361" y="380917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0.05</a:t>
              </a:r>
            </a:p>
          </p:txBody>
        </p:sp>
        <p:sp>
          <p:nvSpPr>
            <p:cNvPr id="37" name="tx37"/>
            <p:cNvSpPr/>
            <p:nvPr/>
          </p:nvSpPr>
          <p:spPr>
            <a:xfrm>
              <a:off x="3317598" y="3814349"/>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0.04</a:t>
              </a:r>
            </a:p>
          </p:txBody>
        </p:sp>
        <p:sp>
          <p:nvSpPr>
            <p:cNvPr id="38" name="tx38"/>
            <p:cNvSpPr/>
            <p:nvPr/>
          </p:nvSpPr>
          <p:spPr>
            <a:xfrm>
              <a:off x="3689836" y="380286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0.06</a:t>
              </a:r>
            </a:p>
          </p:txBody>
        </p:sp>
        <p:sp>
          <p:nvSpPr>
            <p:cNvPr id="39" name="tx39"/>
            <p:cNvSpPr/>
            <p:nvPr/>
          </p:nvSpPr>
          <p:spPr>
            <a:xfrm>
              <a:off x="4062074" y="3771904"/>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0.11</a:t>
              </a:r>
            </a:p>
          </p:txBody>
        </p:sp>
        <p:sp>
          <p:nvSpPr>
            <p:cNvPr id="40" name="tx40"/>
            <p:cNvSpPr/>
            <p:nvPr/>
          </p:nvSpPr>
          <p:spPr>
            <a:xfrm>
              <a:off x="4434311" y="372940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0.18</a:t>
              </a:r>
            </a:p>
          </p:txBody>
        </p:sp>
        <p:sp>
          <p:nvSpPr>
            <p:cNvPr id="41" name="tx41"/>
            <p:cNvSpPr/>
            <p:nvPr/>
          </p:nvSpPr>
          <p:spPr>
            <a:xfrm>
              <a:off x="4806549" y="3667669"/>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0.29</a:t>
              </a:r>
            </a:p>
          </p:txBody>
        </p:sp>
        <p:sp>
          <p:nvSpPr>
            <p:cNvPr id="42" name="tx42"/>
            <p:cNvSpPr/>
            <p:nvPr/>
          </p:nvSpPr>
          <p:spPr>
            <a:xfrm>
              <a:off x="5178786" y="356248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0.46</a:t>
              </a:r>
            </a:p>
          </p:txBody>
        </p:sp>
        <p:sp>
          <p:nvSpPr>
            <p:cNvPr id="43" name="tx43"/>
            <p:cNvSpPr/>
            <p:nvPr/>
          </p:nvSpPr>
          <p:spPr>
            <a:xfrm>
              <a:off x="5551024" y="337788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0.77</a:t>
              </a:r>
            </a:p>
          </p:txBody>
        </p:sp>
        <p:sp>
          <p:nvSpPr>
            <p:cNvPr id="44" name="tx44"/>
            <p:cNvSpPr/>
            <p:nvPr/>
          </p:nvSpPr>
          <p:spPr>
            <a:xfrm>
              <a:off x="5923262" y="3290195"/>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0.92</a:t>
              </a:r>
            </a:p>
          </p:txBody>
        </p:sp>
        <p:sp>
          <p:nvSpPr>
            <p:cNvPr id="45" name="tx45"/>
            <p:cNvSpPr/>
            <p:nvPr/>
          </p:nvSpPr>
          <p:spPr>
            <a:xfrm>
              <a:off x="6295499" y="3262752"/>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0.97</a:t>
              </a:r>
            </a:p>
          </p:txBody>
        </p:sp>
        <p:sp>
          <p:nvSpPr>
            <p:cNvPr id="46" name="tx46"/>
            <p:cNvSpPr/>
            <p:nvPr/>
          </p:nvSpPr>
          <p:spPr>
            <a:xfrm>
              <a:off x="6667737" y="2831344"/>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1.69</a:t>
              </a:r>
            </a:p>
          </p:txBody>
        </p:sp>
        <p:sp>
          <p:nvSpPr>
            <p:cNvPr id="47" name="tx47"/>
            <p:cNvSpPr/>
            <p:nvPr/>
          </p:nvSpPr>
          <p:spPr>
            <a:xfrm>
              <a:off x="7039975" y="2612574"/>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2.06</a:t>
              </a:r>
            </a:p>
          </p:txBody>
        </p:sp>
        <p:sp>
          <p:nvSpPr>
            <p:cNvPr id="48" name="tx48"/>
            <p:cNvSpPr/>
            <p:nvPr/>
          </p:nvSpPr>
          <p:spPr>
            <a:xfrm>
              <a:off x="7412212" y="1847386"/>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3.34</a:t>
              </a:r>
            </a:p>
          </p:txBody>
        </p:sp>
        <p:sp>
          <p:nvSpPr>
            <p:cNvPr id="49" name="tx49"/>
            <p:cNvSpPr/>
            <p:nvPr/>
          </p:nvSpPr>
          <p:spPr>
            <a:xfrm>
              <a:off x="7813188" y="1637487"/>
              <a:ext cx="14366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3.7</a:t>
              </a:r>
            </a:p>
          </p:txBody>
        </p:sp>
        <p:sp>
          <p:nvSpPr>
            <p:cNvPr id="50" name="tx50"/>
            <p:cNvSpPr/>
            <p:nvPr/>
          </p:nvSpPr>
          <p:spPr>
            <a:xfrm>
              <a:off x="8156687" y="1531703"/>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3.87</a:t>
              </a:r>
            </a:p>
          </p:txBody>
        </p:sp>
        <p:sp>
          <p:nvSpPr>
            <p:cNvPr id="51" name="pl51"/>
            <p:cNvSpPr/>
            <p:nvPr/>
          </p:nvSpPr>
          <p:spPr>
            <a:xfrm>
              <a:off x="831118"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52" name="tx52"/>
            <p:cNvSpPr/>
            <p:nvPr/>
          </p:nvSpPr>
          <p:spPr>
            <a:xfrm>
              <a:off x="690073" y="3894746"/>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53" name="tx53"/>
            <p:cNvSpPr/>
            <p:nvPr/>
          </p:nvSpPr>
          <p:spPr>
            <a:xfrm>
              <a:off x="690073" y="3302580"/>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54" name="tx54"/>
            <p:cNvSpPr/>
            <p:nvPr/>
          </p:nvSpPr>
          <p:spPr>
            <a:xfrm>
              <a:off x="690073" y="2705782"/>
              <a:ext cx="72721"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55" name="tx55"/>
            <p:cNvSpPr/>
            <p:nvPr/>
          </p:nvSpPr>
          <p:spPr>
            <a:xfrm>
              <a:off x="690073" y="2108872"/>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a:t>
              </a:r>
            </a:p>
          </p:txBody>
        </p:sp>
        <p:sp>
          <p:nvSpPr>
            <p:cNvPr id="56" name="tx56"/>
            <p:cNvSpPr/>
            <p:nvPr/>
          </p:nvSpPr>
          <p:spPr>
            <a:xfrm>
              <a:off x="690073" y="1516706"/>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a:t>
              </a:r>
            </a:p>
          </p:txBody>
        </p:sp>
        <p:sp>
          <p:nvSpPr>
            <p:cNvPr id="57" name="pl57"/>
            <p:cNvSpPr/>
            <p:nvPr/>
          </p:nvSpPr>
          <p:spPr>
            <a:xfrm>
              <a:off x="793160" y="3939534"/>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8" name="pl58"/>
            <p:cNvSpPr/>
            <p:nvPr/>
          </p:nvSpPr>
          <p:spPr>
            <a:xfrm>
              <a:off x="793160" y="334424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9" name="pl59"/>
            <p:cNvSpPr/>
            <p:nvPr/>
          </p:nvSpPr>
          <p:spPr>
            <a:xfrm>
              <a:off x="793160" y="274895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0" name="pl60"/>
            <p:cNvSpPr/>
            <p:nvPr/>
          </p:nvSpPr>
          <p:spPr>
            <a:xfrm>
              <a:off x="793160" y="2153660"/>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1" name="pl61"/>
            <p:cNvSpPr/>
            <p:nvPr/>
          </p:nvSpPr>
          <p:spPr>
            <a:xfrm>
              <a:off x="793160" y="155836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2" name="pl62"/>
            <p:cNvSpPr/>
            <p:nvPr/>
          </p:nvSpPr>
          <p:spPr>
            <a:xfrm>
              <a:off x="831118" y="4034861"/>
              <a:ext cx="7779766" cy="0"/>
            </a:xfrm>
            <a:custGeom>
              <a:avLst/>
              <a:pathLst>
                <a:path w="7779766" h="0">
                  <a:moveTo>
                    <a:pt x="0" y="0"/>
                  </a:moveTo>
                  <a:lnTo>
                    <a:pt x="7779766" y="0"/>
                  </a:lnTo>
                </a:path>
              </a:pathLst>
            </a:custGeom>
            <a:ln w="13550" cap="flat">
              <a:solidFill>
                <a:srgbClr val="000000">
                  <a:alpha val="100000"/>
                </a:srgbClr>
              </a:solidFill>
              <a:prstDash val="solid"/>
              <a:round/>
            </a:ln>
          </p:spPr>
          <p:txBody>
            <a:bodyPr/>
            <a:lstStyle/>
            <a:p/>
          </p:txBody>
        </p:sp>
        <p:sp>
          <p:nvSpPr>
            <p:cNvPr id="63" name="pl63"/>
            <p:cNvSpPr/>
            <p:nvPr/>
          </p:nvSpPr>
          <p:spPr>
            <a:xfrm>
              <a:off x="118474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4" name="pl64"/>
            <p:cNvSpPr/>
            <p:nvPr/>
          </p:nvSpPr>
          <p:spPr>
            <a:xfrm>
              <a:off x="155698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5" name="pl65"/>
            <p:cNvSpPr/>
            <p:nvPr/>
          </p:nvSpPr>
          <p:spPr>
            <a:xfrm>
              <a:off x="192921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6" name="pl66"/>
            <p:cNvSpPr/>
            <p:nvPr/>
          </p:nvSpPr>
          <p:spPr>
            <a:xfrm>
              <a:off x="230145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7" name="pl67"/>
            <p:cNvSpPr/>
            <p:nvPr/>
          </p:nvSpPr>
          <p:spPr>
            <a:xfrm>
              <a:off x="267369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8" name="pl68"/>
            <p:cNvSpPr/>
            <p:nvPr/>
          </p:nvSpPr>
          <p:spPr>
            <a:xfrm>
              <a:off x="304593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9" name="pl69"/>
            <p:cNvSpPr/>
            <p:nvPr/>
          </p:nvSpPr>
          <p:spPr>
            <a:xfrm>
              <a:off x="341816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0" name="pl70"/>
            <p:cNvSpPr/>
            <p:nvPr/>
          </p:nvSpPr>
          <p:spPr>
            <a:xfrm>
              <a:off x="379040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1" name="pl71"/>
            <p:cNvSpPr/>
            <p:nvPr/>
          </p:nvSpPr>
          <p:spPr>
            <a:xfrm>
              <a:off x="416264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2" name="pl72"/>
            <p:cNvSpPr/>
            <p:nvPr/>
          </p:nvSpPr>
          <p:spPr>
            <a:xfrm>
              <a:off x="453488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3" name="pl73"/>
            <p:cNvSpPr/>
            <p:nvPr/>
          </p:nvSpPr>
          <p:spPr>
            <a:xfrm>
              <a:off x="4907120"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4" name="pl74"/>
            <p:cNvSpPr/>
            <p:nvPr/>
          </p:nvSpPr>
          <p:spPr>
            <a:xfrm>
              <a:off x="527935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5" name="pl75"/>
            <p:cNvSpPr/>
            <p:nvPr/>
          </p:nvSpPr>
          <p:spPr>
            <a:xfrm>
              <a:off x="565159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6" name="pl76"/>
            <p:cNvSpPr/>
            <p:nvPr/>
          </p:nvSpPr>
          <p:spPr>
            <a:xfrm>
              <a:off x="602383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7" name="pl77"/>
            <p:cNvSpPr/>
            <p:nvPr/>
          </p:nvSpPr>
          <p:spPr>
            <a:xfrm>
              <a:off x="6396070"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8" name="pl78"/>
            <p:cNvSpPr/>
            <p:nvPr/>
          </p:nvSpPr>
          <p:spPr>
            <a:xfrm>
              <a:off x="6768308"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9" name="pl79"/>
            <p:cNvSpPr/>
            <p:nvPr/>
          </p:nvSpPr>
          <p:spPr>
            <a:xfrm>
              <a:off x="714054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0" name="pl80"/>
            <p:cNvSpPr/>
            <p:nvPr/>
          </p:nvSpPr>
          <p:spPr>
            <a:xfrm>
              <a:off x="751278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1" name="pl81"/>
            <p:cNvSpPr/>
            <p:nvPr/>
          </p:nvSpPr>
          <p:spPr>
            <a:xfrm>
              <a:off x="788502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2" name="pl82"/>
            <p:cNvSpPr/>
            <p:nvPr/>
          </p:nvSpPr>
          <p:spPr>
            <a:xfrm>
              <a:off x="8257258"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3" name="tx83"/>
            <p:cNvSpPr/>
            <p:nvPr/>
          </p:nvSpPr>
          <p:spPr>
            <a:xfrm rot="-5400000">
              <a:off x="109110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2002</a:t>
              </a:r>
            </a:p>
          </p:txBody>
        </p:sp>
        <p:sp>
          <p:nvSpPr>
            <p:cNvPr id="84" name="tx84"/>
            <p:cNvSpPr/>
            <p:nvPr/>
          </p:nvSpPr>
          <p:spPr>
            <a:xfrm rot="-5400000">
              <a:off x="146334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2003</a:t>
              </a:r>
            </a:p>
          </p:txBody>
        </p:sp>
        <p:sp>
          <p:nvSpPr>
            <p:cNvPr id="85" name="tx85"/>
            <p:cNvSpPr/>
            <p:nvPr/>
          </p:nvSpPr>
          <p:spPr>
            <a:xfrm rot="-5400000">
              <a:off x="183558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2004</a:t>
              </a:r>
            </a:p>
          </p:txBody>
        </p:sp>
        <p:sp>
          <p:nvSpPr>
            <p:cNvPr id="86" name="tx86"/>
            <p:cNvSpPr/>
            <p:nvPr/>
          </p:nvSpPr>
          <p:spPr>
            <a:xfrm rot="-5400000">
              <a:off x="220781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2005</a:t>
              </a:r>
            </a:p>
          </p:txBody>
        </p:sp>
        <p:sp>
          <p:nvSpPr>
            <p:cNvPr id="87" name="tx87"/>
            <p:cNvSpPr/>
            <p:nvPr/>
          </p:nvSpPr>
          <p:spPr>
            <a:xfrm rot="-5400000">
              <a:off x="258005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2006</a:t>
              </a:r>
            </a:p>
          </p:txBody>
        </p:sp>
        <p:sp>
          <p:nvSpPr>
            <p:cNvPr id="88" name="tx88"/>
            <p:cNvSpPr/>
            <p:nvPr/>
          </p:nvSpPr>
          <p:spPr>
            <a:xfrm rot="-5400000">
              <a:off x="295229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2007</a:t>
              </a:r>
            </a:p>
          </p:txBody>
        </p:sp>
        <p:sp>
          <p:nvSpPr>
            <p:cNvPr id="89" name="tx89"/>
            <p:cNvSpPr/>
            <p:nvPr/>
          </p:nvSpPr>
          <p:spPr>
            <a:xfrm rot="-5400000">
              <a:off x="332453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2008</a:t>
              </a:r>
            </a:p>
          </p:txBody>
        </p:sp>
        <p:sp>
          <p:nvSpPr>
            <p:cNvPr id="90" name="tx90"/>
            <p:cNvSpPr/>
            <p:nvPr/>
          </p:nvSpPr>
          <p:spPr>
            <a:xfrm rot="-5400000">
              <a:off x="369676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2009</a:t>
              </a:r>
            </a:p>
          </p:txBody>
        </p:sp>
        <p:sp>
          <p:nvSpPr>
            <p:cNvPr id="91" name="tx91"/>
            <p:cNvSpPr/>
            <p:nvPr/>
          </p:nvSpPr>
          <p:spPr>
            <a:xfrm rot="-5400000">
              <a:off x="4069007"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2010</a:t>
              </a:r>
            </a:p>
          </p:txBody>
        </p:sp>
        <p:sp>
          <p:nvSpPr>
            <p:cNvPr id="92" name="tx92"/>
            <p:cNvSpPr/>
            <p:nvPr/>
          </p:nvSpPr>
          <p:spPr>
            <a:xfrm rot="-5400000">
              <a:off x="444124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2011</a:t>
              </a:r>
            </a:p>
          </p:txBody>
        </p:sp>
        <p:sp>
          <p:nvSpPr>
            <p:cNvPr id="93" name="tx93"/>
            <p:cNvSpPr/>
            <p:nvPr/>
          </p:nvSpPr>
          <p:spPr>
            <a:xfrm rot="-5400000">
              <a:off x="481348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2012</a:t>
              </a:r>
            </a:p>
          </p:txBody>
        </p:sp>
        <p:sp>
          <p:nvSpPr>
            <p:cNvPr id="94" name="tx94"/>
            <p:cNvSpPr/>
            <p:nvPr/>
          </p:nvSpPr>
          <p:spPr>
            <a:xfrm rot="-5400000">
              <a:off x="518572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2013</a:t>
              </a:r>
            </a:p>
          </p:txBody>
        </p:sp>
        <p:sp>
          <p:nvSpPr>
            <p:cNvPr id="95" name="tx95"/>
            <p:cNvSpPr/>
            <p:nvPr/>
          </p:nvSpPr>
          <p:spPr>
            <a:xfrm rot="-5400000">
              <a:off x="5557957"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2014</a:t>
              </a:r>
            </a:p>
          </p:txBody>
        </p:sp>
        <p:sp>
          <p:nvSpPr>
            <p:cNvPr id="96" name="tx96"/>
            <p:cNvSpPr/>
            <p:nvPr/>
          </p:nvSpPr>
          <p:spPr>
            <a:xfrm rot="-5400000">
              <a:off x="593019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2015</a:t>
              </a:r>
            </a:p>
          </p:txBody>
        </p:sp>
        <p:sp>
          <p:nvSpPr>
            <p:cNvPr id="97" name="tx97"/>
            <p:cNvSpPr/>
            <p:nvPr/>
          </p:nvSpPr>
          <p:spPr>
            <a:xfrm rot="-5400000">
              <a:off x="6302433"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2016</a:t>
              </a:r>
            </a:p>
          </p:txBody>
        </p:sp>
        <p:sp>
          <p:nvSpPr>
            <p:cNvPr id="98" name="tx98"/>
            <p:cNvSpPr/>
            <p:nvPr/>
          </p:nvSpPr>
          <p:spPr>
            <a:xfrm rot="-5400000">
              <a:off x="667467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99" name="tx99"/>
            <p:cNvSpPr/>
            <p:nvPr/>
          </p:nvSpPr>
          <p:spPr>
            <a:xfrm rot="-5400000">
              <a:off x="704690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100" name="tx100"/>
            <p:cNvSpPr/>
            <p:nvPr/>
          </p:nvSpPr>
          <p:spPr>
            <a:xfrm rot="-5400000">
              <a:off x="741914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101" name="tx101"/>
            <p:cNvSpPr/>
            <p:nvPr/>
          </p:nvSpPr>
          <p:spPr>
            <a:xfrm rot="-5400000">
              <a:off x="7791383"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102" name="tx102"/>
            <p:cNvSpPr/>
            <p:nvPr/>
          </p:nvSpPr>
          <p:spPr>
            <a:xfrm rot="-5400000">
              <a:off x="816362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103" name="tx103"/>
            <p:cNvSpPr/>
            <p:nvPr/>
          </p:nvSpPr>
          <p:spPr>
            <a:xfrm>
              <a:off x="4578126"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104" name="tx104"/>
            <p:cNvSpPr/>
            <p:nvPr/>
          </p:nvSpPr>
          <p:spPr>
            <a:xfrm rot="-5400000">
              <a:off x="-528432" y="2715268"/>
              <a:ext cx="2185354"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Cases per 1 lakh Population</a:t>
              </a:r>
            </a:p>
          </p:txBody>
        </p:sp>
        <p:sp>
          <p:nvSpPr>
            <p:cNvPr id="105" name="tx105"/>
            <p:cNvSpPr/>
            <p:nvPr/>
          </p:nvSpPr>
          <p:spPr>
            <a:xfrm>
              <a:off x="831118" y="1232224"/>
              <a:ext cx="4316338"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Rates Trend India 2002 - 2021</a:t>
              </a:r>
            </a:p>
          </p:txBody>
        </p:sp>
      </p:gr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Measurement of Secular Trend by Mathematical Curve Fitting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cyber crime prediction for the coming years can be done using the following fitted model:</a:t>
                </a:r>
              </a:p>
              <a:p>
                <a:pPr lvl="0" indent="0" marL="0">
                  <a:buNone/>
                </a:pPr>
                <a14:m>
                  <m:oMathPara xmlns:m="http://schemas.openxmlformats.org/officeDocument/2006/math">
                    <m:oMathParaPr>
                      <m:jc m:val="center"/>
                    </m:oMathParaPr>
                    <m:oMath>
                      <m:r>
                        <m:rPr>
                          <m:sty m:val="p"/>
                        </m:rPr>
                        <m:t>log</m:t>
                      </m:r>
                      <m:d>
                        <m:dPr>
                          <m:begChr m:val="("/>
                          <m:endChr m:val=")"/>
                          <m:sepChr m:val=""/>
                          <m:grow/>
                        </m:dPr>
                        <m:e>
                          <m:sSub>
                            <m:e>
                              <m:r>
                                <m:t>Y</m:t>
                              </m:r>
                            </m:e>
                            <m:sub>
                              <m:r>
                                <m:t>t</m:t>
                              </m:r>
                            </m:sub>
                          </m:sSub>
                        </m:e>
                      </m:d>
                      <m:r>
                        <m:rPr>
                          <m:sty m:val="p"/>
                        </m:rPr>
                        <m:t>=</m:t>
                      </m:r>
                      <m:r>
                        <m:rPr>
                          <m:sty m:val="p"/>
                        </m:rPr>
                        <m:t>−</m:t>
                      </m:r>
                      <m:r>
                        <m:t>4.26073</m:t>
                      </m:r>
                      <m:r>
                        <m:rPr>
                          <m:sty m:val="p"/>
                        </m:rPr>
                        <m:t>+</m:t>
                      </m:r>
                      <m:r>
                        <m:t>0.28345</m:t>
                      </m:r>
                      <m:r>
                        <m:t> </m:t>
                      </m:r>
                      <m:r>
                        <m:t>t</m:t>
                      </m:r>
                    </m:oMath>
                  </m:oMathPara>
                </a14:m>
              </a:p>
              <a:p>
                <a:pPr lvl="0" indent="0" marL="0">
                  <a:buNone/>
                </a:pPr>
                <a:r>
                  <a:rPr/>
                  <a:t>or</a:t>
                </a:r>
              </a:p>
              <a:p>
                <a:pPr lvl="0" indent="0" marL="0">
                  <a:buNone/>
                </a:pPr>
                <a14:m>
                  <m:oMathPara xmlns:m="http://schemas.openxmlformats.org/officeDocument/2006/math">
                    <m:oMathParaPr>
                      <m:jc m:val="center"/>
                    </m:oMathParaPr>
                    <m:oMath>
                      <m:sSub>
                        <m:e>
                          <m:r>
                            <m:t>Y</m:t>
                          </m:r>
                        </m:e>
                        <m:sub>
                          <m:r>
                            <m:t>t</m:t>
                          </m:r>
                        </m:sub>
                      </m:sSub>
                      <m:r>
                        <m:rPr>
                          <m:sty m:val="p"/>
                        </m:rPr>
                        <m:t>=</m:t>
                      </m:r>
                      <m:r>
                        <m:rPr>
                          <m:sty m:val="p"/>
                        </m:rPr>
                        <m:t>exp</m:t>
                      </m:r>
                      <m:d>
                        <m:dPr>
                          <m:begChr m:val="("/>
                          <m:endChr m:val=")"/>
                          <m:sepChr m:val=""/>
                          <m:grow/>
                        </m:dPr>
                        <m:e>
                          <m:r>
                            <m:rPr>
                              <m:sty m:val="p"/>
                            </m:rPr>
                            <m:t>−</m:t>
                          </m:r>
                          <m:r>
                            <m:t>4.26073</m:t>
                          </m:r>
                          <m:r>
                            <m:rPr>
                              <m:sty m:val="p"/>
                            </m:rPr>
                            <m:t>+</m:t>
                          </m:r>
                          <m:r>
                            <m:t>0.28345</m:t>
                          </m:r>
                          <m:r>
                            <m:t> </m:t>
                          </m:r>
                          <m:r>
                            <m:t>t</m:t>
                          </m:r>
                        </m:e>
                      </m:d>
                    </m:oMath>
                  </m:oMathPara>
                </a14:m>
              </a:p>
              <a:p>
                <a:pPr lvl="0" indent="0" marL="0">
                  <a:buNone/>
                </a:pPr>
                <a:r>
                  <a:rPr/>
                  <a:t>where:</a:t>
                </a:r>
                <a:br/>
                <a:r>
                  <a:rPr/>
                  <a:t>t </a:t>
                </a:r>
                <a14:m>
                  <m:oMath xmlns:m="http://schemas.openxmlformats.org/officeDocument/2006/math">
                    <m:r>
                      <m:rPr>
                        <m:sty m:val="p"/>
                      </m:rPr>
                      <m:t>≥</m:t>
                    </m:r>
                  </m:oMath>
                </a14:m>
                <a:r>
                  <a:rPr/>
                  <a:t> 1</a:t>
                </a:r>
                <a:br/>
                <a14:m>
                  <m:oMath xmlns:m="http://schemas.openxmlformats.org/officeDocument/2006/math">
                    <m:sSub>
                      <m:e>
                        <m:r>
                          <m:t>Y</m:t>
                        </m:r>
                      </m:e>
                      <m:sub>
                        <m:r>
                          <m:t>t</m:t>
                        </m:r>
                      </m:sub>
                    </m:sSub>
                  </m:oMath>
                </a14:m>
                <a:r>
                  <a:rPr/>
                  <a:t> : Predicted Cyber Crime Rate in India for the year </a:t>
                </a:r>
                <a14:m>
                  <m:oMath xmlns:m="http://schemas.openxmlformats.org/officeDocument/2006/math">
                    <m:d>
                      <m:dPr>
                        <m:begChr m:val="("/>
                        <m:endChr m:val=")"/>
                        <m:sepChr m:val=""/>
                        <m:grow/>
                      </m:dPr>
                      <m:e>
                        <m:r>
                          <m:t>2001</m:t>
                        </m:r>
                        <m:r>
                          <m:rPr>
                            <m:sty m:val="p"/>
                          </m:rPr>
                          <m:t>+</m:t>
                        </m:r>
                        <m:r>
                          <m:t>t</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Summary</a:t>
            </a:r>
          </a:p>
        </p:txBody>
      </p:sp>
      <p:sp>
        <p:nvSpPr>
          <p:cNvPr id="3" name="Content Placeholder 2"/>
          <p:cNvSpPr>
            <a:spLocks noGrp="1"/>
          </p:cNvSpPr>
          <p:nvPr>
            <p:ph idx="1"/>
          </p:nvPr>
        </p:nvSpPr>
        <p:spPr/>
        <p:txBody>
          <a:bodyPr/>
          <a:lstStyle/>
          <a:p>
            <a:pPr lvl="0" indent="0">
              <a:buNone/>
            </a:pPr>
            <a:r>
              <a:rPr>
                <a:latin typeface="Courier"/>
              </a:rPr>
              <a:t>## 
## Call:
## lm(formula = log(rate) ~ t)
## 
## Residuals:
##      Min       1Q   Median       3Q      Max 
## -0.93734 -0.29522 -0.01532  0.22008  1.41202 
## 
## Coefficients:
##             Estimate Std. Error t value Pr(&gt;|t|)    
## (Intercept) -4.26073    0.24395  -17.47 9.85e-13 ***
## t            0.28345    0.02036   13.92 4.47e-11 ***
## ---
## Signif. codes:  0 '***' 0.001 '**' 0.01 '*' 0.05 '.' 0.1 ' ' 1
## 
## Residual standard error: 0.5251 on 18 degrees of freedom
## Multiple R-squared:  0.915,  Adjusted R-squared:  0.9103 
## F-statistic: 193.7 on 1 and 18 DF,  p-value: 4.475e-11</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Fit</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831118" y="3748706"/>
              <a:ext cx="7779766" cy="0"/>
            </a:xfrm>
            <a:custGeom>
              <a:avLst/>
              <a:pathLst>
                <a:path w="7779766" h="0">
                  <a:moveTo>
                    <a:pt x="0" y="0"/>
                  </a:moveTo>
                  <a:lnTo>
                    <a:pt x="7779766" y="0"/>
                  </a:lnTo>
                  <a:lnTo>
                    <a:pt x="7779766" y="0"/>
                  </a:lnTo>
                </a:path>
              </a:pathLst>
            </a:custGeom>
            <a:ln w="14782" cap="flat">
              <a:solidFill>
                <a:srgbClr val="BEBEBE">
                  <a:alpha val="100000"/>
                </a:srgbClr>
              </a:solidFill>
              <a:prstDash val="dot"/>
              <a:round/>
            </a:ln>
          </p:spPr>
          <p:txBody>
            <a:bodyPr/>
            <a:lstStyle/>
            <a:p/>
          </p:txBody>
        </p:sp>
        <p:sp>
          <p:nvSpPr>
            <p:cNvPr id="6" name="pl6"/>
            <p:cNvSpPr/>
            <p:nvPr/>
          </p:nvSpPr>
          <p:spPr>
            <a:xfrm>
              <a:off x="831118" y="3229196"/>
              <a:ext cx="7779766" cy="0"/>
            </a:xfrm>
            <a:custGeom>
              <a:avLst/>
              <a:pathLst>
                <a:path w="7779766" h="0">
                  <a:moveTo>
                    <a:pt x="0" y="0"/>
                  </a:moveTo>
                  <a:lnTo>
                    <a:pt x="7779766" y="0"/>
                  </a:lnTo>
                  <a:lnTo>
                    <a:pt x="7779766" y="0"/>
                  </a:lnTo>
                </a:path>
              </a:pathLst>
            </a:custGeom>
            <a:ln w="14782" cap="flat">
              <a:solidFill>
                <a:srgbClr val="BEBEBE">
                  <a:alpha val="100000"/>
                </a:srgbClr>
              </a:solidFill>
              <a:prstDash val="dot"/>
              <a:round/>
            </a:ln>
          </p:spPr>
          <p:txBody>
            <a:bodyPr/>
            <a:lstStyle/>
            <a:p/>
          </p:txBody>
        </p:sp>
        <p:sp>
          <p:nvSpPr>
            <p:cNvPr id="7" name="pl7"/>
            <p:cNvSpPr/>
            <p:nvPr/>
          </p:nvSpPr>
          <p:spPr>
            <a:xfrm>
              <a:off x="831118" y="2709686"/>
              <a:ext cx="7779766" cy="0"/>
            </a:xfrm>
            <a:custGeom>
              <a:avLst/>
              <a:pathLst>
                <a:path w="7779766" h="0">
                  <a:moveTo>
                    <a:pt x="0" y="0"/>
                  </a:moveTo>
                  <a:lnTo>
                    <a:pt x="7779766" y="0"/>
                  </a:lnTo>
                  <a:lnTo>
                    <a:pt x="7779766" y="0"/>
                  </a:lnTo>
                </a:path>
              </a:pathLst>
            </a:custGeom>
            <a:ln w="14782" cap="flat">
              <a:solidFill>
                <a:srgbClr val="BEBEBE">
                  <a:alpha val="100000"/>
                </a:srgbClr>
              </a:solidFill>
              <a:prstDash val="dot"/>
              <a:round/>
            </a:ln>
          </p:spPr>
          <p:txBody>
            <a:bodyPr/>
            <a:lstStyle/>
            <a:p/>
          </p:txBody>
        </p:sp>
        <p:sp>
          <p:nvSpPr>
            <p:cNvPr id="8" name="pl8"/>
            <p:cNvSpPr/>
            <p:nvPr/>
          </p:nvSpPr>
          <p:spPr>
            <a:xfrm>
              <a:off x="831118" y="2190176"/>
              <a:ext cx="7779766" cy="0"/>
            </a:xfrm>
            <a:custGeom>
              <a:avLst/>
              <a:pathLst>
                <a:path w="7779766" h="0">
                  <a:moveTo>
                    <a:pt x="0" y="0"/>
                  </a:moveTo>
                  <a:lnTo>
                    <a:pt x="7779766" y="0"/>
                  </a:lnTo>
                  <a:lnTo>
                    <a:pt x="7779766" y="0"/>
                  </a:lnTo>
                </a:path>
              </a:pathLst>
            </a:custGeom>
            <a:ln w="14782" cap="flat">
              <a:solidFill>
                <a:srgbClr val="BEBEBE">
                  <a:alpha val="100000"/>
                </a:srgbClr>
              </a:solidFill>
              <a:prstDash val="dot"/>
              <a:round/>
            </a:ln>
          </p:spPr>
          <p:txBody>
            <a:bodyPr/>
            <a:lstStyle/>
            <a:p/>
          </p:txBody>
        </p:sp>
        <p:sp>
          <p:nvSpPr>
            <p:cNvPr id="9" name="pl9"/>
            <p:cNvSpPr/>
            <p:nvPr/>
          </p:nvSpPr>
          <p:spPr>
            <a:xfrm>
              <a:off x="831118" y="1670666"/>
              <a:ext cx="7779766" cy="0"/>
            </a:xfrm>
            <a:custGeom>
              <a:avLst/>
              <a:pathLst>
                <a:path w="7779766" h="0">
                  <a:moveTo>
                    <a:pt x="0" y="0"/>
                  </a:moveTo>
                  <a:lnTo>
                    <a:pt x="7779766" y="0"/>
                  </a:lnTo>
                  <a:lnTo>
                    <a:pt x="7779766" y="0"/>
                  </a:lnTo>
                </a:path>
              </a:pathLst>
            </a:custGeom>
            <a:ln w="14782" cap="flat">
              <a:solidFill>
                <a:srgbClr val="BEBEBE">
                  <a:alpha val="100000"/>
                </a:srgbClr>
              </a:solidFill>
              <a:prstDash val="dot"/>
              <a:round/>
            </a:ln>
          </p:spPr>
          <p:txBody>
            <a:bodyPr/>
            <a:lstStyle/>
            <a:p/>
          </p:txBody>
        </p:sp>
        <p:sp>
          <p:nvSpPr>
            <p:cNvPr id="10" name="pl10"/>
            <p:cNvSpPr/>
            <p:nvPr/>
          </p:nvSpPr>
          <p:spPr>
            <a:xfrm>
              <a:off x="1062200" y="1624315"/>
              <a:ext cx="7317601" cy="2114657"/>
            </a:xfrm>
            <a:custGeom>
              <a:avLst/>
              <a:pathLst>
                <a:path w="7317601" h="2114657">
                  <a:moveTo>
                    <a:pt x="0" y="2114657"/>
                  </a:moveTo>
                  <a:lnTo>
                    <a:pt x="73176" y="2114119"/>
                  </a:lnTo>
                  <a:lnTo>
                    <a:pt x="146352" y="2113550"/>
                  </a:lnTo>
                  <a:lnTo>
                    <a:pt x="219528" y="2112950"/>
                  </a:lnTo>
                  <a:lnTo>
                    <a:pt x="292704" y="2112317"/>
                  </a:lnTo>
                  <a:lnTo>
                    <a:pt x="365880" y="2111649"/>
                  </a:lnTo>
                  <a:lnTo>
                    <a:pt x="439056" y="2110944"/>
                  </a:lnTo>
                  <a:lnTo>
                    <a:pt x="512232" y="2110200"/>
                  </a:lnTo>
                  <a:lnTo>
                    <a:pt x="585408" y="2109415"/>
                  </a:lnTo>
                  <a:lnTo>
                    <a:pt x="658584" y="2108586"/>
                  </a:lnTo>
                  <a:lnTo>
                    <a:pt x="731760" y="2107712"/>
                  </a:lnTo>
                  <a:lnTo>
                    <a:pt x="804936" y="2106789"/>
                  </a:lnTo>
                  <a:lnTo>
                    <a:pt x="878112" y="2105815"/>
                  </a:lnTo>
                  <a:lnTo>
                    <a:pt x="951288" y="2104787"/>
                  </a:lnTo>
                  <a:lnTo>
                    <a:pt x="1024464" y="2103702"/>
                  </a:lnTo>
                  <a:lnTo>
                    <a:pt x="1097640" y="2102557"/>
                  </a:lnTo>
                  <a:lnTo>
                    <a:pt x="1170816" y="2101349"/>
                  </a:lnTo>
                  <a:lnTo>
                    <a:pt x="1243992" y="2100074"/>
                  </a:lnTo>
                  <a:lnTo>
                    <a:pt x="1317168" y="2098729"/>
                  </a:lnTo>
                  <a:lnTo>
                    <a:pt x="1390344" y="2097309"/>
                  </a:lnTo>
                  <a:lnTo>
                    <a:pt x="1463520" y="2095810"/>
                  </a:lnTo>
                  <a:lnTo>
                    <a:pt x="1536696" y="2094229"/>
                  </a:lnTo>
                  <a:lnTo>
                    <a:pt x="1609872" y="2092560"/>
                  </a:lnTo>
                  <a:lnTo>
                    <a:pt x="1683048" y="2090799"/>
                  </a:lnTo>
                  <a:lnTo>
                    <a:pt x="1756224" y="2088940"/>
                  </a:lnTo>
                  <a:lnTo>
                    <a:pt x="1829400" y="2086978"/>
                  </a:lnTo>
                  <a:lnTo>
                    <a:pt x="1902576" y="2084908"/>
                  </a:lnTo>
                  <a:lnTo>
                    <a:pt x="1975752" y="2082723"/>
                  </a:lnTo>
                  <a:lnTo>
                    <a:pt x="2048928" y="2080418"/>
                  </a:lnTo>
                  <a:lnTo>
                    <a:pt x="2122104" y="2077984"/>
                  </a:lnTo>
                  <a:lnTo>
                    <a:pt x="2195280" y="2075417"/>
                  </a:lnTo>
                  <a:lnTo>
                    <a:pt x="2268456" y="2072707"/>
                  </a:lnTo>
                  <a:lnTo>
                    <a:pt x="2341632" y="2069847"/>
                  </a:lnTo>
                  <a:lnTo>
                    <a:pt x="2414808" y="2066829"/>
                  </a:lnTo>
                  <a:lnTo>
                    <a:pt x="2487984" y="2063644"/>
                  </a:lnTo>
                  <a:lnTo>
                    <a:pt x="2561160" y="2060282"/>
                  </a:lnTo>
                  <a:lnTo>
                    <a:pt x="2634336" y="2056735"/>
                  </a:lnTo>
                  <a:lnTo>
                    <a:pt x="2707512" y="2052991"/>
                  </a:lnTo>
                  <a:lnTo>
                    <a:pt x="2780688" y="2049041"/>
                  </a:lnTo>
                  <a:lnTo>
                    <a:pt x="2853864" y="2044871"/>
                  </a:lnTo>
                  <a:lnTo>
                    <a:pt x="2927040" y="2040471"/>
                  </a:lnTo>
                  <a:lnTo>
                    <a:pt x="3000216" y="2035828"/>
                  </a:lnTo>
                  <a:lnTo>
                    <a:pt x="3073392" y="2030927"/>
                  </a:lnTo>
                  <a:lnTo>
                    <a:pt x="3146568" y="2025756"/>
                  </a:lnTo>
                  <a:lnTo>
                    <a:pt x="3219744" y="2020298"/>
                  </a:lnTo>
                  <a:lnTo>
                    <a:pt x="3292920" y="2014538"/>
                  </a:lnTo>
                  <a:lnTo>
                    <a:pt x="3366096" y="2008459"/>
                  </a:lnTo>
                  <a:lnTo>
                    <a:pt x="3439272" y="2002045"/>
                  </a:lnTo>
                  <a:lnTo>
                    <a:pt x="3512448" y="1995275"/>
                  </a:lnTo>
                  <a:lnTo>
                    <a:pt x="3585624" y="1988130"/>
                  </a:lnTo>
                  <a:lnTo>
                    <a:pt x="3658800" y="1980591"/>
                  </a:lnTo>
                  <a:lnTo>
                    <a:pt x="3731976" y="1972634"/>
                  </a:lnTo>
                  <a:lnTo>
                    <a:pt x="3805153" y="1964237"/>
                  </a:lnTo>
                  <a:lnTo>
                    <a:pt x="3878329" y="1955375"/>
                  </a:lnTo>
                  <a:lnTo>
                    <a:pt x="3951505" y="1946023"/>
                  </a:lnTo>
                  <a:lnTo>
                    <a:pt x="4024681" y="1936153"/>
                  </a:lnTo>
                  <a:lnTo>
                    <a:pt x="4097857" y="1925737"/>
                  </a:lnTo>
                  <a:lnTo>
                    <a:pt x="4171033" y="1914745"/>
                  </a:lnTo>
                  <a:lnTo>
                    <a:pt x="4244209" y="1903145"/>
                  </a:lnTo>
                  <a:lnTo>
                    <a:pt x="4317385" y="1890903"/>
                  </a:lnTo>
                  <a:lnTo>
                    <a:pt x="4390561" y="1877983"/>
                  </a:lnTo>
                  <a:lnTo>
                    <a:pt x="4463737" y="1864348"/>
                  </a:lnTo>
                  <a:lnTo>
                    <a:pt x="4536913" y="1849960"/>
                  </a:lnTo>
                  <a:lnTo>
                    <a:pt x="4610089" y="1834774"/>
                  </a:lnTo>
                  <a:lnTo>
                    <a:pt x="4683265" y="1818749"/>
                  </a:lnTo>
                  <a:lnTo>
                    <a:pt x="4756441" y="1801837"/>
                  </a:lnTo>
                  <a:lnTo>
                    <a:pt x="4829617" y="1783989"/>
                  </a:lnTo>
                  <a:lnTo>
                    <a:pt x="4902793" y="1765154"/>
                  </a:lnTo>
                  <a:lnTo>
                    <a:pt x="4975969" y="1745276"/>
                  </a:lnTo>
                  <a:lnTo>
                    <a:pt x="5049145" y="1724298"/>
                  </a:lnTo>
                  <a:lnTo>
                    <a:pt x="5122321" y="1702160"/>
                  </a:lnTo>
                  <a:lnTo>
                    <a:pt x="5195497" y="1678797"/>
                  </a:lnTo>
                  <a:lnTo>
                    <a:pt x="5268673" y="1654141"/>
                  </a:lnTo>
                  <a:lnTo>
                    <a:pt x="5341849" y="1628121"/>
                  </a:lnTo>
                  <a:lnTo>
                    <a:pt x="5415025" y="1600660"/>
                  </a:lnTo>
                  <a:lnTo>
                    <a:pt x="5488201" y="1571681"/>
                  </a:lnTo>
                  <a:lnTo>
                    <a:pt x="5561377" y="1541098"/>
                  </a:lnTo>
                  <a:lnTo>
                    <a:pt x="5634553" y="1508823"/>
                  </a:lnTo>
                  <a:lnTo>
                    <a:pt x="5707729" y="1474761"/>
                  </a:lnTo>
                  <a:lnTo>
                    <a:pt x="5780905" y="1438815"/>
                  </a:lnTo>
                  <a:lnTo>
                    <a:pt x="5854081" y="1400881"/>
                  </a:lnTo>
                  <a:lnTo>
                    <a:pt x="5927257" y="1360847"/>
                  </a:lnTo>
                  <a:lnTo>
                    <a:pt x="6000433" y="1318597"/>
                  </a:lnTo>
                  <a:lnTo>
                    <a:pt x="6073609" y="1274011"/>
                  </a:lnTo>
                  <a:lnTo>
                    <a:pt x="6146785" y="1226956"/>
                  </a:lnTo>
                  <a:lnTo>
                    <a:pt x="6219961" y="1177299"/>
                  </a:lnTo>
                  <a:lnTo>
                    <a:pt x="6293137" y="1124893"/>
                  </a:lnTo>
                  <a:lnTo>
                    <a:pt x="6366313" y="1069588"/>
                  </a:lnTo>
                  <a:lnTo>
                    <a:pt x="6439489" y="1011223"/>
                  </a:lnTo>
                  <a:lnTo>
                    <a:pt x="6512665" y="949628"/>
                  </a:lnTo>
                  <a:lnTo>
                    <a:pt x="6585841" y="884625"/>
                  </a:lnTo>
                  <a:lnTo>
                    <a:pt x="6659017" y="816025"/>
                  </a:lnTo>
                  <a:lnTo>
                    <a:pt x="6732193" y="743629"/>
                  </a:lnTo>
                  <a:lnTo>
                    <a:pt x="6805369" y="667228"/>
                  </a:lnTo>
                  <a:lnTo>
                    <a:pt x="6878545" y="586599"/>
                  </a:lnTo>
                  <a:lnTo>
                    <a:pt x="6951721" y="501508"/>
                  </a:lnTo>
                  <a:lnTo>
                    <a:pt x="7024897" y="411709"/>
                  </a:lnTo>
                  <a:lnTo>
                    <a:pt x="7098073" y="316942"/>
                  </a:lnTo>
                  <a:lnTo>
                    <a:pt x="7171249" y="216930"/>
                  </a:lnTo>
                  <a:lnTo>
                    <a:pt x="7244425" y="111385"/>
                  </a:lnTo>
                  <a:lnTo>
                    <a:pt x="7317601" y="0"/>
                  </a:lnTo>
                </a:path>
              </a:pathLst>
            </a:custGeom>
            <a:ln w="13550" cap="flat">
              <a:solidFill>
                <a:srgbClr val="FF0000">
                  <a:alpha val="100000"/>
                </a:srgbClr>
              </a:solidFill>
              <a:prstDash val="solid"/>
              <a:round/>
            </a:ln>
          </p:spPr>
          <p:txBody>
            <a:bodyPr/>
            <a:lstStyle/>
            <a:p/>
          </p:txBody>
        </p:sp>
        <p:sp>
          <p:nvSpPr>
            <p:cNvPr id="11" name="pt11"/>
            <p:cNvSpPr/>
            <p:nvPr/>
          </p:nvSpPr>
          <p:spPr>
            <a:xfrm>
              <a:off x="1037374" y="368393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1422511" y="370097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1807648" y="37072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2192785" y="370123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2577922" y="37028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pt16"/>
            <p:cNvSpPr/>
            <p:nvPr/>
          </p:nvSpPr>
          <p:spPr>
            <a:xfrm>
              <a:off x="2963059" y="369847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7" name="pt17"/>
            <p:cNvSpPr/>
            <p:nvPr/>
          </p:nvSpPr>
          <p:spPr>
            <a:xfrm>
              <a:off x="3348196" y="370299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8" name="pt18"/>
            <p:cNvSpPr/>
            <p:nvPr/>
          </p:nvSpPr>
          <p:spPr>
            <a:xfrm>
              <a:off x="3733333" y="369297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9" name="pt19"/>
            <p:cNvSpPr/>
            <p:nvPr/>
          </p:nvSpPr>
          <p:spPr>
            <a:xfrm>
              <a:off x="4118470" y="366595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0" name="pt20"/>
            <p:cNvSpPr/>
            <p:nvPr/>
          </p:nvSpPr>
          <p:spPr>
            <a:xfrm>
              <a:off x="4503607" y="36288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1" name="pt21"/>
            <p:cNvSpPr/>
            <p:nvPr/>
          </p:nvSpPr>
          <p:spPr>
            <a:xfrm>
              <a:off x="4888744" y="35749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2" name="pt22"/>
            <p:cNvSpPr/>
            <p:nvPr/>
          </p:nvSpPr>
          <p:spPr>
            <a:xfrm>
              <a:off x="5273881" y="348319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3" name="pt23"/>
            <p:cNvSpPr/>
            <p:nvPr/>
          </p:nvSpPr>
          <p:spPr>
            <a:xfrm>
              <a:off x="5659017" y="332209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4" name="pt24"/>
            <p:cNvSpPr/>
            <p:nvPr/>
          </p:nvSpPr>
          <p:spPr>
            <a:xfrm>
              <a:off x="6044154" y="324556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6429291" y="322161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6814428" y="284512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7199565" y="26542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7584702" y="198643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7969839" y="180325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pt30"/>
            <p:cNvSpPr/>
            <p:nvPr/>
          </p:nvSpPr>
          <p:spPr>
            <a:xfrm>
              <a:off x="8354976" y="171093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1" name="tx31"/>
            <p:cNvSpPr/>
            <p:nvPr/>
          </p:nvSpPr>
          <p:spPr>
            <a:xfrm>
              <a:off x="961629" y="360750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0.08</a:t>
              </a:r>
            </a:p>
          </p:txBody>
        </p:sp>
        <p:sp>
          <p:nvSpPr>
            <p:cNvPr id="32" name="tx32"/>
            <p:cNvSpPr/>
            <p:nvPr/>
          </p:nvSpPr>
          <p:spPr>
            <a:xfrm>
              <a:off x="1346766" y="362454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0.04</a:t>
              </a:r>
            </a:p>
          </p:txBody>
        </p:sp>
        <p:sp>
          <p:nvSpPr>
            <p:cNvPr id="33" name="tx33"/>
            <p:cNvSpPr/>
            <p:nvPr/>
          </p:nvSpPr>
          <p:spPr>
            <a:xfrm>
              <a:off x="1731903" y="3630827"/>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0.03</a:t>
              </a:r>
            </a:p>
          </p:txBody>
        </p:sp>
        <p:sp>
          <p:nvSpPr>
            <p:cNvPr id="34" name="tx34"/>
            <p:cNvSpPr/>
            <p:nvPr/>
          </p:nvSpPr>
          <p:spPr>
            <a:xfrm>
              <a:off x="2117040" y="362480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0.04</a:t>
              </a:r>
            </a:p>
          </p:txBody>
        </p:sp>
        <p:sp>
          <p:nvSpPr>
            <p:cNvPr id="35" name="tx35"/>
            <p:cNvSpPr/>
            <p:nvPr/>
          </p:nvSpPr>
          <p:spPr>
            <a:xfrm>
              <a:off x="2502177" y="362641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0.04</a:t>
              </a:r>
            </a:p>
          </p:txBody>
        </p:sp>
        <p:sp>
          <p:nvSpPr>
            <p:cNvPr id="36" name="tx36"/>
            <p:cNvSpPr/>
            <p:nvPr/>
          </p:nvSpPr>
          <p:spPr>
            <a:xfrm>
              <a:off x="2887314" y="3622048"/>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0.05</a:t>
              </a:r>
            </a:p>
          </p:txBody>
        </p:sp>
        <p:sp>
          <p:nvSpPr>
            <p:cNvPr id="37" name="tx37"/>
            <p:cNvSpPr/>
            <p:nvPr/>
          </p:nvSpPr>
          <p:spPr>
            <a:xfrm>
              <a:off x="3272451" y="3626567"/>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0.04</a:t>
              </a:r>
            </a:p>
          </p:txBody>
        </p:sp>
        <p:sp>
          <p:nvSpPr>
            <p:cNvPr id="38" name="tx38"/>
            <p:cNvSpPr/>
            <p:nvPr/>
          </p:nvSpPr>
          <p:spPr>
            <a:xfrm>
              <a:off x="3657588" y="361654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0.06</a:t>
              </a:r>
            </a:p>
          </p:txBody>
        </p:sp>
        <p:sp>
          <p:nvSpPr>
            <p:cNvPr id="39" name="tx39"/>
            <p:cNvSpPr/>
            <p:nvPr/>
          </p:nvSpPr>
          <p:spPr>
            <a:xfrm>
              <a:off x="4042725" y="3589526"/>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0.11</a:t>
              </a:r>
            </a:p>
          </p:txBody>
        </p:sp>
        <p:sp>
          <p:nvSpPr>
            <p:cNvPr id="40" name="tx40"/>
            <p:cNvSpPr/>
            <p:nvPr/>
          </p:nvSpPr>
          <p:spPr>
            <a:xfrm>
              <a:off x="4427862" y="3552433"/>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0.18</a:t>
              </a:r>
            </a:p>
          </p:txBody>
        </p:sp>
        <p:sp>
          <p:nvSpPr>
            <p:cNvPr id="41" name="tx41"/>
            <p:cNvSpPr/>
            <p:nvPr/>
          </p:nvSpPr>
          <p:spPr>
            <a:xfrm>
              <a:off x="4812998" y="349856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0.29</a:t>
              </a:r>
            </a:p>
          </p:txBody>
        </p:sp>
        <p:sp>
          <p:nvSpPr>
            <p:cNvPr id="42" name="tx42"/>
            <p:cNvSpPr/>
            <p:nvPr/>
          </p:nvSpPr>
          <p:spPr>
            <a:xfrm>
              <a:off x="5198135" y="3406763"/>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0.46</a:t>
              </a:r>
            </a:p>
          </p:txBody>
        </p:sp>
        <p:sp>
          <p:nvSpPr>
            <p:cNvPr id="43" name="tx43"/>
            <p:cNvSpPr/>
            <p:nvPr/>
          </p:nvSpPr>
          <p:spPr>
            <a:xfrm>
              <a:off x="5583272" y="3245663"/>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0.77</a:t>
              </a:r>
            </a:p>
          </p:txBody>
        </p:sp>
        <p:sp>
          <p:nvSpPr>
            <p:cNvPr id="44" name="tx44"/>
            <p:cNvSpPr/>
            <p:nvPr/>
          </p:nvSpPr>
          <p:spPr>
            <a:xfrm>
              <a:off x="5968409" y="3169139"/>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0.92</a:t>
              </a:r>
            </a:p>
          </p:txBody>
        </p:sp>
        <p:sp>
          <p:nvSpPr>
            <p:cNvPr id="45" name="tx45"/>
            <p:cNvSpPr/>
            <p:nvPr/>
          </p:nvSpPr>
          <p:spPr>
            <a:xfrm>
              <a:off x="6353546" y="3145189"/>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0.97</a:t>
              </a:r>
            </a:p>
          </p:txBody>
        </p:sp>
        <p:sp>
          <p:nvSpPr>
            <p:cNvPr id="46" name="tx46"/>
            <p:cNvSpPr/>
            <p:nvPr/>
          </p:nvSpPr>
          <p:spPr>
            <a:xfrm>
              <a:off x="6738683" y="276870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1.69</a:t>
              </a:r>
            </a:p>
          </p:txBody>
        </p:sp>
        <p:sp>
          <p:nvSpPr>
            <p:cNvPr id="47" name="tx47"/>
            <p:cNvSpPr/>
            <p:nvPr/>
          </p:nvSpPr>
          <p:spPr>
            <a:xfrm>
              <a:off x="7123820" y="257778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2.06</a:t>
              </a:r>
            </a:p>
          </p:txBody>
        </p:sp>
        <p:sp>
          <p:nvSpPr>
            <p:cNvPr id="48" name="tx48"/>
            <p:cNvSpPr/>
            <p:nvPr/>
          </p:nvSpPr>
          <p:spPr>
            <a:xfrm>
              <a:off x="7508957" y="1910002"/>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3.34</a:t>
              </a:r>
            </a:p>
          </p:txBody>
        </p:sp>
        <p:sp>
          <p:nvSpPr>
            <p:cNvPr id="49" name="tx49"/>
            <p:cNvSpPr/>
            <p:nvPr/>
          </p:nvSpPr>
          <p:spPr>
            <a:xfrm>
              <a:off x="7922832" y="1726823"/>
              <a:ext cx="143666"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3.7</a:t>
              </a:r>
            </a:p>
          </p:txBody>
        </p:sp>
        <p:sp>
          <p:nvSpPr>
            <p:cNvPr id="50" name="tx50"/>
            <p:cNvSpPr/>
            <p:nvPr/>
          </p:nvSpPr>
          <p:spPr>
            <a:xfrm>
              <a:off x="8279231" y="1634506"/>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3.87</a:t>
              </a:r>
            </a:p>
          </p:txBody>
        </p:sp>
        <p:sp>
          <p:nvSpPr>
            <p:cNvPr id="51" name="pl51"/>
            <p:cNvSpPr/>
            <p:nvPr/>
          </p:nvSpPr>
          <p:spPr>
            <a:xfrm>
              <a:off x="831118" y="1518582"/>
              <a:ext cx="0" cy="2326123"/>
            </a:xfrm>
            <a:custGeom>
              <a:avLst/>
              <a:pathLst>
                <a:path w="0" h="2326123">
                  <a:moveTo>
                    <a:pt x="0" y="2326123"/>
                  </a:moveTo>
                  <a:lnTo>
                    <a:pt x="0" y="0"/>
                  </a:lnTo>
                </a:path>
              </a:pathLst>
            </a:custGeom>
            <a:ln w="13550" cap="flat">
              <a:solidFill>
                <a:srgbClr val="000000">
                  <a:alpha val="100000"/>
                </a:srgbClr>
              </a:solidFill>
              <a:prstDash val="solid"/>
              <a:round/>
            </a:ln>
          </p:spPr>
          <p:txBody>
            <a:bodyPr/>
            <a:lstStyle/>
            <a:p/>
          </p:txBody>
        </p:sp>
        <p:sp>
          <p:nvSpPr>
            <p:cNvPr id="52" name="tx52"/>
            <p:cNvSpPr/>
            <p:nvPr/>
          </p:nvSpPr>
          <p:spPr>
            <a:xfrm>
              <a:off x="690073" y="3703918"/>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53" name="tx53"/>
            <p:cNvSpPr/>
            <p:nvPr/>
          </p:nvSpPr>
          <p:spPr>
            <a:xfrm>
              <a:off x="690073" y="3187534"/>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54" name="tx54"/>
            <p:cNvSpPr/>
            <p:nvPr/>
          </p:nvSpPr>
          <p:spPr>
            <a:xfrm>
              <a:off x="690073" y="2666517"/>
              <a:ext cx="72721"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55" name="tx55"/>
            <p:cNvSpPr/>
            <p:nvPr/>
          </p:nvSpPr>
          <p:spPr>
            <a:xfrm>
              <a:off x="690073" y="2145388"/>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a:t>
              </a:r>
            </a:p>
          </p:txBody>
        </p:sp>
        <p:sp>
          <p:nvSpPr>
            <p:cNvPr id="56" name="tx56"/>
            <p:cNvSpPr/>
            <p:nvPr/>
          </p:nvSpPr>
          <p:spPr>
            <a:xfrm>
              <a:off x="690073" y="1629003"/>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a:t>
              </a:r>
            </a:p>
          </p:txBody>
        </p:sp>
        <p:sp>
          <p:nvSpPr>
            <p:cNvPr id="57" name="pl57"/>
            <p:cNvSpPr/>
            <p:nvPr/>
          </p:nvSpPr>
          <p:spPr>
            <a:xfrm>
              <a:off x="793160" y="374870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8" name="pl58"/>
            <p:cNvSpPr/>
            <p:nvPr/>
          </p:nvSpPr>
          <p:spPr>
            <a:xfrm>
              <a:off x="793160" y="322919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9" name="pl59"/>
            <p:cNvSpPr/>
            <p:nvPr/>
          </p:nvSpPr>
          <p:spPr>
            <a:xfrm>
              <a:off x="793160" y="270968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0" name="pl60"/>
            <p:cNvSpPr/>
            <p:nvPr/>
          </p:nvSpPr>
          <p:spPr>
            <a:xfrm>
              <a:off x="793160" y="219017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1" name="pl61"/>
            <p:cNvSpPr/>
            <p:nvPr/>
          </p:nvSpPr>
          <p:spPr>
            <a:xfrm>
              <a:off x="793160" y="167066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2" name="pl62"/>
            <p:cNvSpPr/>
            <p:nvPr/>
          </p:nvSpPr>
          <p:spPr>
            <a:xfrm>
              <a:off x="831118" y="3844705"/>
              <a:ext cx="7779766" cy="0"/>
            </a:xfrm>
            <a:custGeom>
              <a:avLst/>
              <a:pathLst>
                <a:path w="7779766" h="0">
                  <a:moveTo>
                    <a:pt x="0" y="0"/>
                  </a:moveTo>
                  <a:lnTo>
                    <a:pt x="7779766" y="0"/>
                  </a:lnTo>
                </a:path>
              </a:pathLst>
            </a:custGeom>
            <a:ln w="13550" cap="flat">
              <a:solidFill>
                <a:srgbClr val="000000">
                  <a:alpha val="100000"/>
                </a:srgbClr>
              </a:solidFill>
              <a:prstDash val="solid"/>
              <a:round/>
            </a:ln>
          </p:spPr>
          <p:txBody>
            <a:bodyPr/>
            <a:lstStyle/>
            <a:p/>
          </p:txBody>
        </p:sp>
        <p:sp>
          <p:nvSpPr>
            <p:cNvPr id="63" name="pl63"/>
            <p:cNvSpPr/>
            <p:nvPr/>
          </p:nvSpPr>
          <p:spPr>
            <a:xfrm>
              <a:off x="1062200"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4" name="pl64"/>
            <p:cNvSpPr/>
            <p:nvPr/>
          </p:nvSpPr>
          <p:spPr>
            <a:xfrm>
              <a:off x="1447337"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5" name="pl65"/>
            <p:cNvSpPr/>
            <p:nvPr/>
          </p:nvSpPr>
          <p:spPr>
            <a:xfrm>
              <a:off x="1832474"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6" name="pl66"/>
            <p:cNvSpPr/>
            <p:nvPr/>
          </p:nvSpPr>
          <p:spPr>
            <a:xfrm>
              <a:off x="2217611"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7" name="pl67"/>
            <p:cNvSpPr/>
            <p:nvPr/>
          </p:nvSpPr>
          <p:spPr>
            <a:xfrm>
              <a:off x="2602748"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8" name="pl68"/>
            <p:cNvSpPr/>
            <p:nvPr/>
          </p:nvSpPr>
          <p:spPr>
            <a:xfrm>
              <a:off x="2987885"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9" name="pl69"/>
            <p:cNvSpPr/>
            <p:nvPr/>
          </p:nvSpPr>
          <p:spPr>
            <a:xfrm>
              <a:off x="3373022"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0" name="pl70"/>
            <p:cNvSpPr/>
            <p:nvPr/>
          </p:nvSpPr>
          <p:spPr>
            <a:xfrm>
              <a:off x="3758159"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1" name="pl71"/>
            <p:cNvSpPr/>
            <p:nvPr/>
          </p:nvSpPr>
          <p:spPr>
            <a:xfrm>
              <a:off x="4143296"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2" name="pl72"/>
            <p:cNvSpPr/>
            <p:nvPr/>
          </p:nvSpPr>
          <p:spPr>
            <a:xfrm>
              <a:off x="4528433"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3" name="pl73"/>
            <p:cNvSpPr/>
            <p:nvPr/>
          </p:nvSpPr>
          <p:spPr>
            <a:xfrm>
              <a:off x="4913570"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4" name="pl74"/>
            <p:cNvSpPr/>
            <p:nvPr/>
          </p:nvSpPr>
          <p:spPr>
            <a:xfrm>
              <a:off x="5298706"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5" name="pl75"/>
            <p:cNvSpPr/>
            <p:nvPr/>
          </p:nvSpPr>
          <p:spPr>
            <a:xfrm>
              <a:off x="5683843"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6" name="pl76"/>
            <p:cNvSpPr/>
            <p:nvPr/>
          </p:nvSpPr>
          <p:spPr>
            <a:xfrm>
              <a:off x="6068980"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7" name="pl77"/>
            <p:cNvSpPr/>
            <p:nvPr/>
          </p:nvSpPr>
          <p:spPr>
            <a:xfrm>
              <a:off x="6454117"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8" name="pl78"/>
            <p:cNvSpPr/>
            <p:nvPr/>
          </p:nvSpPr>
          <p:spPr>
            <a:xfrm>
              <a:off x="6839254"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9" name="pl79"/>
            <p:cNvSpPr/>
            <p:nvPr/>
          </p:nvSpPr>
          <p:spPr>
            <a:xfrm>
              <a:off x="7224391"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0" name="pl80"/>
            <p:cNvSpPr/>
            <p:nvPr/>
          </p:nvSpPr>
          <p:spPr>
            <a:xfrm>
              <a:off x="7609528"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1" name="pl81"/>
            <p:cNvSpPr/>
            <p:nvPr/>
          </p:nvSpPr>
          <p:spPr>
            <a:xfrm>
              <a:off x="7994665"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2" name="pl82"/>
            <p:cNvSpPr/>
            <p:nvPr/>
          </p:nvSpPr>
          <p:spPr>
            <a:xfrm>
              <a:off x="8379802" y="384470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3" name="tx83"/>
            <p:cNvSpPr/>
            <p:nvPr/>
          </p:nvSpPr>
          <p:spPr>
            <a:xfrm rot="-5400000">
              <a:off x="968562"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2002</a:t>
              </a:r>
            </a:p>
          </p:txBody>
        </p:sp>
        <p:sp>
          <p:nvSpPr>
            <p:cNvPr id="84" name="tx84"/>
            <p:cNvSpPr/>
            <p:nvPr/>
          </p:nvSpPr>
          <p:spPr>
            <a:xfrm rot="-5400000">
              <a:off x="1353699"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2003</a:t>
              </a:r>
            </a:p>
          </p:txBody>
        </p:sp>
        <p:sp>
          <p:nvSpPr>
            <p:cNvPr id="85" name="tx85"/>
            <p:cNvSpPr/>
            <p:nvPr/>
          </p:nvSpPr>
          <p:spPr>
            <a:xfrm rot="-5400000">
              <a:off x="1738836"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2004</a:t>
              </a:r>
            </a:p>
          </p:txBody>
        </p:sp>
        <p:sp>
          <p:nvSpPr>
            <p:cNvPr id="86" name="tx86"/>
            <p:cNvSpPr/>
            <p:nvPr/>
          </p:nvSpPr>
          <p:spPr>
            <a:xfrm rot="-5400000">
              <a:off x="2123973"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2005</a:t>
              </a:r>
            </a:p>
          </p:txBody>
        </p:sp>
        <p:sp>
          <p:nvSpPr>
            <p:cNvPr id="87" name="tx87"/>
            <p:cNvSpPr/>
            <p:nvPr/>
          </p:nvSpPr>
          <p:spPr>
            <a:xfrm rot="-5400000">
              <a:off x="2509110"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2006</a:t>
              </a:r>
            </a:p>
          </p:txBody>
        </p:sp>
        <p:sp>
          <p:nvSpPr>
            <p:cNvPr id="88" name="tx88"/>
            <p:cNvSpPr/>
            <p:nvPr/>
          </p:nvSpPr>
          <p:spPr>
            <a:xfrm rot="-5400000">
              <a:off x="2894247"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2007</a:t>
              </a:r>
            </a:p>
          </p:txBody>
        </p:sp>
        <p:sp>
          <p:nvSpPr>
            <p:cNvPr id="89" name="tx89"/>
            <p:cNvSpPr/>
            <p:nvPr/>
          </p:nvSpPr>
          <p:spPr>
            <a:xfrm rot="-5400000">
              <a:off x="3279384"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2008</a:t>
              </a:r>
            </a:p>
          </p:txBody>
        </p:sp>
        <p:sp>
          <p:nvSpPr>
            <p:cNvPr id="90" name="tx90"/>
            <p:cNvSpPr/>
            <p:nvPr/>
          </p:nvSpPr>
          <p:spPr>
            <a:xfrm rot="-5400000">
              <a:off x="3664521"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2009</a:t>
              </a:r>
            </a:p>
          </p:txBody>
        </p:sp>
        <p:sp>
          <p:nvSpPr>
            <p:cNvPr id="91" name="tx91"/>
            <p:cNvSpPr/>
            <p:nvPr/>
          </p:nvSpPr>
          <p:spPr>
            <a:xfrm rot="-5400000">
              <a:off x="4049658"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2010</a:t>
              </a:r>
            </a:p>
          </p:txBody>
        </p:sp>
        <p:sp>
          <p:nvSpPr>
            <p:cNvPr id="92" name="tx92"/>
            <p:cNvSpPr/>
            <p:nvPr/>
          </p:nvSpPr>
          <p:spPr>
            <a:xfrm rot="-5400000">
              <a:off x="4434795"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2011</a:t>
              </a:r>
            </a:p>
          </p:txBody>
        </p:sp>
        <p:sp>
          <p:nvSpPr>
            <p:cNvPr id="93" name="tx93"/>
            <p:cNvSpPr/>
            <p:nvPr/>
          </p:nvSpPr>
          <p:spPr>
            <a:xfrm rot="-5400000">
              <a:off x="4819932"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2012</a:t>
              </a:r>
            </a:p>
          </p:txBody>
        </p:sp>
        <p:sp>
          <p:nvSpPr>
            <p:cNvPr id="94" name="tx94"/>
            <p:cNvSpPr/>
            <p:nvPr/>
          </p:nvSpPr>
          <p:spPr>
            <a:xfrm rot="-5400000">
              <a:off x="5205069"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2013</a:t>
              </a:r>
            </a:p>
          </p:txBody>
        </p:sp>
        <p:sp>
          <p:nvSpPr>
            <p:cNvPr id="95" name="tx95"/>
            <p:cNvSpPr/>
            <p:nvPr/>
          </p:nvSpPr>
          <p:spPr>
            <a:xfrm rot="-5400000">
              <a:off x="5590206"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2014</a:t>
              </a:r>
            </a:p>
          </p:txBody>
        </p:sp>
        <p:sp>
          <p:nvSpPr>
            <p:cNvPr id="96" name="tx96"/>
            <p:cNvSpPr/>
            <p:nvPr/>
          </p:nvSpPr>
          <p:spPr>
            <a:xfrm rot="-5400000">
              <a:off x="5975343"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2015</a:t>
              </a:r>
            </a:p>
          </p:txBody>
        </p:sp>
        <p:sp>
          <p:nvSpPr>
            <p:cNvPr id="97" name="tx97"/>
            <p:cNvSpPr/>
            <p:nvPr/>
          </p:nvSpPr>
          <p:spPr>
            <a:xfrm rot="-5400000">
              <a:off x="6360480"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2016</a:t>
              </a:r>
            </a:p>
          </p:txBody>
        </p:sp>
        <p:sp>
          <p:nvSpPr>
            <p:cNvPr id="98" name="tx98"/>
            <p:cNvSpPr/>
            <p:nvPr/>
          </p:nvSpPr>
          <p:spPr>
            <a:xfrm rot="-5400000">
              <a:off x="6745617"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99" name="tx99"/>
            <p:cNvSpPr/>
            <p:nvPr/>
          </p:nvSpPr>
          <p:spPr>
            <a:xfrm rot="-5400000">
              <a:off x="7130753"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100" name="tx100"/>
            <p:cNvSpPr/>
            <p:nvPr/>
          </p:nvSpPr>
          <p:spPr>
            <a:xfrm rot="-5400000">
              <a:off x="7515890"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101" name="tx101"/>
            <p:cNvSpPr/>
            <p:nvPr/>
          </p:nvSpPr>
          <p:spPr>
            <a:xfrm rot="-5400000">
              <a:off x="7901027"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102" name="tx102"/>
            <p:cNvSpPr/>
            <p:nvPr/>
          </p:nvSpPr>
          <p:spPr>
            <a:xfrm rot="-5400000">
              <a:off x="8286164" y="4003889"/>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103" name="tx103"/>
            <p:cNvSpPr/>
            <p:nvPr/>
          </p:nvSpPr>
          <p:spPr>
            <a:xfrm>
              <a:off x="4578126" y="4207753"/>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104" name="tx104"/>
            <p:cNvSpPr/>
            <p:nvPr/>
          </p:nvSpPr>
          <p:spPr>
            <a:xfrm rot="-5400000">
              <a:off x="-32617" y="2620190"/>
              <a:ext cx="1193725"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Cyber Crime Rates</a:t>
              </a:r>
            </a:p>
          </p:txBody>
        </p:sp>
        <p:sp>
          <p:nvSpPr>
            <p:cNvPr id="105" name="tx105"/>
            <p:cNvSpPr/>
            <p:nvPr/>
          </p:nvSpPr>
          <p:spPr>
            <a:xfrm>
              <a:off x="831118" y="1232224"/>
              <a:ext cx="3510595"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Crimes Rate Prediction India</a:t>
              </a:r>
            </a:p>
          </p:txBody>
        </p:sp>
        <p:sp>
          <p:nvSpPr>
            <p:cNvPr id="106" name="tx106"/>
            <p:cNvSpPr/>
            <p:nvPr/>
          </p:nvSpPr>
          <p:spPr>
            <a:xfrm>
              <a:off x="7372217" y="4377499"/>
              <a:ext cx="1238666" cy="115847"/>
            </a:xfrm>
            <a:prstGeom prst="rect">
              <a:avLst/>
            </a:prstGeom>
            <a:noFill/>
          </p:spPr>
          <p:txBody>
            <a:bodyPr lIns="0" rIns="0" tIns="0" bIns="0" anchorCtr="1" anchor="ctr" wrap="none"/>
            <a:lstStyle/>
            <a:p>
              <a:pPr algn="l" marL="0" marR="0" indent="0">
                <a:lnSpc>
                  <a:spcPts val="960"/>
                </a:lnSpc>
                <a:spcBef>
                  <a:spcPts val="0"/>
                </a:spcBef>
                <a:spcAft>
                  <a:spcPts val="0"/>
                </a:spcAft>
              </a:pPr>
              <a:r>
                <a:rPr sz="960">
                  <a:solidFill>
                    <a:srgbClr val="000000">
                      <a:alpha val="100000"/>
                    </a:srgbClr>
                  </a:solidFill>
                  <a:latin typeface="DejaVu Sans"/>
                  <a:cs typeface="DejaVu Sans"/>
                </a:rPr>
                <a:t>R.Square = 91.50 %</a:t>
              </a:r>
            </a:p>
          </p:txBody>
        </p:sp>
      </p:gr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Future Predictions</a:t>
            </a:r>
          </a:p>
        </p:txBody>
      </p:sp>
      <p:sp>
        <p:nvSpPr>
          <p:cNvPr id="3" name="Content Placeholder 2"/>
          <p:cNvSpPr>
            <a:spLocks noGrp="1"/>
          </p:cNvSpPr>
          <p:nvPr>
            <p:ph idx="1"/>
          </p:nvPr>
        </p:nvSpPr>
        <p:spPr/>
        <p:txBody>
          <a:bodyPr/>
          <a:lstStyle/>
          <a:p>
            <a:pPr lvl="0" indent="0" marL="0">
              <a:buNone/>
            </a:pPr>
            <a:r>
              <a:rPr/>
              <a:t>The Cyber Crimes predicted for the coming years using the above model are:</a:t>
            </a:r>
          </a:p>
        </p:txBody>
      </p:sp>
      <p:graphicFrame>
        <p:nvGraphicFramePr>
          <p:cNvPr id="4" name="Content Placeholder 2"/>
          <p:cNvGraphicFramePr>
            <a:graphicFrameLocks noGrp="1"/>
          </p:cNvGraphicFramePr>
          <p:nvPr>
            <p:ph idx="1"/>
          </p:nvPr>
        </p:nvGraphicFramePr>
        <p:xfrm rot="-0">
          <a:off x="457200" y="1200151"/>
          <a:ext cx="8229600" cy="3394472"/>
        </p:xfrm>
        <a:graphic>
          <a:graphicData uri="http://schemas.openxmlformats.org/drawingml/2006/table">
            <a:tbl>
              <a:tblPr firstRow="1" lastRow="0" firstColumn="0" lastColumn="0" bandRow="1" bandCol="0">
                <a:tableStyleId>{5C22544A-7EE6-4342-B048-85BDC9FD1C3A}</a:tableStyleId>
              </a:tblPr>
              <a:tblGrid>
                <a:gridCol w="4114800"/>
                <a:gridCol w="4114800"/>
              </a:tblGrid>
              <a:tr h="377163">
                <a:tc>
                  <a:txBody>
                    <a:bodyPr/>
                    <a:lstStyle/>
                    <a:p>
                      <a:pPr algn="r"/>
                      <a:r>
                        <a:t>year</a:t>
                      </a:r>
                    </a:p>
                  </a:txBody>
                </a:tc>
                <a:tc>
                  <a:txBody>
                    <a:bodyPr/>
                    <a:lstStyle/>
                    <a:p>
                      <a:pPr algn="r"/>
                      <a:r>
                        <a:t>Predicted_Rate</a:t>
                      </a:r>
                    </a:p>
                  </a:txBody>
                </a:tc>
              </a:tr>
              <a:tr h="377163">
                <a:tc>
                  <a:txBody>
                    <a:bodyPr/>
                    <a:lstStyle/>
                    <a:p>
                      <a:pPr algn="r"/>
                      <a:r>
                        <a:t>2022</a:t>
                      </a:r>
                    </a:p>
                  </a:txBody>
                </a:tc>
                <a:tc>
                  <a:txBody>
                    <a:bodyPr/>
                    <a:lstStyle/>
                    <a:p>
                      <a:pPr algn="r"/>
                      <a:r>
                        <a:t>5.429</a:t>
                      </a:r>
                    </a:p>
                  </a:txBody>
                </a:tc>
              </a:tr>
              <a:tr h="377163">
                <a:tc>
                  <a:txBody>
                    <a:bodyPr/>
                    <a:lstStyle/>
                    <a:p>
                      <a:pPr algn="r"/>
                      <a:r>
                        <a:t>2023</a:t>
                      </a:r>
                    </a:p>
                  </a:txBody>
                </a:tc>
                <a:tc>
                  <a:txBody>
                    <a:bodyPr/>
                    <a:lstStyle/>
                    <a:p>
                      <a:pPr algn="r"/>
                      <a:r>
                        <a:t>7.209</a:t>
                      </a:r>
                    </a:p>
                  </a:txBody>
                </a:tc>
              </a:tr>
              <a:tr h="377163">
                <a:tc>
                  <a:txBody>
                    <a:bodyPr/>
                    <a:lstStyle/>
                    <a:p>
                      <a:pPr algn="r"/>
                      <a:r>
                        <a:t>2024</a:t>
                      </a:r>
                    </a:p>
                  </a:txBody>
                </a:tc>
                <a:tc>
                  <a:txBody>
                    <a:bodyPr/>
                    <a:lstStyle/>
                    <a:p>
                      <a:pPr algn="r"/>
                      <a:r>
                        <a:t>9.571</a:t>
                      </a:r>
                    </a:p>
                  </a:txBody>
                </a:tc>
              </a:tr>
              <a:tr h="377163">
                <a:tc>
                  <a:txBody>
                    <a:bodyPr/>
                    <a:lstStyle/>
                    <a:p>
                      <a:pPr algn="r"/>
                      <a:r>
                        <a:t>2025</a:t>
                      </a:r>
                    </a:p>
                  </a:txBody>
                </a:tc>
                <a:tc>
                  <a:txBody>
                    <a:bodyPr/>
                    <a:lstStyle/>
                    <a:p>
                      <a:pPr algn="r"/>
                      <a:r>
                        <a:t>12.707</a:t>
                      </a:r>
                    </a:p>
                  </a:txBody>
                </a:tc>
              </a:tr>
              <a:tr h="377163">
                <a:tc>
                  <a:txBody>
                    <a:bodyPr/>
                    <a:lstStyle/>
                    <a:p>
                      <a:pPr algn="r"/>
                      <a:r>
                        <a:t>2026</a:t>
                      </a:r>
                    </a:p>
                  </a:txBody>
                </a:tc>
                <a:tc>
                  <a:txBody>
                    <a:bodyPr/>
                    <a:lstStyle/>
                    <a:p>
                      <a:pPr algn="r"/>
                      <a:r>
                        <a:t>16.871</a:t>
                      </a:r>
                    </a:p>
                  </a:txBody>
                </a:tc>
              </a:tr>
              <a:tr h="377163">
                <a:tc>
                  <a:txBody>
                    <a:bodyPr/>
                    <a:lstStyle/>
                    <a:p>
                      <a:pPr algn="r"/>
                      <a:r>
                        <a:t>2027</a:t>
                      </a:r>
                    </a:p>
                  </a:txBody>
                </a:tc>
                <a:tc>
                  <a:txBody>
                    <a:bodyPr/>
                    <a:lstStyle/>
                    <a:p>
                      <a:pPr algn="r"/>
                      <a:r>
                        <a:t>22.400</a:t>
                      </a:r>
                    </a:p>
                  </a:txBody>
                </a:tc>
              </a:tr>
              <a:tr h="377163">
                <a:tc>
                  <a:txBody>
                    <a:bodyPr/>
                    <a:lstStyle/>
                    <a:p>
                      <a:pPr algn="r"/>
                      <a:r>
                        <a:t>2028</a:t>
                      </a:r>
                    </a:p>
                  </a:txBody>
                </a:tc>
                <a:tc>
                  <a:txBody>
                    <a:bodyPr/>
                    <a:lstStyle/>
                    <a:p>
                      <a:pPr algn="r"/>
                      <a:r>
                        <a:t>29.741</a:t>
                      </a:r>
                    </a:p>
                  </a:txBody>
                </a:tc>
              </a:tr>
              <a:tr h="377163">
                <a:tc>
                  <a:txBody>
                    <a:bodyPr/>
                    <a:lstStyle/>
                    <a:p>
                      <a:pPr algn="r"/>
                      <a:r>
                        <a:t>2029</a:t>
                      </a:r>
                    </a:p>
                  </a:txBody>
                </a:tc>
                <a:tc>
                  <a:txBody>
                    <a:bodyPr/>
                    <a:lstStyle/>
                    <a:p>
                      <a:pPr algn="r"/>
                      <a:r>
                        <a:t>39.488</a:t>
                      </a:r>
                    </a:p>
                  </a:txBody>
                </a:tc>
              </a:tr>
              <a:tr h="377163">
                <a:tc>
                  <a:txBody>
                    <a:bodyPr/>
                    <a:lstStyle/>
                    <a:p>
                      <a:pPr algn="r"/>
                      <a:r>
                        <a:t>2030</a:t>
                      </a:r>
                    </a:p>
                  </a:txBody>
                </a:tc>
                <a:tc>
                  <a:txBody>
                    <a:bodyPr/>
                    <a:lstStyle/>
                    <a:p>
                      <a:pPr algn="r"/>
                      <a:r>
                        <a:t>52.428</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QQ Plot of Residuals</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81416" y="4129747"/>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6" name="pl6"/>
            <p:cNvSpPr/>
            <p:nvPr/>
          </p:nvSpPr>
          <p:spPr>
            <a:xfrm>
              <a:off x="981416" y="3613603"/>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7" name="pl7"/>
            <p:cNvSpPr/>
            <p:nvPr/>
          </p:nvSpPr>
          <p:spPr>
            <a:xfrm>
              <a:off x="981416" y="3097459"/>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8" name="pl8"/>
            <p:cNvSpPr/>
            <p:nvPr/>
          </p:nvSpPr>
          <p:spPr>
            <a:xfrm>
              <a:off x="981416" y="2581314"/>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9" name="pl9"/>
            <p:cNvSpPr/>
            <p:nvPr/>
          </p:nvSpPr>
          <p:spPr>
            <a:xfrm>
              <a:off x="981416" y="2065170"/>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10" name="pl10"/>
            <p:cNvSpPr/>
            <p:nvPr/>
          </p:nvSpPr>
          <p:spPr>
            <a:xfrm>
              <a:off x="981416" y="1549026"/>
              <a:ext cx="7629468" cy="0"/>
            </a:xfrm>
            <a:custGeom>
              <a:avLst/>
              <a:pathLst>
                <a:path w="7629468" h="0">
                  <a:moveTo>
                    <a:pt x="0" y="0"/>
                  </a:moveTo>
                  <a:lnTo>
                    <a:pt x="7629468" y="0"/>
                  </a:lnTo>
                  <a:lnTo>
                    <a:pt x="7629468" y="0"/>
                  </a:lnTo>
                </a:path>
              </a:pathLst>
            </a:custGeom>
            <a:ln w="14782" cap="flat">
              <a:solidFill>
                <a:srgbClr val="BEBEBE">
                  <a:alpha val="100000"/>
                </a:srgbClr>
              </a:solidFill>
              <a:prstDash val="dot"/>
              <a:round/>
            </a:ln>
          </p:spPr>
          <p:txBody>
            <a:bodyPr/>
            <a:lstStyle/>
            <a:p/>
          </p:txBody>
        </p:sp>
        <p:sp>
          <p:nvSpPr>
            <p:cNvPr id="11" name="pt11"/>
            <p:cNvSpPr/>
            <p:nvPr/>
          </p:nvSpPr>
          <p:spPr>
            <a:xfrm>
              <a:off x="1303384" y="404023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2224232" y="39280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2735908" y="35723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3117671" y="354539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3434700" y="344735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pt16"/>
            <p:cNvSpPr/>
            <p:nvPr/>
          </p:nvSpPr>
          <p:spPr>
            <a:xfrm>
              <a:off x="3713653" y="335406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7" name="pt17"/>
            <p:cNvSpPr/>
            <p:nvPr/>
          </p:nvSpPr>
          <p:spPr>
            <a:xfrm>
              <a:off x="3968442" y="318302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8" name="pt18"/>
            <p:cNvSpPr/>
            <p:nvPr/>
          </p:nvSpPr>
          <p:spPr>
            <a:xfrm>
              <a:off x="4207527" y="31282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9" name="pt19"/>
            <p:cNvSpPr/>
            <p:nvPr/>
          </p:nvSpPr>
          <p:spPr>
            <a:xfrm>
              <a:off x="4436700" y="31053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0" name="pt20"/>
            <p:cNvSpPr/>
            <p:nvPr/>
          </p:nvSpPr>
          <p:spPr>
            <a:xfrm>
              <a:off x="4660371" y="309828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1" name="pt21"/>
            <p:cNvSpPr/>
            <p:nvPr/>
          </p:nvSpPr>
          <p:spPr>
            <a:xfrm>
              <a:off x="4882277" y="307860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2" name="pt22"/>
            <p:cNvSpPr/>
            <p:nvPr/>
          </p:nvSpPr>
          <p:spPr>
            <a:xfrm>
              <a:off x="5105948" y="29798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3" name="pt23"/>
            <p:cNvSpPr/>
            <p:nvPr/>
          </p:nvSpPr>
          <p:spPr>
            <a:xfrm>
              <a:off x="5335121" y="29031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4" name="pt24"/>
            <p:cNvSpPr/>
            <p:nvPr/>
          </p:nvSpPr>
          <p:spPr>
            <a:xfrm>
              <a:off x="5574206" y="28841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5828995" y="28561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6107948" y="28134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6424977" y="274347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6806740" y="26949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7318416" y="248162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pt30"/>
            <p:cNvSpPr/>
            <p:nvPr/>
          </p:nvSpPr>
          <p:spPr>
            <a:xfrm>
              <a:off x="8239264" y="161501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1" name="pl31"/>
            <p:cNvSpPr/>
            <p:nvPr/>
          </p:nvSpPr>
          <p:spPr>
            <a:xfrm>
              <a:off x="1328210" y="2363373"/>
              <a:ext cx="6935880" cy="1545738"/>
            </a:xfrm>
            <a:custGeom>
              <a:avLst/>
              <a:pathLst>
                <a:path w="6935880" h="1545738">
                  <a:moveTo>
                    <a:pt x="0" y="1545738"/>
                  </a:moveTo>
                  <a:lnTo>
                    <a:pt x="6935880" y="0"/>
                  </a:lnTo>
                </a:path>
              </a:pathLst>
            </a:custGeom>
            <a:ln w="13550" cap="flat">
              <a:solidFill>
                <a:srgbClr val="CD0000">
                  <a:alpha val="100000"/>
                </a:srgbClr>
              </a:solidFill>
              <a:prstDash val="solid"/>
              <a:round/>
            </a:ln>
          </p:spPr>
          <p:txBody>
            <a:bodyPr/>
            <a:lstStyle/>
            <a:p/>
          </p:txBody>
        </p:sp>
        <p:sp>
          <p:nvSpPr>
            <p:cNvPr id="32" name="pl32"/>
            <p:cNvSpPr/>
            <p:nvPr/>
          </p:nvSpPr>
          <p:spPr>
            <a:xfrm>
              <a:off x="981416" y="1518582"/>
              <a:ext cx="0" cy="2667742"/>
            </a:xfrm>
            <a:custGeom>
              <a:avLst/>
              <a:pathLst>
                <a:path w="0" h="2667742">
                  <a:moveTo>
                    <a:pt x="0" y="2667742"/>
                  </a:moveTo>
                  <a:lnTo>
                    <a:pt x="0" y="0"/>
                  </a:lnTo>
                </a:path>
              </a:pathLst>
            </a:custGeom>
            <a:ln w="13550" cap="flat">
              <a:solidFill>
                <a:srgbClr val="000000">
                  <a:alpha val="100000"/>
                </a:srgbClr>
              </a:solidFill>
              <a:prstDash val="solid"/>
              <a:round/>
            </a:ln>
          </p:spPr>
          <p:txBody>
            <a:bodyPr/>
            <a:lstStyle/>
            <a:p/>
          </p:txBody>
        </p:sp>
        <p:sp>
          <p:nvSpPr>
            <p:cNvPr id="33" name="tx33"/>
            <p:cNvSpPr/>
            <p:nvPr/>
          </p:nvSpPr>
          <p:spPr>
            <a:xfrm>
              <a:off x="690073" y="4084959"/>
              <a:ext cx="223018"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a:t>
              </a:r>
            </a:p>
          </p:txBody>
        </p:sp>
        <p:sp>
          <p:nvSpPr>
            <p:cNvPr id="34" name="tx34"/>
            <p:cNvSpPr/>
            <p:nvPr/>
          </p:nvSpPr>
          <p:spPr>
            <a:xfrm>
              <a:off x="690073" y="3568815"/>
              <a:ext cx="223018"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-0.5</a:t>
              </a:r>
            </a:p>
          </p:txBody>
        </p:sp>
        <p:sp>
          <p:nvSpPr>
            <p:cNvPr id="35" name="tx35"/>
            <p:cNvSpPr/>
            <p:nvPr/>
          </p:nvSpPr>
          <p:spPr>
            <a:xfrm>
              <a:off x="731317" y="3052671"/>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0.0</a:t>
              </a:r>
            </a:p>
          </p:txBody>
        </p:sp>
        <p:sp>
          <p:nvSpPr>
            <p:cNvPr id="36" name="tx36"/>
            <p:cNvSpPr/>
            <p:nvPr/>
          </p:nvSpPr>
          <p:spPr>
            <a:xfrm>
              <a:off x="731317" y="2536526"/>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0.5</a:t>
              </a:r>
            </a:p>
          </p:txBody>
        </p:sp>
        <p:sp>
          <p:nvSpPr>
            <p:cNvPr id="37" name="tx37"/>
            <p:cNvSpPr/>
            <p:nvPr/>
          </p:nvSpPr>
          <p:spPr>
            <a:xfrm>
              <a:off x="731317" y="2020382"/>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a:t>
              </a:r>
            </a:p>
          </p:txBody>
        </p:sp>
        <p:sp>
          <p:nvSpPr>
            <p:cNvPr id="38" name="tx38"/>
            <p:cNvSpPr/>
            <p:nvPr/>
          </p:nvSpPr>
          <p:spPr>
            <a:xfrm>
              <a:off x="731317" y="1505745"/>
              <a:ext cx="181774" cy="84943"/>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1.5</a:t>
              </a:r>
            </a:p>
          </p:txBody>
        </p:sp>
        <p:sp>
          <p:nvSpPr>
            <p:cNvPr id="39" name="pl39"/>
            <p:cNvSpPr/>
            <p:nvPr/>
          </p:nvSpPr>
          <p:spPr>
            <a:xfrm>
              <a:off x="943458" y="4129747"/>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0" name="pl40"/>
            <p:cNvSpPr/>
            <p:nvPr/>
          </p:nvSpPr>
          <p:spPr>
            <a:xfrm>
              <a:off x="943458" y="361360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1" name="pl41"/>
            <p:cNvSpPr/>
            <p:nvPr/>
          </p:nvSpPr>
          <p:spPr>
            <a:xfrm>
              <a:off x="943458" y="309745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2" name="pl42"/>
            <p:cNvSpPr/>
            <p:nvPr/>
          </p:nvSpPr>
          <p:spPr>
            <a:xfrm>
              <a:off x="943458" y="2581314"/>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3" name="pl43"/>
            <p:cNvSpPr/>
            <p:nvPr/>
          </p:nvSpPr>
          <p:spPr>
            <a:xfrm>
              <a:off x="943458" y="2065170"/>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4" name="pl44"/>
            <p:cNvSpPr/>
            <p:nvPr/>
          </p:nvSpPr>
          <p:spPr>
            <a:xfrm>
              <a:off x="943458" y="154902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45" name="pl45"/>
            <p:cNvSpPr/>
            <p:nvPr/>
          </p:nvSpPr>
          <p:spPr>
            <a:xfrm>
              <a:off x="981416" y="4186325"/>
              <a:ext cx="7629468" cy="0"/>
            </a:xfrm>
            <a:custGeom>
              <a:avLst/>
              <a:pathLst>
                <a:path w="7629468" h="0">
                  <a:moveTo>
                    <a:pt x="0" y="0"/>
                  </a:moveTo>
                  <a:lnTo>
                    <a:pt x="7629468" y="0"/>
                  </a:lnTo>
                </a:path>
              </a:pathLst>
            </a:custGeom>
            <a:ln w="13550" cap="flat">
              <a:solidFill>
                <a:srgbClr val="000000">
                  <a:alpha val="100000"/>
                </a:srgbClr>
              </a:solidFill>
              <a:prstDash val="solid"/>
              <a:round/>
            </a:ln>
          </p:spPr>
          <p:txBody>
            <a:bodyPr/>
            <a:lstStyle/>
            <a:p/>
          </p:txBody>
        </p:sp>
        <p:sp>
          <p:nvSpPr>
            <p:cNvPr id="46" name="pl46"/>
            <p:cNvSpPr/>
            <p:nvPr/>
          </p:nvSpPr>
          <p:spPr>
            <a:xfrm>
              <a:off x="1257370"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47" name="pl47"/>
            <p:cNvSpPr/>
            <p:nvPr/>
          </p:nvSpPr>
          <p:spPr>
            <a:xfrm>
              <a:off x="3026760"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48" name="pl48"/>
            <p:cNvSpPr/>
            <p:nvPr/>
          </p:nvSpPr>
          <p:spPr>
            <a:xfrm>
              <a:off x="4796150"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49" name="pl49"/>
            <p:cNvSpPr/>
            <p:nvPr/>
          </p:nvSpPr>
          <p:spPr>
            <a:xfrm>
              <a:off x="6565540"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0" name="pl50"/>
            <p:cNvSpPr/>
            <p:nvPr/>
          </p:nvSpPr>
          <p:spPr>
            <a:xfrm>
              <a:off x="8334929"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1" name="tx51"/>
            <p:cNvSpPr/>
            <p:nvPr/>
          </p:nvSpPr>
          <p:spPr>
            <a:xfrm>
              <a:off x="1200388" y="4253142"/>
              <a:ext cx="113965"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52" name="tx52"/>
            <p:cNvSpPr/>
            <p:nvPr/>
          </p:nvSpPr>
          <p:spPr>
            <a:xfrm>
              <a:off x="2969778" y="4254649"/>
              <a:ext cx="113965"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53" name="tx53"/>
            <p:cNvSpPr/>
            <p:nvPr/>
          </p:nvSpPr>
          <p:spPr>
            <a:xfrm>
              <a:off x="4759789" y="4251523"/>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54" name="tx54"/>
            <p:cNvSpPr/>
            <p:nvPr/>
          </p:nvSpPr>
          <p:spPr>
            <a:xfrm>
              <a:off x="6529179" y="4254649"/>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55" name="tx55"/>
            <p:cNvSpPr/>
            <p:nvPr/>
          </p:nvSpPr>
          <p:spPr>
            <a:xfrm>
              <a:off x="8298569" y="4253142"/>
              <a:ext cx="72721"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56" name="tx56"/>
            <p:cNvSpPr/>
            <p:nvPr/>
          </p:nvSpPr>
          <p:spPr>
            <a:xfrm>
              <a:off x="4758571" y="4422837"/>
              <a:ext cx="75158" cy="69453"/>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x</a:t>
              </a:r>
            </a:p>
          </p:txBody>
        </p:sp>
        <p:sp>
          <p:nvSpPr>
            <p:cNvPr id="57" name="tx57"/>
            <p:cNvSpPr/>
            <p:nvPr/>
          </p:nvSpPr>
          <p:spPr>
            <a:xfrm rot="-5400000">
              <a:off x="540184" y="2804518"/>
              <a:ext cx="75158" cy="95870"/>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a:t>
              </a:r>
            </a:p>
          </p:txBody>
        </p:sp>
        <p:sp>
          <p:nvSpPr>
            <p:cNvPr id="58" name="tx58"/>
            <p:cNvSpPr/>
            <p:nvPr/>
          </p:nvSpPr>
          <p:spPr>
            <a:xfrm>
              <a:off x="981416" y="1244638"/>
              <a:ext cx="2050777" cy="161044"/>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QQ Plot of Residuals</a:t>
              </a:r>
            </a:p>
          </p:txBody>
        </p:sp>
      </p:gr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Normality Tests</a:t>
            </a:r>
          </a:p>
        </p:txBody>
      </p:sp>
      <p:sp>
        <p:nvSpPr>
          <p:cNvPr id="3" name="Content Placeholder 2"/>
          <p:cNvSpPr>
            <a:spLocks noGrp="1"/>
          </p:cNvSpPr>
          <p:nvPr>
            <p:ph idx="1"/>
          </p:nvPr>
        </p:nvSpPr>
        <p:spPr/>
        <p:txBody>
          <a:bodyPr/>
          <a:lstStyle/>
          <a:p>
            <a:pPr lvl="0" indent="0" marL="0">
              <a:spcBef>
                <a:spcPts val="3000"/>
              </a:spcBef>
              <a:buNone/>
            </a:pPr>
            <a:r>
              <a:rPr b="1"/>
              <a:t>Shapiro-Wilk Normality Test</a:t>
            </a:r>
          </a:p>
          <a:p>
            <a:pPr lvl="0" indent="0">
              <a:buNone/>
            </a:pPr>
            <a:r>
              <a:rPr>
                <a:latin typeface="Courier"/>
              </a:rPr>
              <a:t>## 
##  Shapiro-Wilk normality test
## 
## data:  ress$rate
## W = 0.94022, p-value = 0.2421</a:t>
            </a:r>
          </a:p>
          <a:p>
            <a:pPr lvl="0" indent="0" marL="0">
              <a:spcBef>
                <a:spcPts val="3000"/>
              </a:spcBef>
              <a:buNone/>
            </a:pPr>
            <a:r>
              <a:rPr b="1"/>
              <a:t>Kolmogorov Smirnov Goodness of fit Test</a:t>
            </a:r>
          </a:p>
          <a:p>
            <a:pPr lvl="0" indent="0">
              <a:buNone/>
            </a:pPr>
            <a:r>
              <a:rPr>
                <a:latin typeface="Courier"/>
              </a:rPr>
              <a:t>## 
##  Exact one-sample Kolmogorov-Smirnov test
## 
## data:  ress$rate
## D = 0.25724, p-value = 0.1179
## alternative hypothesis: two-sided</a:t>
            </a:r>
          </a:p>
          <a:p>
            <a:pPr lvl="0" indent="0" marL="0">
              <a:spcBef>
                <a:spcPts val="3000"/>
              </a:spcBef>
              <a:buNone/>
            </a:pPr>
            <a:r>
              <a:rPr b="1"/>
              <a:t>Anderson Darling Test</a:t>
            </a:r>
          </a:p>
          <a:p>
            <a:pPr lvl="0" indent="0">
              <a:buNone/>
            </a:pPr>
            <a:r>
              <a:rPr>
                <a:latin typeface="Courier"/>
              </a:rPr>
              <a:t>## 
##  Anderson-Darling normality test
## 
## data:  ress$rate
## A = 0.44009, p-value = 0.2625</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Percentage Increase Trend</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03839" y="3195778"/>
              <a:ext cx="7707045" cy="0"/>
            </a:xfrm>
            <a:custGeom>
              <a:avLst/>
              <a:pathLst>
                <a:path w="7707045" h="0">
                  <a:moveTo>
                    <a:pt x="0" y="0"/>
                  </a:moveTo>
                  <a:lnTo>
                    <a:pt x="7707045" y="0"/>
                  </a:lnTo>
                  <a:lnTo>
                    <a:pt x="7707045" y="0"/>
                  </a:lnTo>
                </a:path>
              </a:pathLst>
            </a:custGeom>
            <a:ln w="14782" cap="flat">
              <a:solidFill>
                <a:srgbClr val="BEBEBE">
                  <a:alpha val="100000"/>
                </a:srgbClr>
              </a:solidFill>
              <a:prstDash val="dot"/>
              <a:round/>
            </a:ln>
          </p:spPr>
          <p:txBody>
            <a:bodyPr/>
            <a:lstStyle/>
            <a:p/>
          </p:txBody>
        </p:sp>
        <p:sp>
          <p:nvSpPr>
            <p:cNvPr id="6" name="pl6"/>
            <p:cNvSpPr/>
            <p:nvPr/>
          </p:nvSpPr>
          <p:spPr>
            <a:xfrm>
              <a:off x="903839" y="2326990"/>
              <a:ext cx="7707045" cy="0"/>
            </a:xfrm>
            <a:custGeom>
              <a:avLst/>
              <a:pathLst>
                <a:path w="7707045" h="0">
                  <a:moveTo>
                    <a:pt x="0" y="0"/>
                  </a:moveTo>
                  <a:lnTo>
                    <a:pt x="7707045" y="0"/>
                  </a:lnTo>
                  <a:lnTo>
                    <a:pt x="7707045" y="0"/>
                  </a:lnTo>
                </a:path>
              </a:pathLst>
            </a:custGeom>
            <a:ln w="14782" cap="flat">
              <a:solidFill>
                <a:srgbClr val="BEBEBE">
                  <a:alpha val="100000"/>
                </a:srgbClr>
              </a:solidFill>
              <a:prstDash val="dot"/>
              <a:round/>
            </a:ln>
          </p:spPr>
          <p:txBody>
            <a:bodyPr/>
            <a:lstStyle/>
            <a:p/>
          </p:txBody>
        </p:sp>
        <p:sp>
          <p:nvSpPr>
            <p:cNvPr id="7" name="pl7"/>
            <p:cNvSpPr/>
            <p:nvPr/>
          </p:nvSpPr>
          <p:spPr>
            <a:xfrm>
              <a:off x="1622917" y="1632958"/>
              <a:ext cx="6637646" cy="2287526"/>
            </a:xfrm>
            <a:custGeom>
              <a:avLst/>
              <a:pathLst>
                <a:path w="6637646" h="2287526">
                  <a:moveTo>
                    <a:pt x="0" y="2287526"/>
                  </a:moveTo>
                  <a:lnTo>
                    <a:pt x="368758" y="2020271"/>
                  </a:lnTo>
                  <a:lnTo>
                    <a:pt x="737516" y="891825"/>
                  </a:lnTo>
                  <a:lnTo>
                    <a:pt x="1106274" y="1663967"/>
                  </a:lnTo>
                  <a:lnTo>
                    <a:pt x="1475032" y="1167741"/>
                  </a:lnTo>
                  <a:lnTo>
                    <a:pt x="1843790" y="1850333"/>
                  </a:lnTo>
                  <a:lnTo>
                    <a:pt x="2212548" y="694031"/>
                  </a:lnTo>
                  <a:lnTo>
                    <a:pt x="2581306" y="0"/>
                  </a:lnTo>
                  <a:lnTo>
                    <a:pt x="2950065" y="391729"/>
                  </a:lnTo>
                  <a:lnTo>
                    <a:pt x="3318823" y="570368"/>
                  </a:lnTo>
                  <a:lnTo>
                    <a:pt x="3687581" y="455408"/>
                  </a:lnTo>
                  <a:lnTo>
                    <a:pt x="4056339" y="363638"/>
                  </a:lnTo>
                  <a:lnTo>
                    <a:pt x="4425097" y="1207070"/>
                  </a:lnTo>
                  <a:lnTo>
                    <a:pt x="4793855" y="1454146"/>
                  </a:lnTo>
                  <a:lnTo>
                    <a:pt x="5162613" y="225603"/>
                  </a:lnTo>
                  <a:lnTo>
                    <a:pt x="5531372" y="1128185"/>
                  </a:lnTo>
                  <a:lnTo>
                    <a:pt x="5900130" y="447691"/>
                  </a:lnTo>
                  <a:lnTo>
                    <a:pt x="6268888" y="1356960"/>
                  </a:lnTo>
                  <a:lnTo>
                    <a:pt x="6637646" y="1460756"/>
                  </a:lnTo>
                </a:path>
              </a:pathLst>
            </a:custGeom>
            <a:ln w="13550" cap="flat">
              <a:solidFill>
                <a:srgbClr val="FF0000">
                  <a:alpha val="100000"/>
                </a:srgbClr>
              </a:solidFill>
              <a:prstDash val="solid"/>
              <a:round/>
            </a:ln>
          </p:spPr>
          <p:txBody>
            <a:bodyPr/>
            <a:lstStyle/>
            <a:p/>
          </p:txBody>
        </p:sp>
        <p:sp>
          <p:nvSpPr>
            <p:cNvPr id="8" name="pt8"/>
            <p:cNvSpPr/>
            <p:nvPr/>
          </p:nvSpPr>
          <p:spPr>
            <a:xfrm>
              <a:off x="1598091"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9" name="pt9"/>
            <p:cNvSpPr/>
            <p:nvPr/>
          </p:nvSpPr>
          <p:spPr>
            <a:xfrm>
              <a:off x="1966850" y="362840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0" name="pt10"/>
            <p:cNvSpPr/>
            <p:nvPr/>
          </p:nvSpPr>
          <p:spPr>
            <a:xfrm>
              <a:off x="2335608" y="24999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1" name="pt11"/>
            <p:cNvSpPr/>
            <p:nvPr/>
          </p:nvSpPr>
          <p:spPr>
            <a:xfrm>
              <a:off x="2704366" y="327210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3073124" y="27758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3441882" y="345846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3810640" y="230216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4179398"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pt16"/>
            <p:cNvSpPr/>
            <p:nvPr/>
          </p:nvSpPr>
          <p:spPr>
            <a:xfrm>
              <a:off x="4548157" y="19998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7" name="pt17"/>
            <p:cNvSpPr/>
            <p:nvPr/>
          </p:nvSpPr>
          <p:spPr>
            <a:xfrm>
              <a:off x="4916915" y="217850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8" name="pt18"/>
            <p:cNvSpPr/>
            <p:nvPr/>
          </p:nvSpPr>
          <p:spPr>
            <a:xfrm>
              <a:off x="5285673" y="206354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9" name="pt19"/>
            <p:cNvSpPr/>
            <p:nvPr/>
          </p:nvSpPr>
          <p:spPr>
            <a:xfrm>
              <a:off x="5654431" y="197177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0" name="pt20"/>
            <p:cNvSpPr/>
            <p:nvPr/>
          </p:nvSpPr>
          <p:spPr>
            <a:xfrm>
              <a:off x="6023189" y="28152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1" name="pt21"/>
            <p:cNvSpPr/>
            <p:nvPr/>
          </p:nvSpPr>
          <p:spPr>
            <a:xfrm>
              <a:off x="6391947" y="30622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2" name="pt22"/>
            <p:cNvSpPr/>
            <p:nvPr/>
          </p:nvSpPr>
          <p:spPr>
            <a:xfrm>
              <a:off x="6760705" y="18337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3" name="pt23"/>
            <p:cNvSpPr/>
            <p:nvPr/>
          </p:nvSpPr>
          <p:spPr>
            <a:xfrm>
              <a:off x="7129464" y="273631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4" name="pt24"/>
            <p:cNvSpPr/>
            <p:nvPr/>
          </p:nvSpPr>
          <p:spPr>
            <a:xfrm>
              <a:off x="7498222" y="205582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7866980" y="29650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8235738" y="30688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tx27"/>
            <p:cNvSpPr/>
            <p:nvPr/>
          </p:nvSpPr>
          <p:spPr>
            <a:xfrm>
              <a:off x="1477310" y="3821700"/>
              <a:ext cx="291214" cy="6585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-41.71</a:t>
              </a:r>
            </a:p>
          </p:txBody>
        </p:sp>
        <p:sp>
          <p:nvSpPr>
            <p:cNvPr id="28" name="tx28"/>
            <p:cNvSpPr/>
            <p:nvPr/>
          </p:nvSpPr>
          <p:spPr>
            <a:xfrm>
              <a:off x="1846068" y="3551975"/>
              <a:ext cx="291214"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-26.33</a:t>
              </a:r>
            </a:p>
          </p:txBody>
        </p:sp>
        <p:sp>
          <p:nvSpPr>
            <p:cNvPr id="29" name="tx29"/>
            <p:cNvSpPr/>
            <p:nvPr/>
          </p:nvSpPr>
          <p:spPr>
            <a:xfrm>
              <a:off x="2231125" y="2423529"/>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38.62</a:t>
              </a:r>
            </a:p>
          </p:txBody>
        </p:sp>
        <p:sp>
          <p:nvSpPr>
            <p:cNvPr id="30" name="tx30"/>
            <p:cNvSpPr/>
            <p:nvPr/>
          </p:nvSpPr>
          <p:spPr>
            <a:xfrm>
              <a:off x="2612322" y="3195671"/>
              <a:ext cx="233739"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-5.82</a:t>
              </a:r>
            </a:p>
          </p:txBody>
        </p:sp>
        <p:sp>
          <p:nvSpPr>
            <p:cNvPr id="31" name="tx31"/>
            <p:cNvSpPr/>
            <p:nvPr/>
          </p:nvSpPr>
          <p:spPr>
            <a:xfrm>
              <a:off x="2968641" y="2700725"/>
              <a:ext cx="258617" cy="67047"/>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22.74</a:t>
              </a:r>
            </a:p>
          </p:txBody>
        </p:sp>
        <p:sp>
          <p:nvSpPr>
            <p:cNvPr id="32" name="tx32"/>
            <p:cNvSpPr/>
            <p:nvPr/>
          </p:nvSpPr>
          <p:spPr>
            <a:xfrm>
              <a:off x="3321101" y="3382037"/>
              <a:ext cx="291214"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-16.55</a:t>
              </a:r>
            </a:p>
          </p:txBody>
        </p:sp>
        <p:sp>
          <p:nvSpPr>
            <p:cNvPr id="33" name="tx33"/>
            <p:cNvSpPr/>
            <p:nvPr/>
          </p:nvSpPr>
          <p:spPr>
            <a:xfrm>
              <a:off x="3777991" y="2225735"/>
              <a:ext cx="114950"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50</a:t>
              </a:r>
            </a:p>
          </p:txBody>
        </p:sp>
        <p:sp>
          <p:nvSpPr>
            <p:cNvPr id="34" name="tx34"/>
            <p:cNvSpPr/>
            <p:nvPr/>
          </p:nvSpPr>
          <p:spPr>
            <a:xfrm>
              <a:off x="4074916" y="1531703"/>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89.94</a:t>
              </a:r>
            </a:p>
          </p:txBody>
        </p:sp>
        <p:sp>
          <p:nvSpPr>
            <p:cNvPr id="35" name="tx35"/>
            <p:cNvSpPr/>
            <p:nvPr/>
          </p:nvSpPr>
          <p:spPr>
            <a:xfrm>
              <a:off x="4472411" y="1923433"/>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67.4</a:t>
              </a:r>
            </a:p>
          </p:txBody>
        </p:sp>
        <p:sp>
          <p:nvSpPr>
            <p:cNvPr id="36" name="tx36"/>
            <p:cNvSpPr/>
            <p:nvPr/>
          </p:nvSpPr>
          <p:spPr>
            <a:xfrm>
              <a:off x="4812432" y="2102072"/>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57.12</a:t>
              </a:r>
            </a:p>
          </p:txBody>
        </p:sp>
        <p:sp>
          <p:nvSpPr>
            <p:cNvPr id="37" name="tx37"/>
            <p:cNvSpPr/>
            <p:nvPr/>
          </p:nvSpPr>
          <p:spPr>
            <a:xfrm>
              <a:off x="5181190" y="1987112"/>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63.73</a:t>
              </a:r>
            </a:p>
          </p:txBody>
        </p:sp>
        <p:sp>
          <p:nvSpPr>
            <p:cNvPr id="38" name="tx38"/>
            <p:cNvSpPr/>
            <p:nvPr/>
          </p:nvSpPr>
          <p:spPr>
            <a:xfrm>
              <a:off x="5549948" y="1895342"/>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69.01</a:t>
              </a:r>
            </a:p>
          </p:txBody>
        </p:sp>
        <p:sp>
          <p:nvSpPr>
            <p:cNvPr id="39" name="tx39"/>
            <p:cNvSpPr/>
            <p:nvPr/>
          </p:nvSpPr>
          <p:spPr>
            <a:xfrm>
              <a:off x="5918706" y="2738774"/>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20.47</a:t>
              </a:r>
            </a:p>
          </p:txBody>
        </p:sp>
        <p:sp>
          <p:nvSpPr>
            <p:cNvPr id="40" name="tx40"/>
            <p:cNvSpPr/>
            <p:nvPr/>
          </p:nvSpPr>
          <p:spPr>
            <a:xfrm>
              <a:off x="6316202" y="298585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6.25</a:t>
              </a:r>
            </a:p>
          </p:txBody>
        </p:sp>
        <p:sp>
          <p:nvSpPr>
            <p:cNvPr id="41" name="tx41"/>
            <p:cNvSpPr/>
            <p:nvPr/>
          </p:nvSpPr>
          <p:spPr>
            <a:xfrm>
              <a:off x="6656223" y="1757307"/>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76.96</a:t>
              </a:r>
            </a:p>
          </p:txBody>
        </p:sp>
        <p:sp>
          <p:nvSpPr>
            <p:cNvPr id="42" name="tx42"/>
            <p:cNvSpPr/>
            <p:nvPr/>
          </p:nvSpPr>
          <p:spPr>
            <a:xfrm>
              <a:off x="7024981" y="2659889"/>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25.01</a:t>
              </a:r>
            </a:p>
          </p:txBody>
        </p:sp>
        <p:sp>
          <p:nvSpPr>
            <p:cNvPr id="43" name="tx43"/>
            <p:cNvSpPr/>
            <p:nvPr/>
          </p:nvSpPr>
          <p:spPr>
            <a:xfrm>
              <a:off x="7393739" y="1979395"/>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64.18</a:t>
              </a:r>
            </a:p>
          </p:txBody>
        </p:sp>
        <p:sp>
          <p:nvSpPr>
            <p:cNvPr id="44" name="tx44"/>
            <p:cNvSpPr/>
            <p:nvPr/>
          </p:nvSpPr>
          <p:spPr>
            <a:xfrm>
              <a:off x="7762497" y="2888664"/>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11.85</a:t>
              </a:r>
            </a:p>
          </p:txBody>
        </p:sp>
        <p:sp>
          <p:nvSpPr>
            <p:cNvPr id="45" name="tx45"/>
            <p:cNvSpPr/>
            <p:nvPr/>
          </p:nvSpPr>
          <p:spPr>
            <a:xfrm>
              <a:off x="8159993" y="299246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5.87</a:t>
              </a:r>
            </a:p>
          </p:txBody>
        </p:sp>
        <p:sp>
          <p:nvSpPr>
            <p:cNvPr id="46" name="pl46"/>
            <p:cNvSpPr/>
            <p:nvPr/>
          </p:nvSpPr>
          <p:spPr>
            <a:xfrm>
              <a:off x="903839" y="3195778"/>
              <a:ext cx="7707045" cy="0"/>
            </a:xfrm>
            <a:custGeom>
              <a:avLst/>
              <a:pathLst>
                <a:path w="7707045" h="0">
                  <a:moveTo>
                    <a:pt x="0" y="0"/>
                  </a:moveTo>
                  <a:lnTo>
                    <a:pt x="7707045" y="0"/>
                  </a:lnTo>
                  <a:lnTo>
                    <a:pt x="7707045" y="0"/>
                  </a:lnTo>
                </a:path>
              </a:pathLst>
            </a:custGeom>
            <a:ln w="13550" cap="flat">
              <a:solidFill>
                <a:srgbClr val="00008B">
                  <a:alpha val="100000"/>
                </a:srgbClr>
              </a:solidFill>
              <a:prstDash val="solid"/>
              <a:round/>
            </a:ln>
          </p:spPr>
          <p:txBody>
            <a:bodyPr/>
            <a:lstStyle/>
            <a:p/>
          </p:txBody>
        </p:sp>
        <p:sp>
          <p:nvSpPr>
            <p:cNvPr id="47" name="pl47"/>
            <p:cNvSpPr/>
            <p:nvPr/>
          </p:nvSpPr>
          <p:spPr>
            <a:xfrm>
              <a:off x="903839"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48" name="tx48"/>
            <p:cNvSpPr/>
            <p:nvPr/>
          </p:nvSpPr>
          <p:spPr>
            <a:xfrm>
              <a:off x="762794" y="3150990"/>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49" name="tx49"/>
            <p:cNvSpPr/>
            <p:nvPr/>
          </p:nvSpPr>
          <p:spPr>
            <a:xfrm>
              <a:off x="690073" y="2282202"/>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50</a:t>
              </a:r>
            </a:p>
          </p:txBody>
        </p:sp>
        <p:sp>
          <p:nvSpPr>
            <p:cNvPr id="50" name="pl50"/>
            <p:cNvSpPr/>
            <p:nvPr/>
          </p:nvSpPr>
          <p:spPr>
            <a:xfrm>
              <a:off x="865881" y="319577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1" name="pl51"/>
            <p:cNvSpPr/>
            <p:nvPr/>
          </p:nvSpPr>
          <p:spPr>
            <a:xfrm>
              <a:off x="865881" y="2326990"/>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2" name="pl52"/>
            <p:cNvSpPr/>
            <p:nvPr/>
          </p:nvSpPr>
          <p:spPr>
            <a:xfrm>
              <a:off x="903839" y="4034861"/>
              <a:ext cx="7707045" cy="0"/>
            </a:xfrm>
            <a:custGeom>
              <a:avLst/>
              <a:pathLst>
                <a:path w="7707045" h="0">
                  <a:moveTo>
                    <a:pt x="0" y="0"/>
                  </a:moveTo>
                  <a:lnTo>
                    <a:pt x="7707045" y="0"/>
                  </a:lnTo>
                </a:path>
              </a:pathLst>
            </a:custGeom>
            <a:ln w="13550" cap="flat">
              <a:solidFill>
                <a:srgbClr val="000000">
                  <a:alpha val="100000"/>
                </a:srgbClr>
              </a:solidFill>
              <a:prstDash val="solid"/>
              <a:round/>
            </a:ln>
          </p:spPr>
          <p:txBody>
            <a:bodyPr/>
            <a:lstStyle/>
            <a:p/>
          </p:txBody>
        </p:sp>
        <p:sp>
          <p:nvSpPr>
            <p:cNvPr id="53" name="pl53"/>
            <p:cNvSpPr/>
            <p:nvPr/>
          </p:nvSpPr>
          <p:spPr>
            <a:xfrm>
              <a:off x="125415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4" name="pl54"/>
            <p:cNvSpPr/>
            <p:nvPr/>
          </p:nvSpPr>
          <p:spPr>
            <a:xfrm>
              <a:off x="162291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5" name="pl55"/>
            <p:cNvSpPr/>
            <p:nvPr/>
          </p:nvSpPr>
          <p:spPr>
            <a:xfrm>
              <a:off x="199167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6" name="pl56"/>
            <p:cNvSpPr/>
            <p:nvPr/>
          </p:nvSpPr>
          <p:spPr>
            <a:xfrm>
              <a:off x="236043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7" name="pl57"/>
            <p:cNvSpPr/>
            <p:nvPr/>
          </p:nvSpPr>
          <p:spPr>
            <a:xfrm>
              <a:off x="272919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8" name="pl58"/>
            <p:cNvSpPr/>
            <p:nvPr/>
          </p:nvSpPr>
          <p:spPr>
            <a:xfrm>
              <a:off x="3097950"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59" name="pl59"/>
            <p:cNvSpPr/>
            <p:nvPr/>
          </p:nvSpPr>
          <p:spPr>
            <a:xfrm>
              <a:off x="3466708"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0" name="pl60"/>
            <p:cNvSpPr/>
            <p:nvPr/>
          </p:nvSpPr>
          <p:spPr>
            <a:xfrm>
              <a:off x="383546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1" name="pl61"/>
            <p:cNvSpPr/>
            <p:nvPr/>
          </p:nvSpPr>
          <p:spPr>
            <a:xfrm>
              <a:off x="420422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2" name="pl62"/>
            <p:cNvSpPr/>
            <p:nvPr/>
          </p:nvSpPr>
          <p:spPr>
            <a:xfrm>
              <a:off x="457298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3" name="pl63"/>
            <p:cNvSpPr/>
            <p:nvPr/>
          </p:nvSpPr>
          <p:spPr>
            <a:xfrm>
              <a:off x="494174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4" name="pl64"/>
            <p:cNvSpPr/>
            <p:nvPr/>
          </p:nvSpPr>
          <p:spPr>
            <a:xfrm>
              <a:off x="531049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5" name="pl65"/>
            <p:cNvSpPr/>
            <p:nvPr/>
          </p:nvSpPr>
          <p:spPr>
            <a:xfrm>
              <a:off x="567925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6" name="pl66"/>
            <p:cNvSpPr/>
            <p:nvPr/>
          </p:nvSpPr>
          <p:spPr>
            <a:xfrm>
              <a:off x="604801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7" name="pl67"/>
            <p:cNvSpPr/>
            <p:nvPr/>
          </p:nvSpPr>
          <p:spPr>
            <a:xfrm>
              <a:off x="641677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8" name="pl68"/>
            <p:cNvSpPr/>
            <p:nvPr/>
          </p:nvSpPr>
          <p:spPr>
            <a:xfrm>
              <a:off x="678553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9" name="pl69"/>
            <p:cNvSpPr/>
            <p:nvPr/>
          </p:nvSpPr>
          <p:spPr>
            <a:xfrm>
              <a:off x="7154290"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0" name="pl70"/>
            <p:cNvSpPr/>
            <p:nvPr/>
          </p:nvSpPr>
          <p:spPr>
            <a:xfrm>
              <a:off x="7523048"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1" name="pl71"/>
            <p:cNvSpPr/>
            <p:nvPr/>
          </p:nvSpPr>
          <p:spPr>
            <a:xfrm>
              <a:off x="789180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2" name="pl72"/>
            <p:cNvSpPr/>
            <p:nvPr/>
          </p:nvSpPr>
          <p:spPr>
            <a:xfrm>
              <a:off x="826056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3" name="tx73"/>
            <p:cNvSpPr/>
            <p:nvPr/>
          </p:nvSpPr>
          <p:spPr>
            <a:xfrm rot="-5400000">
              <a:off x="116052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2002</a:t>
              </a:r>
            </a:p>
          </p:txBody>
        </p:sp>
        <p:sp>
          <p:nvSpPr>
            <p:cNvPr id="74" name="tx74"/>
            <p:cNvSpPr/>
            <p:nvPr/>
          </p:nvSpPr>
          <p:spPr>
            <a:xfrm rot="-5400000">
              <a:off x="152928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2003</a:t>
              </a:r>
            </a:p>
          </p:txBody>
        </p:sp>
        <p:sp>
          <p:nvSpPr>
            <p:cNvPr id="75" name="tx75"/>
            <p:cNvSpPr/>
            <p:nvPr/>
          </p:nvSpPr>
          <p:spPr>
            <a:xfrm rot="-5400000">
              <a:off x="189803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2004</a:t>
              </a:r>
            </a:p>
          </p:txBody>
        </p:sp>
        <p:sp>
          <p:nvSpPr>
            <p:cNvPr id="76" name="tx76"/>
            <p:cNvSpPr/>
            <p:nvPr/>
          </p:nvSpPr>
          <p:spPr>
            <a:xfrm rot="-5400000">
              <a:off x="226679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2005</a:t>
              </a:r>
            </a:p>
          </p:txBody>
        </p:sp>
        <p:sp>
          <p:nvSpPr>
            <p:cNvPr id="77" name="tx77"/>
            <p:cNvSpPr/>
            <p:nvPr/>
          </p:nvSpPr>
          <p:spPr>
            <a:xfrm rot="-5400000">
              <a:off x="263555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2006</a:t>
              </a:r>
            </a:p>
          </p:txBody>
        </p:sp>
        <p:sp>
          <p:nvSpPr>
            <p:cNvPr id="78" name="tx78"/>
            <p:cNvSpPr/>
            <p:nvPr/>
          </p:nvSpPr>
          <p:spPr>
            <a:xfrm rot="-5400000">
              <a:off x="300431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2007</a:t>
              </a:r>
            </a:p>
          </p:txBody>
        </p:sp>
        <p:sp>
          <p:nvSpPr>
            <p:cNvPr id="79" name="tx79"/>
            <p:cNvSpPr/>
            <p:nvPr/>
          </p:nvSpPr>
          <p:spPr>
            <a:xfrm rot="-5400000">
              <a:off x="337307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2008</a:t>
              </a:r>
            </a:p>
          </p:txBody>
        </p:sp>
        <p:sp>
          <p:nvSpPr>
            <p:cNvPr id="80" name="tx80"/>
            <p:cNvSpPr/>
            <p:nvPr/>
          </p:nvSpPr>
          <p:spPr>
            <a:xfrm rot="-5400000">
              <a:off x="374182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2009</a:t>
              </a:r>
            </a:p>
          </p:txBody>
        </p:sp>
        <p:sp>
          <p:nvSpPr>
            <p:cNvPr id="81" name="tx81"/>
            <p:cNvSpPr/>
            <p:nvPr/>
          </p:nvSpPr>
          <p:spPr>
            <a:xfrm rot="-5400000">
              <a:off x="4110587"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2010</a:t>
              </a:r>
            </a:p>
          </p:txBody>
        </p:sp>
        <p:sp>
          <p:nvSpPr>
            <p:cNvPr id="82" name="tx82"/>
            <p:cNvSpPr/>
            <p:nvPr/>
          </p:nvSpPr>
          <p:spPr>
            <a:xfrm rot="-5400000">
              <a:off x="447934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2011</a:t>
              </a:r>
            </a:p>
          </p:txBody>
        </p:sp>
        <p:sp>
          <p:nvSpPr>
            <p:cNvPr id="83" name="tx83"/>
            <p:cNvSpPr/>
            <p:nvPr/>
          </p:nvSpPr>
          <p:spPr>
            <a:xfrm rot="-5400000">
              <a:off x="4848103"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2012</a:t>
              </a:r>
            </a:p>
          </p:txBody>
        </p:sp>
        <p:sp>
          <p:nvSpPr>
            <p:cNvPr id="84" name="tx84"/>
            <p:cNvSpPr/>
            <p:nvPr/>
          </p:nvSpPr>
          <p:spPr>
            <a:xfrm rot="-5400000">
              <a:off x="521686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2013</a:t>
              </a:r>
            </a:p>
          </p:txBody>
        </p:sp>
        <p:sp>
          <p:nvSpPr>
            <p:cNvPr id="85" name="tx85"/>
            <p:cNvSpPr/>
            <p:nvPr/>
          </p:nvSpPr>
          <p:spPr>
            <a:xfrm rot="-5400000">
              <a:off x="558561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2014</a:t>
              </a:r>
            </a:p>
          </p:txBody>
        </p:sp>
        <p:sp>
          <p:nvSpPr>
            <p:cNvPr id="86" name="tx86"/>
            <p:cNvSpPr/>
            <p:nvPr/>
          </p:nvSpPr>
          <p:spPr>
            <a:xfrm rot="-5400000">
              <a:off x="5954377"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2015</a:t>
              </a:r>
            </a:p>
          </p:txBody>
        </p:sp>
        <p:sp>
          <p:nvSpPr>
            <p:cNvPr id="87" name="tx87"/>
            <p:cNvSpPr/>
            <p:nvPr/>
          </p:nvSpPr>
          <p:spPr>
            <a:xfrm rot="-5400000">
              <a:off x="632313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2016</a:t>
              </a:r>
            </a:p>
          </p:txBody>
        </p:sp>
        <p:sp>
          <p:nvSpPr>
            <p:cNvPr id="88" name="tx88"/>
            <p:cNvSpPr/>
            <p:nvPr/>
          </p:nvSpPr>
          <p:spPr>
            <a:xfrm rot="-5400000">
              <a:off x="669189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89" name="tx89"/>
            <p:cNvSpPr/>
            <p:nvPr/>
          </p:nvSpPr>
          <p:spPr>
            <a:xfrm rot="-5400000">
              <a:off x="706065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90" name="tx90"/>
            <p:cNvSpPr/>
            <p:nvPr/>
          </p:nvSpPr>
          <p:spPr>
            <a:xfrm rot="-5400000">
              <a:off x="742941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91" name="tx91"/>
            <p:cNvSpPr/>
            <p:nvPr/>
          </p:nvSpPr>
          <p:spPr>
            <a:xfrm rot="-5400000">
              <a:off x="779816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92" name="tx92"/>
            <p:cNvSpPr/>
            <p:nvPr/>
          </p:nvSpPr>
          <p:spPr>
            <a:xfrm rot="-5400000">
              <a:off x="816692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93" name="tx93"/>
            <p:cNvSpPr/>
            <p:nvPr/>
          </p:nvSpPr>
          <p:spPr>
            <a:xfrm>
              <a:off x="4614487"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94" name="tx94"/>
            <p:cNvSpPr/>
            <p:nvPr/>
          </p:nvSpPr>
          <p:spPr>
            <a:xfrm rot="-5400000">
              <a:off x="-698623" y="2715268"/>
              <a:ext cx="2525737"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Percentage Increse in Cases Registered</a:t>
              </a:r>
            </a:p>
          </p:txBody>
        </p:sp>
        <p:sp>
          <p:nvSpPr>
            <p:cNvPr id="95" name="tx95"/>
            <p:cNvSpPr/>
            <p:nvPr/>
          </p:nvSpPr>
          <p:spPr>
            <a:xfrm>
              <a:off x="903839" y="1232224"/>
              <a:ext cx="5806715"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Percentage Increase Trend India 2002 - 2021</a:t>
              </a:r>
            </a:p>
          </p:txBody>
        </p:sp>
      </p:gr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Objectives</a:t>
            </a:r>
          </a:p>
        </p:txBody>
      </p:sp>
      <p:sp>
        <p:nvSpPr>
          <p:cNvPr id="3" name="Content Placeholder 2"/>
          <p:cNvSpPr>
            <a:spLocks noGrp="1"/>
          </p:cNvSpPr>
          <p:nvPr>
            <p:ph idx="1"/>
          </p:nvPr>
        </p:nvSpPr>
        <p:spPr/>
        <p:txBody>
          <a:bodyPr/>
          <a:lstStyle/>
          <a:p>
            <a:pPr lvl="0"/>
            <a:r>
              <a:rPr/>
              <a:t>To analyze the year-wise trend and future prediction of the number of cyber-crimes registered in India using the data from 2002 - 2021.</a:t>
            </a:r>
            <a:br/>
          </a:p>
          <a:p>
            <a:pPr lvl="0"/>
            <a:r>
              <a:rPr/>
              <a:t>State and U.T. - wise comparisons for the cyber-crimes incidence.</a:t>
            </a:r>
            <a:br/>
          </a:p>
          <a:p>
            <a:pPr lvl="0"/>
            <a:r>
              <a:rPr/>
              <a:t>Application of Non-Parametric tests to check similarity of distributions and randomness of cases, keeping the population variation of the states under consideration.</a:t>
            </a:r>
            <a:br/>
          </a:p>
          <a:p>
            <a:pPr lvl="0"/>
            <a:r>
              <a:rPr/>
              <a:t>To identify major cyber-crime motives in India.</a:t>
            </a:r>
            <a:br/>
          </a:p>
          <a:p>
            <a:pPr lvl="0"/>
            <a:r>
              <a:rPr/>
              <a:t>Dividing States into clusters based on their fraud cyber crimes in the years 2017-2021.</a:t>
            </a:r>
            <a:br/>
          </a:p>
          <a:p>
            <a:pPr lvl="0"/>
            <a:r>
              <a:rPr/>
              <a:t>To analyze of Police Disposal of cyber crimes and dividing statistically similar crime-heads into clusters.</a:t>
            </a:r>
          </a:p>
          <a:p>
            <a:pPr lvl="0"/>
            <a:r>
              <a:rPr/>
              <a:t>To analyze how court matters involving cyber crime are handled and disposal of persons arrested.</a:t>
            </a:r>
            <a:br/>
          </a:p>
          <a:p>
            <a:pPr lvl="0"/>
            <a:r>
              <a:rPr/>
              <a:t>To figure out major cyber crimes against women and children.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Internet User Base of India</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03839" y="3920485"/>
              <a:ext cx="7707045" cy="0"/>
            </a:xfrm>
            <a:custGeom>
              <a:avLst/>
              <a:pathLst>
                <a:path w="7707045" h="0">
                  <a:moveTo>
                    <a:pt x="0" y="0"/>
                  </a:moveTo>
                  <a:lnTo>
                    <a:pt x="7707045" y="0"/>
                  </a:lnTo>
                  <a:lnTo>
                    <a:pt x="7707045" y="0"/>
                  </a:lnTo>
                </a:path>
              </a:pathLst>
            </a:custGeom>
            <a:ln w="14782" cap="flat">
              <a:solidFill>
                <a:srgbClr val="BEBEBE">
                  <a:alpha val="100000"/>
                </a:srgbClr>
              </a:solidFill>
              <a:prstDash val="dot"/>
              <a:round/>
            </a:ln>
          </p:spPr>
          <p:txBody>
            <a:bodyPr/>
            <a:lstStyle/>
            <a:p/>
          </p:txBody>
        </p:sp>
        <p:sp>
          <p:nvSpPr>
            <p:cNvPr id="6" name="pl6"/>
            <p:cNvSpPr/>
            <p:nvPr/>
          </p:nvSpPr>
          <p:spPr>
            <a:xfrm>
              <a:off x="903839" y="3388502"/>
              <a:ext cx="7707045" cy="0"/>
            </a:xfrm>
            <a:custGeom>
              <a:avLst/>
              <a:pathLst>
                <a:path w="7707045" h="0">
                  <a:moveTo>
                    <a:pt x="0" y="0"/>
                  </a:moveTo>
                  <a:lnTo>
                    <a:pt x="7707045" y="0"/>
                  </a:lnTo>
                  <a:lnTo>
                    <a:pt x="7707045" y="0"/>
                  </a:lnTo>
                </a:path>
              </a:pathLst>
            </a:custGeom>
            <a:ln w="14782" cap="flat">
              <a:solidFill>
                <a:srgbClr val="BEBEBE">
                  <a:alpha val="100000"/>
                </a:srgbClr>
              </a:solidFill>
              <a:prstDash val="dot"/>
              <a:round/>
            </a:ln>
          </p:spPr>
          <p:txBody>
            <a:bodyPr/>
            <a:lstStyle/>
            <a:p/>
          </p:txBody>
        </p:sp>
        <p:sp>
          <p:nvSpPr>
            <p:cNvPr id="7" name="pl7"/>
            <p:cNvSpPr/>
            <p:nvPr/>
          </p:nvSpPr>
          <p:spPr>
            <a:xfrm>
              <a:off x="903839" y="2856519"/>
              <a:ext cx="7707045" cy="0"/>
            </a:xfrm>
            <a:custGeom>
              <a:avLst/>
              <a:pathLst>
                <a:path w="7707045" h="0">
                  <a:moveTo>
                    <a:pt x="0" y="0"/>
                  </a:moveTo>
                  <a:lnTo>
                    <a:pt x="7707045" y="0"/>
                  </a:lnTo>
                  <a:lnTo>
                    <a:pt x="7707045" y="0"/>
                  </a:lnTo>
                </a:path>
              </a:pathLst>
            </a:custGeom>
            <a:ln w="14782" cap="flat">
              <a:solidFill>
                <a:srgbClr val="BEBEBE">
                  <a:alpha val="100000"/>
                </a:srgbClr>
              </a:solidFill>
              <a:prstDash val="dot"/>
              <a:round/>
            </a:ln>
          </p:spPr>
          <p:txBody>
            <a:bodyPr/>
            <a:lstStyle/>
            <a:p/>
          </p:txBody>
        </p:sp>
        <p:sp>
          <p:nvSpPr>
            <p:cNvPr id="8" name="pl8"/>
            <p:cNvSpPr/>
            <p:nvPr/>
          </p:nvSpPr>
          <p:spPr>
            <a:xfrm>
              <a:off x="903839" y="2324536"/>
              <a:ext cx="7707045" cy="0"/>
            </a:xfrm>
            <a:custGeom>
              <a:avLst/>
              <a:pathLst>
                <a:path w="7707045" h="0">
                  <a:moveTo>
                    <a:pt x="0" y="0"/>
                  </a:moveTo>
                  <a:lnTo>
                    <a:pt x="7707045" y="0"/>
                  </a:lnTo>
                  <a:lnTo>
                    <a:pt x="7707045" y="0"/>
                  </a:lnTo>
                </a:path>
              </a:pathLst>
            </a:custGeom>
            <a:ln w="14782" cap="flat">
              <a:solidFill>
                <a:srgbClr val="BEBEBE">
                  <a:alpha val="100000"/>
                </a:srgbClr>
              </a:solidFill>
              <a:prstDash val="dot"/>
              <a:round/>
            </a:ln>
          </p:spPr>
          <p:txBody>
            <a:bodyPr/>
            <a:lstStyle/>
            <a:p/>
          </p:txBody>
        </p:sp>
        <p:sp>
          <p:nvSpPr>
            <p:cNvPr id="9" name="pl9"/>
            <p:cNvSpPr/>
            <p:nvPr/>
          </p:nvSpPr>
          <p:spPr>
            <a:xfrm>
              <a:off x="903839" y="1792553"/>
              <a:ext cx="7707045" cy="0"/>
            </a:xfrm>
            <a:custGeom>
              <a:avLst/>
              <a:pathLst>
                <a:path w="7707045" h="0">
                  <a:moveTo>
                    <a:pt x="0" y="0"/>
                  </a:moveTo>
                  <a:lnTo>
                    <a:pt x="7707045" y="0"/>
                  </a:lnTo>
                  <a:lnTo>
                    <a:pt x="7707045" y="0"/>
                  </a:lnTo>
                </a:path>
              </a:pathLst>
            </a:custGeom>
            <a:ln w="14782" cap="flat">
              <a:solidFill>
                <a:srgbClr val="BEBEBE">
                  <a:alpha val="100000"/>
                </a:srgbClr>
              </a:solidFill>
              <a:prstDash val="dot"/>
              <a:round/>
            </a:ln>
          </p:spPr>
          <p:txBody>
            <a:bodyPr/>
            <a:lstStyle/>
            <a:p/>
          </p:txBody>
        </p:sp>
        <p:sp>
          <p:nvSpPr>
            <p:cNvPr id="10" name="pl10"/>
            <p:cNvSpPr/>
            <p:nvPr/>
          </p:nvSpPr>
          <p:spPr>
            <a:xfrm>
              <a:off x="1254159" y="1632958"/>
              <a:ext cx="7006404" cy="2205714"/>
            </a:xfrm>
            <a:custGeom>
              <a:avLst/>
              <a:pathLst>
                <a:path w="7006404" h="2205714">
                  <a:moveTo>
                    <a:pt x="0" y="2205714"/>
                  </a:moveTo>
                  <a:lnTo>
                    <a:pt x="389244" y="2197808"/>
                  </a:lnTo>
                  <a:lnTo>
                    <a:pt x="778489" y="2182399"/>
                  </a:lnTo>
                  <a:lnTo>
                    <a:pt x="1167734" y="2160485"/>
                  </a:lnTo>
                  <a:lnTo>
                    <a:pt x="1556978" y="2138278"/>
                  </a:lnTo>
                  <a:lnTo>
                    <a:pt x="1946223" y="2077393"/>
                  </a:lnTo>
                  <a:lnTo>
                    <a:pt x="2335468" y="2054518"/>
                  </a:lnTo>
                  <a:lnTo>
                    <a:pt x="2724712" y="2015151"/>
                  </a:lnTo>
                  <a:lnTo>
                    <a:pt x="3113957" y="1888539"/>
                  </a:lnTo>
                  <a:lnTo>
                    <a:pt x="3503202" y="1751819"/>
                  </a:lnTo>
                  <a:lnTo>
                    <a:pt x="3892447" y="1697025"/>
                  </a:lnTo>
                  <a:lnTo>
                    <a:pt x="4281691" y="1633187"/>
                  </a:lnTo>
                  <a:lnTo>
                    <a:pt x="4670936" y="1569349"/>
                  </a:lnTo>
                  <a:lnTo>
                    <a:pt x="5060181" y="1494872"/>
                  </a:lnTo>
                  <a:lnTo>
                    <a:pt x="5449425" y="1409754"/>
                  </a:lnTo>
                  <a:lnTo>
                    <a:pt x="5838670" y="1319317"/>
                  </a:lnTo>
                  <a:lnTo>
                    <a:pt x="6227915" y="1219235"/>
                  </a:lnTo>
                  <a:lnTo>
                    <a:pt x="6617159" y="723496"/>
                  </a:lnTo>
                  <a:lnTo>
                    <a:pt x="7006404" y="0"/>
                  </a:lnTo>
                </a:path>
              </a:pathLst>
            </a:custGeom>
            <a:ln w="13550" cap="flat">
              <a:solidFill>
                <a:srgbClr val="FF0000">
                  <a:alpha val="100000"/>
                </a:srgbClr>
              </a:solidFill>
              <a:prstDash val="solid"/>
              <a:round/>
            </a:ln>
          </p:spPr>
          <p:txBody>
            <a:bodyPr/>
            <a:lstStyle/>
            <a:p/>
          </p:txBody>
        </p:sp>
        <p:sp>
          <p:nvSpPr>
            <p:cNvPr id="11" name="pt11"/>
            <p:cNvSpPr/>
            <p:nvPr/>
          </p:nvSpPr>
          <p:spPr>
            <a:xfrm>
              <a:off x="1229333" y="381384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1618578" y="380594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2007823" y="37905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2397067" y="376861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2786312" y="37464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6" name="pt16"/>
            <p:cNvSpPr/>
            <p:nvPr/>
          </p:nvSpPr>
          <p:spPr>
            <a:xfrm>
              <a:off x="3175557" y="368552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7" name="pt17"/>
            <p:cNvSpPr/>
            <p:nvPr/>
          </p:nvSpPr>
          <p:spPr>
            <a:xfrm>
              <a:off x="3564802" y="366265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8" name="pt18"/>
            <p:cNvSpPr/>
            <p:nvPr/>
          </p:nvSpPr>
          <p:spPr>
            <a:xfrm>
              <a:off x="3954046" y="362328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9" name="pt19"/>
            <p:cNvSpPr/>
            <p:nvPr/>
          </p:nvSpPr>
          <p:spPr>
            <a:xfrm>
              <a:off x="4343291" y="349667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0" name="pt20"/>
            <p:cNvSpPr/>
            <p:nvPr/>
          </p:nvSpPr>
          <p:spPr>
            <a:xfrm>
              <a:off x="4732536" y="335995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1" name="pt21"/>
            <p:cNvSpPr/>
            <p:nvPr/>
          </p:nvSpPr>
          <p:spPr>
            <a:xfrm>
              <a:off x="5121780" y="330515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2" name="pt22"/>
            <p:cNvSpPr/>
            <p:nvPr/>
          </p:nvSpPr>
          <p:spPr>
            <a:xfrm>
              <a:off x="5511025" y="324132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3" name="pt23"/>
            <p:cNvSpPr/>
            <p:nvPr/>
          </p:nvSpPr>
          <p:spPr>
            <a:xfrm>
              <a:off x="5900270" y="317748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4" name="pt24"/>
            <p:cNvSpPr/>
            <p:nvPr/>
          </p:nvSpPr>
          <p:spPr>
            <a:xfrm>
              <a:off x="6289514" y="310300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5" name="pt25"/>
            <p:cNvSpPr/>
            <p:nvPr/>
          </p:nvSpPr>
          <p:spPr>
            <a:xfrm>
              <a:off x="6678759" y="30178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6" name="pt26"/>
            <p:cNvSpPr/>
            <p:nvPr/>
          </p:nvSpPr>
          <p:spPr>
            <a:xfrm>
              <a:off x="7068004" y="292745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pt27"/>
            <p:cNvSpPr/>
            <p:nvPr/>
          </p:nvSpPr>
          <p:spPr>
            <a:xfrm>
              <a:off x="7457249" y="28273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8" name="pt28"/>
            <p:cNvSpPr/>
            <p:nvPr/>
          </p:nvSpPr>
          <p:spPr>
            <a:xfrm>
              <a:off x="7846493" y="233162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9" name="pt29"/>
            <p:cNvSpPr/>
            <p:nvPr/>
          </p:nvSpPr>
          <p:spPr>
            <a:xfrm>
              <a:off x="8235738"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0" name="tx30"/>
            <p:cNvSpPr/>
            <p:nvPr/>
          </p:nvSpPr>
          <p:spPr>
            <a:xfrm>
              <a:off x="1153588" y="3738609"/>
              <a:ext cx="201142" cy="67135"/>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1.54</a:t>
              </a:r>
            </a:p>
          </p:txBody>
        </p:sp>
        <p:sp>
          <p:nvSpPr>
            <p:cNvPr id="31" name="tx31"/>
            <p:cNvSpPr/>
            <p:nvPr/>
          </p:nvSpPr>
          <p:spPr>
            <a:xfrm>
              <a:off x="1542833" y="3729512"/>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1.69</a:t>
              </a:r>
            </a:p>
          </p:txBody>
        </p:sp>
        <p:sp>
          <p:nvSpPr>
            <p:cNvPr id="32" name="tx32"/>
            <p:cNvSpPr/>
            <p:nvPr/>
          </p:nvSpPr>
          <p:spPr>
            <a:xfrm>
              <a:off x="1932078" y="3714103"/>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1.98</a:t>
              </a:r>
            </a:p>
          </p:txBody>
        </p:sp>
        <p:sp>
          <p:nvSpPr>
            <p:cNvPr id="33" name="tx33"/>
            <p:cNvSpPr/>
            <p:nvPr/>
          </p:nvSpPr>
          <p:spPr>
            <a:xfrm>
              <a:off x="2321322" y="3692189"/>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2.39</a:t>
              </a:r>
            </a:p>
          </p:txBody>
        </p:sp>
        <p:sp>
          <p:nvSpPr>
            <p:cNvPr id="34" name="tx34"/>
            <p:cNvSpPr/>
            <p:nvPr/>
          </p:nvSpPr>
          <p:spPr>
            <a:xfrm>
              <a:off x="2710567" y="3669982"/>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2.81</a:t>
              </a:r>
            </a:p>
          </p:txBody>
        </p:sp>
        <p:sp>
          <p:nvSpPr>
            <p:cNvPr id="35" name="tx35"/>
            <p:cNvSpPr/>
            <p:nvPr/>
          </p:nvSpPr>
          <p:spPr>
            <a:xfrm>
              <a:off x="3099812" y="3609097"/>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3.95</a:t>
              </a:r>
            </a:p>
          </p:txBody>
        </p:sp>
        <p:sp>
          <p:nvSpPr>
            <p:cNvPr id="36" name="tx36"/>
            <p:cNvSpPr/>
            <p:nvPr/>
          </p:nvSpPr>
          <p:spPr>
            <a:xfrm>
              <a:off x="3489056" y="3586222"/>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4.38</a:t>
              </a:r>
            </a:p>
          </p:txBody>
        </p:sp>
        <p:sp>
          <p:nvSpPr>
            <p:cNvPr id="37" name="tx37"/>
            <p:cNvSpPr/>
            <p:nvPr/>
          </p:nvSpPr>
          <p:spPr>
            <a:xfrm>
              <a:off x="3878301" y="3546855"/>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5.12</a:t>
              </a:r>
            </a:p>
          </p:txBody>
        </p:sp>
        <p:sp>
          <p:nvSpPr>
            <p:cNvPr id="38" name="tx38"/>
            <p:cNvSpPr/>
            <p:nvPr/>
          </p:nvSpPr>
          <p:spPr>
            <a:xfrm>
              <a:off x="4296284" y="3421434"/>
              <a:ext cx="143666" cy="67135"/>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7.5</a:t>
              </a:r>
            </a:p>
          </p:txBody>
        </p:sp>
        <p:sp>
          <p:nvSpPr>
            <p:cNvPr id="39" name="tx39"/>
            <p:cNvSpPr/>
            <p:nvPr/>
          </p:nvSpPr>
          <p:spPr>
            <a:xfrm>
              <a:off x="4628053" y="3283523"/>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10.07</a:t>
              </a:r>
            </a:p>
          </p:txBody>
        </p:sp>
        <p:sp>
          <p:nvSpPr>
            <p:cNvPr id="40" name="tx40"/>
            <p:cNvSpPr/>
            <p:nvPr/>
          </p:nvSpPr>
          <p:spPr>
            <a:xfrm>
              <a:off x="5046035" y="3231199"/>
              <a:ext cx="201142" cy="6585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11.1</a:t>
              </a:r>
            </a:p>
          </p:txBody>
        </p:sp>
        <p:sp>
          <p:nvSpPr>
            <p:cNvPr id="41" name="tx41"/>
            <p:cNvSpPr/>
            <p:nvPr/>
          </p:nvSpPr>
          <p:spPr>
            <a:xfrm>
              <a:off x="5435280" y="316489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12.3</a:t>
              </a:r>
            </a:p>
          </p:txBody>
        </p:sp>
        <p:sp>
          <p:nvSpPr>
            <p:cNvPr id="42" name="tx42"/>
            <p:cNvSpPr/>
            <p:nvPr/>
          </p:nvSpPr>
          <p:spPr>
            <a:xfrm>
              <a:off x="5824525" y="3101053"/>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13.5</a:t>
              </a:r>
            </a:p>
          </p:txBody>
        </p:sp>
        <p:sp>
          <p:nvSpPr>
            <p:cNvPr id="43" name="tx43"/>
            <p:cNvSpPr/>
            <p:nvPr/>
          </p:nvSpPr>
          <p:spPr>
            <a:xfrm>
              <a:off x="6213769" y="3026576"/>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14.9</a:t>
              </a:r>
            </a:p>
          </p:txBody>
        </p:sp>
        <p:sp>
          <p:nvSpPr>
            <p:cNvPr id="44" name="tx44"/>
            <p:cNvSpPr/>
            <p:nvPr/>
          </p:nvSpPr>
          <p:spPr>
            <a:xfrm>
              <a:off x="6603014" y="2941458"/>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16.5</a:t>
              </a:r>
            </a:p>
          </p:txBody>
        </p:sp>
        <p:sp>
          <p:nvSpPr>
            <p:cNvPr id="45" name="tx45"/>
            <p:cNvSpPr/>
            <p:nvPr/>
          </p:nvSpPr>
          <p:spPr>
            <a:xfrm>
              <a:off x="6992259" y="2851021"/>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18.2</a:t>
              </a:r>
            </a:p>
          </p:txBody>
        </p:sp>
        <p:sp>
          <p:nvSpPr>
            <p:cNvPr id="46" name="tx46"/>
            <p:cNvSpPr/>
            <p:nvPr/>
          </p:nvSpPr>
          <p:spPr>
            <a:xfrm>
              <a:off x="7352766" y="2750939"/>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20.08</a:t>
              </a:r>
            </a:p>
          </p:txBody>
        </p:sp>
        <p:sp>
          <p:nvSpPr>
            <p:cNvPr id="47" name="tx47"/>
            <p:cNvSpPr/>
            <p:nvPr/>
          </p:nvSpPr>
          <p:spPr>
            <a:xfrm>
              <a:off x="7770748" y="225520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29.4</a:t>
              </a:r>
            </a:p>
          </p:txBody>
        </p:sp>
        <p:sp>
          <p:nvSpPr>
            <p:cNvPr id="48" name="tx48"/>
            <p:cNvSpPr/>
            <p:nvPr/>
          </p:nvSpPr>
          <p:spPr>
            <a:xfrm>
              <a:off x="8203088" y="1531703"/>
              <a:ext cx="114950"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43</a:t>
              </a:r>
            </a:p>
          </p:txBody>
        </p:sp>
        <p:sp>
          <p:nvSpPr>
            <p:cNvPr id="49" name="pl49"/>
            <p:cNvSpPr/>
            <p:nvPr/>
          </p:nvSpPr>
          <p:spPr>
            <a:xfrm>
              <a:off x="903839" y="3920485"/>
              <a:ext cx="7707045" cy="0"/>
            </a:xfrm>
            <a:custGeom>
              <a:avLst/>
              <a:pathLst>
                <a:path w="7707045" h="0">
                  <a:moveTo>
                    <a:pt x="0" y="0"/>
                  </a:moveTo>
                  <a:lnTo>
                    <a:pt x="7707045" y="0"/>
                  </a:lnTo>
                  <a:lnTo>
                    <a:pt x="7707045" y="0"/>
                  </a:lnTo>
                </a:path>
              </a:pathLst>
            </a:custGeom>
            <a:ln w="13550" cap="flat">
              <a:solidFill>
                <a:srgbClr val="00008B">
                  <a:alpha val="100000"/>
                </a:srgbClr>
              </a:solidFill>
              <a:prstDash val="solid"/>
              <a:round/>
            </a:ln>
          </p:spPr>
          <p:txBody>
            <a:bodyPr/>
            <a:lstStyle/>
            <a:p/>
          </p:txBody>
        </p:sp>
        <p:sp>
          <p:nvSpPr>
            <p:cNvPr id="50" name="pl50"/>
            <p:cNvSpPr/>
            <p:nvPr/>
          </p:nvSpPr>
          <p:spPr>
            <a:xfrm>
              <a:off x="903839"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51" name="tx51"/>
            <p:cNvSpPr/>
            <p:nvPr/>
          </p:nvSpPr>
          <p:spPr>
            <a:xfrm>
              <a:off x="762794" y="3875697"/>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52" name="tx52"/>
            <p:cNvSpPr/>
            <p:nvPr/>
          </p:nvSpPr>
          <p:spPr>
            <a:xfrm>
              <a:off x="690073" y="3343714"/>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a:t>
              </a:r>
            </a:p>
          </p:txBody>
        </p:sp>
        <p:sp>
          <p:nvSpPr>
            <p:cNvPr id="53" name="tx53"/>
            <p:cNvSpPr/>
            <p:nvPr/>
          </p:nvSpPr>
          <p:spPr>
            <a:xfrm>
              <a:off x="690073" y="2811731"/>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a:t>
              </a:r>
            </a:p>
          </p:txBody>
        </p:sp>
        <p:sp>
          <p:nvSpPr>
            <p:cNvPr id="54" name="tx54"/>
            <p:cNvSpPr/>
            <p:nvPr/>
          </p:nvSpPr>
          <p:spPr>
            <a:xfrm>
              <a:off x="690073" y="2279748"/>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30</a:t>
              </a:r>
            </a:p>
          </p:txBody>
        </p:sp>
        <p:sp>
          <p:nvSpPr>
            <p:cNvPr id="55" name="tx55"/>
            <p:cNvSpPr/>
            <p:nvPr/>
          </p:nvSpPr>
          <p:spPr>
            <a:xfrm>
              <a:off x="690073" y="1747765"/>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40</a:t>
              </a:r>
            </a:p>
          </p:txBody>
        </p:sp>
        <p:sp>
          <p:nvSpPr>
            <p:cNvPr id="56" name="pl56"/>
            <p:cNvSpPr/>
            <p:nvPr/>
          </p:nvSpPr>
          <p:spPr>
            <a:xfrm>
              <a:off x="865881" y="392048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7" name="pl57"/>
            <p:cNvSpPr/>
            <p:nvPr/>
          </p:nvSpPr>
          <p:spPr>
            <a:xfrm>
              <a:off x="865881" y="338850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8" name="pl58"/>
            <p:cNvSpPr/>
            <p:nvPr/>
          </p:nvSpPr>
          <p:spPr>
            <a:xfrm>
              <a:off x="865881" y="285651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59" name="pl59"/>
            <p:cNvSpPr/>
            <p:nvPr/>
          </p:nvSpPr>
          <p:spPr>
            <a:xfrm>
              <a:off x="865881" y="232453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0" name="pl60"/>
            <p:cNvSpPr/>
            <p:nvPr/>
          </p:nvSpPr>
          <p:spPr>
            <a:xfrm>
              <a:off x="865881" y="179255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1" name="pl61"/>
            <p:cNvSpPr/>
            <p:nvPr/>
          </p:nvSpPr>
          <p:spPr>
            <a:xfrm>
              <a:off x="903839" y="4034861"/>
              <a:ext cx="7707045" cy="0"/>
            </a:xfrm>
            <a:custGeom>
              <a:avLst/>
              <a:pathLst>
                <a:path w="7707045" h="0">
                  <a:moveTo>
                    <a:pt x="0" y="0"/>
                  </a:moveTo>
                  <a:lnTo>
                    <a:pt x="7707045" y="0"/>
                  </a:lnTo>
                </a:path>
              </a:pathLst>
            </a:custGeom>
            <a:ln w="13550" cap="flat">
              <a:solidFill>
                <a:srgbClr val="000000">
                  <a:alpha val="100000"/>
                </a:srgbClr>
              </a:solidFill>
              <a:prstDash val="solid"/>
              <a:round/>
            </a:ln>
          </p:spPr>
          <p:txBody>
            <a:bodyPr/>
            <a:lstStyle/>
            <a:p/>
          </p:txBody>
        </p:sp>
        <p:sp>
          <p:nvSpPr>
            <p:cNvPr id="62" name="pl62"/>
            <p:cNvSpPr/>
            <p:nvPr/>
          </p:nvSpPr>
          <p:spPr>
            <a:xfrm>
              <a:off x="125415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3" name="pl63"/>
            <p:cNvSpPr/>
            <p:nvPr/>
          </p:nvSpPr>
          <p:spPr>
            <a:xfrm>
              <a:off x="164340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4" name="pl64"/>
            <p:cNvSpPr/>
            <p:nvPr/>
          </p:nvSpPr>
          <p:spPr>
            <a:xfrm>
              <a:off x="203264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5" name="pl65"/>
            <p:cNvSpPr/>
            <p:nvPr/>
          </p:nvSpPr>
          <p:spPr>
            <a:xfrm>
              <a:off x="242189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6" name="pl66"/>
            <p:cNvSpPr/>
            <p:nvPr/>
          </p:nvSpPr>
          <p:spPr>
            <a:xfrm>
              <a:off x="2811138"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7" name="pl67"/>
            <p:cNvSpPr/>
            <p:nvPr/>
          </p:nvSpPr>
          <p:spPr>
            <a:xfrm>
              <a:off x="320038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8" name="pl68"/>
            <p:cNvSpPr/>
            <p:nvPr/>
          </p:nvSpPr>
          <p:spPr>
            <a:xfrm>
              <a:off x="358962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9" name="pl69"/>
            <p:cNvSpPr/>
            <p:nvPr/>
          </p:nvSpPr>
          <p:spPr>
            <a:xfrm>
              <a:off x="397887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0" name="pl70"/>
            <p:cNvSpPr/>
            <p:nvPr/>
          </p:nvSpPr>
          <p:spPr>
            <a:xfrm>
              <a:off x="436811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1" name="pl71"/>
            <p:cNvSpPr/>
            <p:nvPr/>
          </p:nvSpPr>
          <p:spPr>
            <a:xfrm>
              <a:off x="475736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2" name="pl72"/>
            <p:cNvSpPr/>
            <p:nvPr/>
          </p:nvSpPr>
          <p:spPr>
            <a:xfrm>
              <a:off x="514660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3" name="pl73"/>
            <p:cNvSpPr/>
            <p:nvPr/>
          </p:nvSpPr>
          <p:spPr>
            <a:xfrm>
              <a:off x="553585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4" name="pl74"/>
            <p:cNvSpPr/>
            <p:nvPr/>
          </p:nvSpPr>
          <p:spPr>
            <a:xfrm>
              <a:off x="5925096"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5" name="pl75"/>
            <p:cNvSpPr/>
            <p:nvPr/>
          </p:nvSpPr>
          <p:spPr>
            <a:xfrm>
              <a:off x="6314340"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6" name="pl76"/>
            <p:cNvSpPr/>
            <p:nvPr/>
          </p:nvSpPr>
          <p:spPr>
            <a:xfrm>
              <a:off x="670358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7" name="pl77"/>
            <p:cNvSpPr/>
            <p:nvPr/>
          </p:nvSpPr>
          <p:spPr>
            <a:xfrm>
              <a:off x="7092830"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8" name="pl78"/>
            <p:cNvSpPr/>
            <p:nvPr/>
          </p:nvSpPr>
          <p:spPr>
            <a:xfrm>
              <a:off x="748207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79" name="pl79"/>
            <p:cNvSpPr/>
            <p:nvPr/>
          </p:nvSpPr>
          <p:spPr>
            <a:xfrm>
              <a:off x="787131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0" name="pl80"/>
            <p:cNvSpPr/>
            <p:nvPr/>
          </p:nvSpPr>
          <p:spPr>
            <a:xfrm>
              <a:off x="826056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1" name="tx81"/>
            <p:cNvSpPr/>
            <p:nvPr/>
          </p:nvSpPr>
          <p:spPr>
            <a:xfrm rot="-5400000">
              <a:off x="116052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2002</a:t>
              </a:r>
            </a:p>
          </p:txBody>
        </p:sp>
        <p:sp>
          <p:nvSpPr>
            <p:cNvPr id="82" name="tx82"/>
            <p:cNvSpPr/>
            <p:nvPr/>
          </p:nvSpPr>
          <p:spPr>
            <a:xfrm rot="-5400000">
              <a:off x="154976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2003</a:t>
              </a:r>
            </a:p>
          </p:txBody>
        </p:sp>
        <p:sp>
          <p:nvSpPr>
            <p:cNvPr id="83" name="tx83"/>
            <p:cNvSpPr/>
            <p:nvPr/>
          </p:nvSpPr>
          <p:spPr>
            <a:xfrm rot="-5400000">
              <a:off x="193901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2004</a:t>
              </a:r>
            </a:p>
          </p:txBody>
        </p:sp>
        <p:sp>
          <p:nvSpPr>
            <p:cNvPr id="84" name="tx84"/>
            <p:cNvSpPr/>
            <p:nvPr/>
          </p:nvSpPr>
          <p:spPr>
            <a:xfrm rot="-5400000">
              <a:off x="232825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2005</a:t>
              </a:r>
            </a:p>
          </p:txBody>
        </p:sp>
        <p:sp>
          <p:nvSpPr>
            <p:cNvPr id="85" name="tx85"/>
            <p:cNvSpPr/>
            <p:nvPr/>
          </p:nvSpPr>
          <p:spPr>
            <a:xfrm rot="-5400000">
              <a:off x="271750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2006</a:t>
              </a:r>
            </a:p>
          </p:txBody>
        </p:sp>
        <p:sp>
          <p:nvSpPr>
            <p:cNvPr id="86" name="tx86"/>
            <p:cNvSpPr/>
            <p:nvPr/>
          </p:nvSpPr>
          <p:spPr>
            <a:xfrm rot="-5400000">
              <a:off x="310674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2007</a:t>
              </a:r>
            </a:p>
          </p:txBody>
        </p:sp>
        <p:sp>
          <p:nvSpPr>
            <p:cNvPr id="87" name="tx87"/>
            <p:cNvSpPr/>
            <p:nvPr/>
          </p:nvSpPr>
          <p:spPr>
            <a:xfrm rot="-5400000">
              <a:off x="349599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2008</a:t>
              </a:r>
            </a:p>
          </p:txBody>
        </p:sp>
        <p:sp>
          <p:nvSpPr>
            <p:cNvPr id="88" name="tx88"/>
            <p:cNvSpPr/>
            <p:nvPr/>
          </p:nvSpPr>
          <p:spPr>
            <a:xfrm rot="-5400000">
              <a:off x="3885235"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2009</a:t>
              </a:r>
            </a:p>
          </p:txBody>
        </p:sp>
        <p:sp>
          <p:nvSpPr>
            <p:cNvPr id="89" name="tx89"/>
            <p:cNvSpPr/>
            <p:nvPr/>
          </p:nvSpPr>
          <p:spPr>
            <a:xfrm rot="-5400000">
              <a:off x="427447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2010</a:t>
              </a:r>
            </a:p>
          </p:txBody>
        </p:sp>
        <p:sp>
          <p:nvSpPr>
            <p:cNvPr id="90" name="tx90"/>
            <p:cNvSpPr/>
            <p:nvPr/>
          </p:nvSpPr>
          <p:spPr>
            <a:xfrm rot="-5400000">
              <a:off x="466372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2011</a:t>
              </a:r>
            </a:p>
          </p:txBody>
        </p:sp>
        <p:sp>
          <p:nvSpPr>
            <p:cNvPr id="91" name="tx91"/>
            <p:cNvSpPr/>
            <p:nvPr/>
          </p:nvSpPr>
          <p:spPr>
            <a:xfrm rot="-5400000">
              <a:off x="505296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2012</a:t>
              </a:r>
            </a:p>
          </p:txBody>
        </p:sp>
        <p:sp>
          <p:nvSpPr>
            <p:cNvPr id="92" name="tx92"/>
            <p:cNvSpPr/>
            <p:nvPr/>
          </p:nvSpPr>
          <p:spPr>
            <a:xfrm rot="-5400000">
              <a:off x="5442213"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2013</a:t>
              </a:r>
            </a:p>
          </p:txBody>
        </p:sp>
        <p:sp>
          <p:nvSpPr>
            <p:cNvPr id="93" name="tx93"/>
            <p:cNvSpPr/>
            <p:nvPr/>
          </p:nvSpPr>
          <p:spPr>
            <a:xfrm rot="-5400000">
              <a:off x="583145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2014</a:t>
              </a:r>
            </a:p>
          </p:txBody>
        </p:sp>
        <p:sp>
          <p:nvSpPr>
            <p:cNvPr id="94" name="tx94"/>
            <p:cNvSpPr/>
            <p:nvPr/>
          </p:nvSpPr>
          <p:spPr>
            <a:xfrm rot="-5400000">
              <a:off x="6220703"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2015</a:t>
              </a:r>
            </a:p>
          </p:txBody>
        </p:sp>
        <p:sp>
          <p:nvSpPr>
            <p:cNvPr id="95" name="tx95"/>
            <p:cNvSpPr/>
            <p:nvPr/>
          </p:nvSpPr>
          <p:spPr>
            <a:xfrm rot="-5400000">
              <a:off x="6609947"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2016</a:t>
              </a:r>
            </a:p>
          </p:txBody>
        </p:sp>
        <p:sp>
          <p:nvSpPr>
            <p:cNvPr id="96" name="tx96"/>
            <p:cNvSpPr/>
            <p:nvPr/>
          </p:nvSpPr>
          <p:spPr>
            <a:xfrm rot="-5400000">
              <a:off x="699919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97" name="tx97"/>
            <p:cNvSpPr/>
            <p:nvPr/>
          </p:nvSpPr>
          <p:spPr>
            <a:xfrm rot="-5400000">
              <a:off x="7388437"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98" name="tx98"/>
            <p:cNvSpPr/>
            <p:nvPr/>
          </p:nvSpPr>
          <p:spPr>
            <a:xfrm rot="-5400000">
              <a:off x="777768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99" name="tx99"/>
            <p:cNvSpPr/>
            <p:nvPr/>
          </p:nvSpPr>
          <p:spPr>
            <a:xfrm rot="-5400000">
              <a:off x="816692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100" name="tx100"/>
            <p:cNvSpPr/>
            <p:nvPr/>
          </p:nvSpPr>
          <p:spPr>
            <a:xfrm>
              <a:off x="4614487"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101" name="tx101"/>
            <p:cNvSpPr/>
            <p:nvPr/>
          </p:nvSpPr>
          <p:spPr>
            <a:xfrm rot="-5400000">
              <a:off x="-623651" y="2715268"/>
              <a:ext cx="2375792"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Number of internet Users Percentage</a:t>
              </a:r>
            </a:p>
          </p:txBody>
        </p:sp>
        <p:sp>
          <p:nvSpPr>
            <p:cNvPr id="102" name="tx102"/>
            <p:cNvSpPr/>
            <p:nvPr/>
          </p:nvSpPr>
          <p:spPr>
            <a:xfrm>
              <a:off x="903839" y="1232224"/>
              <a:ext cx="4444479"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Internet users Percentage India 2002 - 2020</a:t>
              </a:r>
            </a:p>
          </p:txBody>
        </p:sp>
      </p:gr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Cyber Crime Motives</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03839" y="2859557"/>
              <a:ext cx="6752486" cy="0"/>
            </a:xfrm>
            <a:custGeom>
              <a:avLst/>
              <a:pathLst>
                <a:path w="6752486" h="0">
                  <a:moveTo>
                    <a:pt x="0" y="0"/>
                  </a:moveTo>
                  <a:lnTo>
                    <a:pt x="6752486" y="0"/>
                  </a:lnTo>
                  <a:lnTo>
                    <a:pt x="6752486" y="0"/>
                  </a:lnTo>
                </a:path>
              </a:pathLst>
            </a:custGeom>
            <a:ln w="14782" cap="flat">
              <a:solidFill>
                <a:srgbClr val="BEBEBE">
                  <a:alpha val="100000"/>
                </a:srgbClr>
              </a:solidFill>
              <a:prstDash val="dot"/>
              <a:round/>
            </a:ln>
          </p:spPr>
          <p:txBody>
            <a:bodyPr/>
            <a:lstStyle/>
            <a:p/>
          </p:txBody>
        </p:sp>
        <p:sp>
          <p:nvSpPr>
            <p:cNvPr id="6" name="pl6"/>
            <p:cNvSpPr/>
            <p:nvPr/>
          </p:nvSpPr>
          <p:spPr>
            <a:xfrm>
              <a:off x="903839" y="2439728"/>
              <a:ext cx="6752486" cy="0"/>
            </a:xfrm>
            <a:custGeom>
              <a:avLst/>
              <a:pathLst>
                <a:path w="6752486" h="0">
                  <a:moveTo>
                    <a:pt x="0" y="0"/>
                  </a:moveTo>
                  <a:lnTo>
                    <a:pt x="6752486" y="0"/>
                  </a:lnTo>
                  <a:lnTo>
                    <a:pt x="6752486" y="0"/>
                  </a:lnTo>
                </a:path>
              </a:pathLst>
            </a:custGeom>
            <a:ln w="14782" cap="flat">
              <a:solidFill>
                <a:srgbClr val="BEBEBE">
                  <a:alpha val="100000"/>
                </a:srgbClr>
              </a:solidFill>
              <a:prstDash val="dot"/>
              <a:round/>
            </a:ln>
          </p:spPr>
          <p:txBody>
            <a:bodyPr/>
            <a:lstStyle/>
            <a:p/>
          </p:txBody>
        </p:sp>
        <p:sp>
          <p:nvSpPr>
            <p:cNvPr id="7" name="pl7"/>
            <p:cNvSpPr/>
            <p:nvPr/>
          </p:nvSpPr>
          <p:spPr>
            <a:xfrm>
              <a:off x="903839" y="2019899"/>
              <a:ext cx="6752486" cy="0"/>
            </a:xfrm>
            <a:custGeom>
              <a:avLst/>
              <a:pathLst>
                <a:path w="6752486" h="0">
                  <a:moveTo>
                    <a:pt x="0" y="0"/>
                  </a:moveTo>
                  <a:lnTo>
                    <a:pt x="6752486" y="0"/>
                  </a:lnTo>
                  <a:lnTo>
                    <a:pt x="6752486" y="0"/>
                  </a:lnTo>
                </a:path>
              </a:pathLst>
            </a:custGeom>
            <a:ln w="14782" cap="flat">
              <a:solidFill>
                <a:srgbClr val="BEBEBE">
                  <a:alpha val="100000"/>
                </a:srgbClr>
              </a:solidFill>
              <a:prstDash val="dot"/>
              <a:round/>
            </a:ln>
          </p:spPr>
          <p:txBody>
            <a:bodyPr/>
            <a:lstStyle/>
            <a:p/>
          </p:txBody>
        </p:sp>
        <p:sp>
          <p:nvSpPr>
            <p:cNvPr id="8" name="pl8"/>
            <p:cNvSpPr/>
            <p:nvPr/>
          </p:nvSpPr>
          <p:spPr>
            <a:xfrm>
              <a:off x="903839" y="1600071"/>
              <a:ext cx="6752486" cy="0"/>
            </a:xfrm>
            <a:custGeom>
              <a:avLst/>
              <a:pathLst>
                <a:path w="6752486" h="0">
                  <a:moveTo>
                    <a:pt x="0" y="0"/>
                  </a:moveTo>
                  <a:lnTo>
                    <a:pt x="6752486" y="0"/>
                  </a:lnTo>
                  <a:lnTo>
                    <a:pt x="6752486" y="0"/>
                  </a:lnTo>
                </a:path>
              </a:pathLst>
            </a:custGeom>
            <a:ln w="14782" cap="flat">
              <a:solidFill>
                <a:srgbClr val="BEBEBE">
                  <a:alpha val="100000"/>
                </a:srgbClr>
              </a:solidFill>
              <a:prstDash val="dot"/>
              <a:round/>
            </a:ln>
          </p:spPr>
          <p:txBody>
            <a:bodyPr/>
            <a:lstStyle/>
            <a:p/>
          </p:txBody>
        </p:sp>
        <p:sp>
          <p:nvSpPr>
            <p:cNvPr id="9" name="rc9"/>
            <p:cNvSpPr/>
            <p:nvPr/>
          </p:nvSpPr>
          <p:spPr>
            <a:xfrm>
              <a:off x="4298633" y="2797842"/>
              <a:ext cx="166957" cy="61714"/>
            </a:xfrm>
            <a:prstGeom prst="rect">
              <a:avLst/>
            </a:prstGeom>
            <a:solidFill>
              <a:srgbClr val="F8766D">
                <a:alpha val="100000"/>
              </a:srgbClr>
            </a:solidFill>
          </p:spPr>
          <p:txBody>
            <a:bodyPr/>
            <a:lstStyle/>
            <a:p/>
          </p:txBody>
        </p:sp>
        <p:sp>
          <p:nvSpPr>
            <p:cNvPr id="10" name="rc10"/>
            <p:cNvSpPr/>
            <p:nvPr/>
          </p:nvSpPr>
          <p:spPr>
            <a:xfrm>
              <a:off x="1330507" y="2825131"/>
              <a:ext cx="166957" cy="34425"/>
            </a:xfrm>
            <a:prstGeom prst="rect">
              <a:avLst/>
            </a:prstGeom>
            <a:solidFill>
              <a:srgbClr val="F8766D">
                <a:alpha val="100000"/>
              </a:srgbClr>
            </a:solidFill>
          </p:spPr>
          <p:txBody>
            <a:bodyPr/>
            <a:lstStyle/>
            <a:p/>
          </p:txBody>
        </p:sp>
        <p:sp>
          <p:nvSpPr>
            <p:cNvPr id="11" name="rc11"/>
            <p:cNvSpPr/>
            <p:nvPr/>
          </p:nvSpPr>
          <p:spPr>
            <a:xfrm>
              <a:off x="3185586" y="1595033"/>
              <a:ext cx="166957" cy="1264524"/>
            </a:xfrm>
            <a:prstGeom prst="rect">
              <a:avLst/>
            </a:prstGeom>
            <a:solidFill>
              <a:srgbClr val="F8766D">
                <a:alpha val="100000"/>
              </a:srgbClr>
            </a:solidFill>
          </p:spPr>
          <p:txBody>
            <a:bodyPr/>
            <a:lstStyle/>
            <a:p/>
          </p:txBody>
        </p:sp>
        <p:sp>
          <p:nvSpPr>
            <p:cNvPr id="12" name="rc12"/>
            <p:cNvSpPr/>
            <p:nvPr/>
          </p:nvSpPr>
          <p:spPr>
            <a:xfrm>
              <a:off x="2814570" y="2757119"/>
              <a:ext cx="166957" cy="102438"/>
            </a:xfrm>
            <a:prstGeom prst="rect">
              <a:avLst/>
            </a:prstGeom>
            <a:solidFill>
              <a:srgbClr val="F8766D">
                <a:alpha val="100000"/>
              </a:srgbClr>
            </a:solidFill>
          </p:spPr>
          <p:txBody>
            <a:bodyPr/>
            <a:lstStyle/>
            <a:p/>
          </p:txBody>
        </p:sp>
        <p:sp>
          <p:nvSpPr>
            <p:cNvPr id="13" name="rc13"/>
            <p:cNvSpPr/>
            <p:nvPr/>
          </p:nvSpPr>
          <p:spPr>
            <a:xfrm>
              <a:off x="1701523" y="2787976"/>
              <a:ext cx="166957" cy="71580"/>
            </a:xfrm>
            <a:prstGeom prst="rect">
              <a:avLst/>
            </a:prstGeom>
            <a:solidFill>
              <a:srgbClr val="F8766D">
                <a:alpha val="100000"/>
              </a:srgbClr>
            </a:solidFill>
          </p:spPr>
          <p:txBody>
            <a:bodyPr/>
            <a:lstStyle/>
            <a:p/>
          </p:txBody>
        </p:sp>
        <p:sp>
          <p:nvSpPr>
            <p:cNvPr id="14" name="rc14"/>
            <p:cNvSpPr/>
            <p:nvPr/>
          </p:nvSpPr>
          <p:spPr>
            <a:xfrm>
              <a:off x="5040665" y="2848851"/>
              <a:ext cx="166957" cy="10705"/>
            </a:xfrm>
            <a:prstGeom prst="rect">
              <a:avLst/>
            </a:prstGeom>
            <a:solidFill>
              <a:srgbClr val="F8766D">
                <a:alpha val="100000"/>
              </a:srgbClr>
            </a:solidFill>
          </p:spPr>
          <p:txBody>
            <a:bodyPr/>
            <a:lstStyle/>
            <a:p/>
          </p:txBody>
        </p:sp>
        <p:sp>
          <p:nvSpPr>
            <p:cNvPr id="15" name="rc15"/>
            <p:cNvSpPr/>
            <p:nvPr/>
          </p:nvSpPr>
          <p:spPr>
            <a:xfrm>
              <a:off x="6153712" y="2721433"/>
              <a:ext cx="166957" cy="138123"/>
            </a:xfrm>
            <a:prstGeom prst="rect">
              <a:avLst/>
            </a:prstGeom>
            <a:solidFill>
              <a:srgbClr val="F8766D">
                <a:alpha val="100000"/>
              </a:srgbClr>
            </a:solidFill>
          </p:spPr>
          <p:txBody>
            <a:bodyPr/>
            <a:lstStyle/>
            <a:p/>
          </p:txBody>
        </p:sp>
        <p:sp>
          <p:nvSpPr>
            <p:cNvPr id="16" name="rc16"/>
            <p:cNvSpPr/>
            <p:nvPr/>
          </p:nvSpPr>
          <p:spPr>
            <a:xfrm>
              <a:off x="4669649" y="2844653"/>
              <a:ext cx="166957" cy="14903"/>
            </a:xfrm>
            <a:prstGeom prst="rect">
              <a:avLst/>
            </a:prstGeom>
            <a:solidFill>
              <a:srgbClr val="F8766D">
                <a:alpha val="100000"/>
              </a:srgbClr>
            </a:solidFill>
          </p:spPr>
          <p:txBody>
            <a:bodyPr/>
            <a:lstStyle/>
            <a:p/>
          </p:txBody>
        </p:sp>
        <p:sp>
          <p:nvSpPr>
            <p:cNvPr id="17" name="rc17"/>
            <p:cNvSpPr/>
            <p:nvPr/>
          </p:nvSpPr>
          <p:spPr>
            <a:xfrm>
              <a:off x="7266759" y="2854729"/>
              <a:ext cx="166957" cy="4828"/>
            </a:xfrm>
            <a:prstGeom prst="rect">
              <a:avLst/>
            </a:prstGeom>
            <a:solidFill>
              <a:srgbClr val="F8766D">
                <a:alpha val="100000"/>
              </a:srgbClr>
            </a:solidFill>
          </p:spPr>
          <p:txBody>
            <a:bodyPr/>
            <a:lstStyle/>
            <a:p/>
          </p:txBody>
        </p:sp>
        <p:sp>
          <p:nvSpPr>
            <p:cNvPr id="18" name="rc18"/>
            <p:cNvSpPr/>
            <p:nvPr/>
          </p:nvSpPr>
          <p:spPr>
            <a:xfrm>
              <a:off x="3556602" y="2852630"/>
              <a:ext cx="166957" cy="6927"/>
            </a:xfrm>
            <a:prstGeom prst="rect">
              <a:avLst/>
            </a:prstGeom>
            <a:solidFill>
              <a:srgbClr val="F8766D">
                <a:alpha val="100000"/>
              </a:srgbClr>
            </a:solidFill>
          </p:spPr>
          <p:txBody>
            <a:bodyPr/>
            <a:lstStyle/>
            <a:p/>
          </p:txBody>
        </p:sp>
        <p:sp>
          <p:nvSpPr>
            <p:cNvPr id="19" name="rc19"/>
            <p:cNvSpPr/>
            <p:nvPr/>
          </p:nvSpPr>
          <p:spPr>
            <a:xfrm>
              <a:off x="2443554" y="2855778"/>
              <a:ext cx="166957" cy="3778"/>
            </a:xfrm>
            <a:prstGeom prst="rect">
              <a:avLst/>
            </a:prstGeom>
            <a:solidFill>
              <a:srgbClr val="F8766D">
                <a:alpha val="100000"/>
              </a:srgbClr>
            </a:solidFill>
          </p:spPr>
          <p:txBody>
            <a:bodyPr/>
            <a:lstStyle/>
            <a:p/>
          </p:txBody>
        </p:sp>
        <p:sp>
          <p:nvSpPr>
            <p:cNvPr id="20" name="rc20"/>
            <p:cNvSpPr/>
            <p:nvPr/>
          </p:nvSpPr>
          <p:spPr>
            <a:xfrm>
              <a:off x="5782696" y="2858717"/>
              <a:ext cx="166957" cy="839"/>
            </a:xfrm>
            <a:prstGeom prst="rect">
              <a:avLst/>
            </a:prstGeom>
            <a:solidFill>
              <a:srgbClr val="F8766D">
                <a:alpha val="100000"/>
              </a:srgbClr>
            </a:solidFill>
          </p:spPr>
          <p:txBody>
            <a:bodyPr/>
            <a:lstStyle/>
            <a:p/>
          </p:txBody>
        </p:sp>
        <p:sp>
          <p:nvSpPr>
            <p:cNvPr id="21" name="rc21"/>
            <p:cNvSpPr/>
            <p:nvPr/>
          </p:nvSpPr>
          <p:spPr>
            <a:xfrm>
              <a:off x="2072539" y="2850740"/>
              <a:ext cx="166957" cy="8816"/>
            </a:xfrm>
            <a:prstGeom prst="rect">
              <a:avLst/>
            </a:prstGeom>
            <a:solidFill>
              <a:srgbClr val="F8766D">
                <a:alpha val="100000"/>
              </a:srgbClr>
            </a:solidFill>
          </p:spPr>
          <p:txBody>
            <a:bodyPr/>
            <a:lstStyle/>
            <a:p/>
          </p:txBody>
        </p:sp>
        <p:sp>
          <p:nvSpPr>
            <p:cNvPr id="22" name="rc22"/>
            <p:cNvSpPr/>
            <p:nvPr/>
          </p:nvSpPr>
          <p:spPr>
            <a:xfrm>
              <a:off x="6524728" y="2856408"/>
              <a:ext cx="166957" cy="3148"/>
            </a:xfrm>
            <a:prstGeom prst="rect">
              <a:avLst/>
            </a:prstGeom>
            <a:solidFill>
              <a:srgbClr val="F8766D">
                <a:alpha val="100000"/>
              </a:srgbClr>
            </a:solidFill>
          </p:spPr>
          <p:txBody>
            <a:bodyPr/>
            <a:lstStyle/>
            <a:p/>
          </p:txBody>
        </p:sp>
        <p:sp>
          <p:nvSpPr>
            <p:cNvPr id="23" name="rc23"/>
            <p:cNvSpPr/>
            <p:nvPr/>
          </p:nvSpPr>
          <p:spPr>
            <a:xfrm>
              <a:off x="5411681" y="2859557"/>
              <a:ext cx="166957" cy="0"/>
            </a:xfrm>
            <a:prstGeom prst="rect">
              <a:avLst/>
            </a:prstGeom>
            <a:solidFill>
              <a:srgbClr val="F8766D">
                <a:alpha val="100000"/>
              </a:srgbClr>
            </a:solidFill>
          </p:spPr>
          <p:txBody>
            <a:bodyPr/>
            <a:lstStyle/>
            <a:p/>
          </p:txBody>
        </p:sp>
        <p:sp>
          <p:nvSpPr>
            <p:cNvPr id="24" name="rc24"/>
            <p:cNvSpPr/>
            <p:nvPr/>
          </p:nvSpPr>
          <p:spPr>
            <a:xfrm>
              <a:off x="6895744" y="2857038"/>
              <a:ext cx="166957" cy="2518"/>
            </a:xfrm>
            <a:prstGeom prst="rect">
              <a:avLst/>
            </a:prstGeom>
            <a:solidFill>
              <a:srgbClr val="F8766D">
                <a:alpha val="100000"/>
              </a:srgbClr>
            </a:solidFill>
          </p:spPr>
          <p:txBody>
            <a:bodyPr/>
            <a:lstStyle/>
            <a:p/>
          </p:txBody>
        </p:sp>
        <p:sp>
          <p:nvSpPr>
            <p:cNvPr id="25" name="rc25"/>
            <p:cNvSpPr/>
            <p:nvPr/>
          </p:nvSpPr>
          <p:spPr>
            <a:xfrm>
              <a:off x="959491" y="2859557"/>
              <a:ext cx="166957" cy="0"/>
            </a:xfrm>
            <a:prstGeom prst="rect">
              <a:avLst/>
            </a:prstGeom>
            <a:solidFill>
              <a:srgbClr val="F8766D">
                <a:alpha val="100000"/>
              </a:srgbClr>
            </a:solidFill>
          </p:spPr>
          <p:txBody>
            <a:bodyPr/>
            <a:lstStyle/>
            <a:p/>
          </p:txBody>
        </p:sp>
        <p:sp>
          <p:nvSpPr>
            <p:cNvPr id="26" name="rc26"/>
            <p:cNvSpPr/>
            <p:nvPr/>
          </p:nvSpPr>
          <p:spPr>
            <a:xfrm>
              <a:off x="3927618" y="2489688"/>
              <a:ext cx="166957" cy="369869"/>
            </a:xfrm>
            <a:prstGeom prst="rect">
              <a:avLst/>
            </a:prstGeom>
            <a:solidFill>
              <a:srgbClr val="F8766D">
                <a:alpha val="100000"/>
              </a:srgbClr>
            </a:solidFill>
          </p:spPr>
          <p:txBody>
            <a:bodyPr/>
            <a:lstStyle/>
            <a:p/>
          </p:txBody>
        </p:sp>
        <p:sp>
          <p:nvSpPr>
            <p:cNvPr id="27" name="rc27"/>
            <p:cNvSpPr/>
            <p:nvPr/>
          </p:nvSpPr>
          <p:spPr>
            <a:xfrm>
              <a:off x="4465590" y="2791335"/>
              <a:ext cx="166957" cy="68222"/>
            </a:xfrm>
            <a:prstGeom prst="rect">
              <a:avLst/>
            </a:prstGeom>
            <a:solidFill>
              <a:srgbClr val="00BFC4">
                <a:alpha val="100000"/>
              </a:srgbClr>
            </a:solidFill>
          </p:spPr>
          <p:txBody>
            <a:bodyPr/>
            <a:lstStyle/>
            <a:p/>
          </p:txBody>
        </p:sp>
        <p:sp>
          <p:nvSpPr>
            <p:cNvPr id="28" name="rc28"/>
            <p:cNvSpPr/>
            <p:nvPr/>
          </p:nvSpPr>
          <p:spPr>
            <a:xfrm>
              <a:off x="1497464" y="2824501"/>
              <a:ext cx="166957" cy="35055"/>
            </a:xfrm>
            <a:prstGeom prst="rect">
              <a:avLst/>
            </a:prstGeom>
            <a:solidFill>
              <a:srgbClr val="00BFC4">
                <a:alpha val="100000"/>
              </a:srgbClr>
            </a:solidFill>
          </p:spPr>
          <p:txBody>
            <a:bodyPr/>
            <a:lstStyle/>
            <a:p/>
          </p:txBody>
        </p:sp>
        <p:sp>
          <p:nvSpPr>
            <p:cNvPr id="29" name="rc29"/>
            <p:cNvSpPr/>
            <p:nvPr/>
          </p:nvSpPr>
          <p:spPr>
            <a:xfrm>
              <a:off x="3352543" y="1582438"/>
              <a:ext cx="166957" cy="1277119"/>
            </a:xfrm>
            <a:prstGeom prst="rect">
              <a:avLst/>
            </a:prstGeom>
            <a:solidFill>
              <a:srgbClr val="00BFC4">
                <a:alpha val="100000"/>
              </a:srgbClr>
            </a:solidFill>
          </p:spPr>
          <p:txBody>
            <a:bodyPr/>
            <a:lstStyle/>
            <a:p/>
          </p:txBody>
        </p:sp>
        <p:sp>
          <p:nvSpPr>
            <p:cNvPr id="30" name="rc30"/>
            <p:cNvSpPr/>
            <p:nvPr/>
          </p:nvSpPr>
          <p:spPr>
            <a:xfrm>
              <a:off x="2981527" y="2745363"/>
              <a:ext cx="166957" cy="114193"/>
            </a:xfrm>
            <a:prstGeom prst="rect">
              <a:avLst/>
            </a:prstGeom>
            <a:solidFill>
              <a:srgbClr val="00BFC4">
                <a:alpha val="100000"/>
              </a:srgbClr>
            </a:solidFill>
          </p:spPr>
          <p:txBody>
            <a:bodyPr/>
            <a:lstStyle/>
            <a:p/>
          </p:txBody>
        </p:sp>
        <p:sp>
          <p:nvSpPr>
            <p:cNvPr id="31" name="rc31"/>
            <p:cNvSpPr/>
            <p:nvPr/>
          </p:nvSpPr>
          <p:spPr>
            <a:xfrm>
              <a:off x="1868480" y="2791545"/>
              <a:ext cx="166957" cy="68012"/>
            </a:xfrm>
            <a:prstGeom prst="rect">
              <a:avLst/>
            </a:prstGeom>
            <a:solidFill>
              <a:srgbClr val="00BFC4">
                <a:alpha val="100000"/>
              </a:srgbClr>
            </a:solidFill>
          </p:spPr>
          <p:txBody>
            <a:bodyPr/>
            <a:lstStyle/>
            <a:p/>
          </p:txBody>
        </p:sp>
        <p:sp>
          <p:nvSpPr>
            <p:cNvPr id="32" name="rc32"/>
            <p:cNvSpPr/>
            <p:nvPr/>
          </p:nvSpPr>
          <p:spPr>
            <a:xfrm>
              <a:off x="5207622" y="2850111"/>
              <a:ext cx="166957" cy="9446"/>
            </a:xfrm>
            <a:prstGeom prst="rect">
              <a:avLst/>
            </a:prstGeom>
            <a:solidFill>
              <a:srgbClr val="00BFC4">
                <a:alpha val="100000"/>
              </a:srgbClr>
            </a:solidFill>
          </p:spPr>
          <p:txBody>
            <a:bodyPr/>
            <a:lstStyle/>
            <a:p/>
          </p:txBody>
        </p:sp>
        <p:sp>
          <p:nvSpPr>
            <p:cNvPr id="33" name="rc33"/>
            <p:cNvSpPr/>
            <p:nvPr/>
          </p:nvSpPr>
          <p:spPr>
            <a:xfrm>
              <a:off x="6320669" y="2679030"/>
              <a:ext cx="166957" cy="180526"/>
            </a:xfrm>
            <a:prstGeom prst="rect">
              <a:avLst/>
            </a:prstGeom>
            <a:solidFill>
              <a:srgbClr val="00BFC4">
                <a:alpha val="100000"/>
              </a:srgbClr>
            </a:solidFill>
          </p:spPr>
          <p:txBody>
            <a:bodyPr/>
            <a:lstStyle/>
            <a:p/>
          </p:txBody>
        </p:sp>
        <p:sp>
          <p:nvSpPr>
            <p:cNvPr id="34" name="rc34"/>
            <p:cNvSpPr/>
            <p:nvPr/>
          </p:nvSpPr>
          <p:spPr>
            <a:xfrm>
              <a:off x="4836606" y="2847172"/>
              <a:ext cx="166957" cy="12384"/>
            </a:xfrm>
            <a:prstGeom prst="rect">
              <a:avLst/>
            </a:prstGeom>
            <a:solidFill>
              <a:srgbClr val="00BFC4">
                <a:alpha val="100000"/>
              </a:srgbClr>
            </a:solidFill>
          </p:spPr>
          <p:txBody>
            <a:bodyPr/>
            <a:lstStyle/>
            <a:p/>
          </p:txBody>
        </p:sp>
        <p:sp>
          <p:nvSpPr>
            <p:cNvPr id="35" name="rc35"/>
            <p:cNvSpPr/>
            <p:nvPr/>
          </p:nvSpPr>
          <p:spPr>
            <a:xfrm>
              <a:off x="7433717" y="2859137"/>
              <a:ext cx="166957" cy="419"/>
            </a:xfrm>
            <a:prstGeom prst="rect">
              <a:avLst/>
            </a:prstGeom>
            <a:solidFill>
              <a:srgbClr val="00BFC4">
                <a:alpha val="100000"/>
              </a:srgbClr>
            </a:solidFill>
          </p:spPr>
          <p:txBody>
            <a:bodyPr/>
            <a:lstStyle/>
            <a:p/>
          </p:txBody>
        </p:sp>
        <p:sp>
          <p:nvSpPr>
            <p:cNvPr id="36" name="rc36"/>
            <p:cNvSpPr/>
            <p:nvPr/>
          </p:nvSpPr>
          <p:spPr>
            <a:xfrm>
              <a:off x="3723559" y="2858297"/>
              <a:ext cx="166957" cy="1259"/>
            </a:xfrm>
            <a:prstGeom prst="rect">
              <a:avLst/>
            </a:prstGeom>
            <a:solidFill>
              <a:srgbClr val="00BFC4">
                <a:alpha val="100000"/>
              </a:srgbClr>
            </a:solidFill>
          </p:spPr>
          <p:txBody>
            <a:bodyPr/>
            <a:lstStyle/>
            <a:p/>
          </p:txBody>
        </p:sp>
        <p:sp>
          <p:nvSpPr>
            <p:cNvPr id="37" name="rc37"/>
            <p:cNvSpPr/>
            <p:nvPr/>
          </p:nvSpPr>
          <p:spPr>
            <a:xfrm>
              <a:off x="2610512" y="2857877"/>
              <a:ext cx="166957" cy="1679"/>
            </a:xfrm>
            <a:prstGeom prst="rect">
              <a:avLst/>
            </a:prstGeom>
            <a:solidFill>
              <a:srgbClr val="00BFC4">
                <a:alpha val="100000"/>
              </a:srgbClr>
            </a:solidFill>
          </p:spPr>
          <p:txBody>
            <a:bodyPr/>
            <a:lstStyle/>
            <a:p/>
          </p:txBody>
        </p:sp>
        <p:sp>
          <p:nvSpPr>
            <p:cNvPr id="38" name="rc38"/>
            <p:cNvSpPr/>
            <p:nvPr/>
          </p:nvSpPr>
          <p:spPr>
            <a:xfrm>
              <a:off x="5949653" y="2858927"/>
              <a:ext cx="166957" cy="629"/>
            </a:xfrm>
            <a:prstGeom prst="rect">
              <a:avLst/>
            </a:prstGeom>
            <a:solidFill>
              <a:srgbClr val="00BFC4">
                <a:alpha val="100000"/>
              </a:srgbClr>
            </a:solidFill>
          </p:spPr>
          <p:txBody>
            <a:bodyPr/>
            <a:lstStyle/>
            <a:p/>
          </p:txBody>
        </p:sp>
        <p:sp>
          <p:nvSpPr>
            <p:cNvPr id="39" name="rc39"/>
            <p:cNvSpPr/>
            <p:nvPr/>
          </p:nvSpPr>
          <p:spPr>
            <a:xfrm>
              <a:off x="2239496" y="2852630"/>
              <a:ext cx="166957" cy="6927"/>
            </a:xfrm>
            <a:prstGeom prst="rect">
              <a:avLst/>
            </a:prstGeom>
            <a:solidFill>
              <a:srgbClr val="00BFC4">
                <a:alpha val="100000"/>
              </a:srgbClr>
            </a:solidFill>
          </p:spPr>
          <p:txBody>
            <a:bodyPr/>
            <a:lstStyle/>
            <a:p/>
          </p:txBody>
        </p:sp>
        <p:sp>
          <p:nvSpPr>
            <p:cNvPr id="40" name="rc40"/>
            <p:cNvSpPr/>
            <p:nvPr/>
          </p:nvSpPr>
          <p:spPr>
            <a:xfrm>
              <a:off x="6691685" y="2856618"/>
              <a:ext cx="166957" cy="2938"/>
            </a:xfrm>
            <a:prstGeom prst="rect">
              <a:avLst/>
            </a:prstGeom>
            <a:solidFill>
              <a:srgbClr val="00BFC4">
                <a:alpha val="100000"/>
              </a:srgbClr>
            </a:solidFill>
          </p:spPr>
          <p:txBody>
            <a:bodyPr/>
            <a:lstStyle/>
            <a:p/>
          </p:txBody>
        </p:sp>
        <p:sp>
          <p:nvSpPr>
            <p:cNvPr id="41" name="rc41"/>
            <p:cNvSpPr/>
            <p:nvPr/>
          </p:nvSpPr>
          <p:spPr>
            <a:xfrm>
              <a:off x="5578638" y="2859347"/>
              <a:ext cx="166957" cy="209"/>
            </a:xfrm>
            <a:prstGeom prst="rect">
              <a:avLst/>
            </a:prstGeom>
            <a:solidFill>
              <a:srgbClr val="00BFC4">
                <a:alpha val="100000"/>
              </a:srgbClr>
            </a:solidFill>
          </p:spPr>
          <p:txBody>
            <a:bodyPr/>
            <a:lstStyle/>
            <a:p/>
          </p:txBody>
        </p:sp>
        <p:sp>
          <p:nvSpPr>
            <p:cNvPr id="42" name="rc42"/>
            <p:cNvSpPr/>
            <p:nvPr/>
          </p:nvSpPr>
          <p:spPr>
            <a:xfrm>
              <a:off x="7062701" y="2857877"/>
              <a:ext cx="166957" cy="1679"/>
            </a:xfrm>
            <a:prstGeom prst="rect">
              <a:avLst/>
            </a:prstGeom>
            <a:solidFill>
              <a:srgbClr val="00BFC4">
                <a:alpha val="100000"/>
              </a:srgbClr>
            </a:solidFill>
          </p:spPr>
          <p:txBody>
            <a:bodyPr/>
            <a:lstStyle/>
            <a:p/>
          </p:txBody>
        </p:sp>
        <p:sp>
          <p:nvSpPr>
            <p:cNvPr id="43" name="rc43"/>
            <p:cNvSpPr/>
            <p:nvPr/>
          </p:nvSpPr>
          <p:spPr>
            <a:xfrm>
              <a:off x="1126448" y="2859557"/>
              <a:ext cx="166957" cy="0"/>
            </a:xfrm>
            <a:prstGeom prst="rect">
              <a:avLst/>
            </a:prstGeom>
            <a:solidFill>
              <a:srgbClr val="00BFC4">
                <a:alpha val="100000"/>
              </a:srgbClr>
            </a:solidFill>
          </p:spPr>
          <p:txBody>
            <a:bodyPr/>
            <a:lstStyle/>
            <a:p/>
          </p:txBody>
        </p:sp>
        <p:sp>
          <p:nvSpPr>
            <p:cNvPr id="44" name="rc44"/>
            <p:cNvSpPr/>
            <p:nvPr/>
          </p:nvSpPr>
          <p:spPr>
            <a:xfrm>
              <a:off x="4094575" y="2540907"/>
              <a:ext cx="166957" cy="318650"/>
            </a:xfrm>
            <a:prstGeom prst="rect">
              <a:avLst/>
            </a:prstGeom>
            <a:solidFill>
              <a:srgbClr val="00BFC4">
                <a:alpha val="100000"/>
              </a:srgbClr>
            </a:solidFill>
          </p:spPr>
          <p:txBody>
            <a:bodyPr/>
            <a:lstStyle/>
            <a:p/>
          </p:txBody>
        </p:sp>
        <p:sp>
          <p:nvSpPr>
            <p:cNvPr id="45" name="tx45"/>
            <p:cNvSpPr/>
            <p:nvPr/>
          </p:nvSpPr>
          <p:spPr>
            <a:xfrm>
              <a:off x="4315245" y="2737089"/>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2.94</a:t>
              </a:r>
            </a:p>
          </p:txBody>
        </p:sp>
        <p:sp>
          <p:nvSpPr>
            <p:cNvPr id="46" name="tx46"/>
            <p:cNvSpPr/>
            <p:nvPr/>
          </p:nvSpPr>
          <p:spPr>
            <a:xfrm>
              <a:off x="1347119" y="2764431"/>
              <a:ext cx="133733"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1.64</a:t>
              </a:r>
            </a:p>
          </p:txBody>
        </p:sp>
        <p:sp>
          <p:nvSpPr>
            <p:cNvPr id="47" name="tx47"/>
            <p:cNvSpPr/>
            <p:nvPr/>
          </p:nvSpPr>
          <p:spPr>
            <a:xfrm>
              <a:off x="3183341" y="1534280"/>
              <a:ext cx="171447"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60.24</a:t>
              </a:r>
            </a:p>
          </p:txBody>
        </p:sp>
        <p:sp>
          <p:nvSpPr>
            <p:cNvPr id="48" name="tx48"/>
            <p:cNvSpPr/>
            <p:nvPr/>
          </p:nvSpPr>
          <p:spPr>
            <a:xfrm>
              <a:off x="2831182" y="2696366"/>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4.88</a:t>
              </a:r>
            </a:p>
          </p:txBody>
        </p:sp>
        <p:sp>
          <p:nvSpPr>
            <p:cNvPr id="49" name="tx49"/>
            <p:cNvSpPr/>
            <p:nvPr/>
          </p:nvSpPr>
          <p:spPr>
            <a:xfrm>
              <a:off x="1718135" y="2727223"/>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3.41</a:t>
              </a:r>
            </a:p>
          </p:txBody>
        </p:sp>
        <p:sp>
          <p:nvSpPr>
            <p:cNvPr id="50" name="tx50"/>
            <p:cNvSpPr/>
            <p:nvPr/>
          </p:nvSpPr>
          <p:spPr>
            <a:xfrm>
              <a:off x="5057277" y="2788098"/>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0.51</a:t>
              </a:r>
            </a:p>
          </p:txBody>
        </p:sp>
        <p:sp>
          <p:nvSpPr>
            <p:cNvPr id="51" name="tx51"/>
            <p:cNvSpPr/>
            <p:nvPr/>
          </p:nvSpPr>
          <p:spPr>
            <a:xfrm>
              <a:off x="6170324" y="2660680"/>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6.58</a:t>
              </a:r>
            </a:p>
          </p:txBody>
        </p:sp>
        <p:sp>
          <p:nvSpPr>
            <p:cNvPr id="52" name="tx52"/>
            <p:cNvSpPr/>
            <p:nvPr/>
          </p:nvSpPr>
          <p:spPr>
            <a:xfrm>
              <a:off x="4686261" y="2783900"/>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0.71</a:t>
              </a:r>
            </a:p>
          </p:txBody>
        </p:sp>
        <p:sp>
          <p:nvSpPr>
            <p:cNvPr id="53" name="tx53"/>
            <p:cNvSpPr/>
            <p:nvPr/>
          </p:nvSpPr>
          <p:spPr>
            <a:xfrm>
              <a:off x="7283371" y="2793976"/>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0.23</a:t>
              </a:r>
            </a:p>
          </p:txBody>
        </p:sp>
        <p:sp>
          <p:nvSpPr>
            <p:cNvPr id="54" name="tx54"/>
            <p:cNvSpPr/>
            <p:nvPr/>
          </p:nvSpPr>
          <p:spPr>
            <a:xfrm>
              <a:off x="3573214" y="2791877"/>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0.33</a:t>
              </a:r>
            </a:p>
          </p:txBody>
        </p:sp>
        <p:sp>
          <p:nvSpPr>
            <p:cNvPr id="55" name="tx55"/>
            <p:cNvSpPr/>
            <p:nvPr/>
          </p:nvSpPr>
          <p:spPr>
            <a:xfrm>
              <a:off x="2460167" y="279502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0.18</a:t>
              </a:r>
            </a:p>
          </p:txBody>
        </p:sp>
        <p:sp>
          <p:nvSpPr>
            <p:cNvPr id="56" name="tx56"/>
            <p:cNvSpPr/>
            <p:nvPr/>
          </p:nvSpPr>
          <p:spPr>
            <a:xfrm>
              <a:off x="5799308" y="2797964"/>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0.04</a:t>
              </a:r>
            </a:p>
          </p:txBody>
        </p:sp>
        <p:sp>
          <p:nvSpPr>
            <p:cNvPr id="57" name="tx57"/>
            <p:cNvSpPr/>
            <p:nvPr/>
          </p:nvSpPr>
          <p:spPr>
            <a:xfrm>
              <a:off x="2089151" y="2789988"/>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0.42</a:t>
              </a:r>
            </a:p>
          </p:txBody>
        </p:sp>
        <p:sp>
          <p:nvSpPr>
            <p:cNvPr id="58" name="tx58"/>
            <p:cNvSpPr/>
            <p:nvPr/>
          </p:nvSpPr>
          <p:spPr>
            <a:xfrm>
              <a:off x="6541340" y="279565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0.15</a:t>
              </a:r>
            </a:p>
          </p:txBody>
        </p:sp>
        <p:sp>
          <p:nvSpPr>
            <p:cNvPr id="59" name="tx59"/>
            <p:cNvSpPr/>
            <p:nvPr/>
          </p:nvSpPr>
          <p:spPr>
            <a:xfrm>
              <a:off x="5476302" y="2798804"/>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a:t>
              </a:r>
            </a:p>
          </p:txBody>
        </p:sp>
        <p:sp>
          <p:nvSpPr>
            <p:cNvPr id="60" name="tx60"/>
            <p:cNvSpPr/>
            <p:nvPr/>
          </p:nvSpPr>
          <p:spPr>
            <a:xfrm>
              <a:off x="6912356" y="279628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0.12</a:t>
              </a:r>
            </a:p>
          </p:txBody>
        </p:sp>
        <p:sp>
          <p:nvSpPr>
            <p:cNvPr id="61" name="tx61"/>
            <p:cNvSpPr/>
            <p:nvPr/>
          </p:nvSpPr>
          <p:spPr>
            <a:xfrm>
              <a:off x="1024113" y="2798804"/>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a:t>
              </a:r>
            </a:p>
          </p:txBody>
        </p:sp>
        <p:sp>
          <p:nvSpPr>
            <p:cNvPr id="62" name="tx62"/>
            <p:cNvSpPr/>
            <p:nvPr/>
          </p:nvSpPr>
          <p:spPr>
            <a:xfrm>
              <a:off x="3925373" y="2428935"/>
              <a:ext cx="171447"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17.62</a:t>
              </a:r>
            </a:p>
          </p:txBody>
        </p:sp>
        <p:sp>
          <p:nvSpPr>
            <p:cNvPr id="63" name="tx63"/>
            <p:cNvSpPr/>
            <p:nvPr/>
          </p:nvSpPr>
          <p:spPr>
            <a:xfrm>
              <a:off x="4482202" y="2730582"/>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3.25</a:t>
              </a:r>
            </a:p>
          </p:txBody>
        </p:sp>
        <p:sp>
          <p:nvSpPr>
            <p:cNvPr id="64" name="tx64"/>
            <p:cNvSpPr/>
            <p:nvPr/>
          </p:nvSpPr>
          <p:spPr>
            <a:xfrm>
              <a:off x="1514076" y="2763801"/>
              <a:ext cx="133733"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1.67</a:t>
              </a:r>
            </a:p>
          </p:txBody>
        </p:sp>
        <p:sp>
          <p:nvSpPr>
            <p:cNvPr id="65" name="tx65"/>
            <p:cNvSpPr/>
            <p:nvPr/>
          </p:nvSpPr>
          <p:spPr>
            <a:xfrm>
              <a:off x="3350298" y="1521685"/>
              <a:ext cx="171447"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60.84</a:t>
              </a:r>
            </a:p>
          </p:txBody>
        </p:sp>
        <p:sp>
          <p:nvSpPr>
            <p:cNvPr id="66" name="tx66"/>
            <p:cNvSpPr/>
            <p:nvPr/>
          </p:nvSpPr>
          <p:spPr>
            <a:xfrm>
              <a:off x="2998139" y="2685325"/>
              <a:ext cx="133733" cy="40281"/>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5.44</a:t>
              </a:r>
            </a:p>
          </p:txBody>
        </p:sp>
        <p:sp>
          <p:nvSpPr>
            <p:cNvPr id="67" name="tx67"/>
            <p:cNvSpPr/>
            <p:nvPr/>
          </p:nvSpPr>
          <p:spPr>
            <a:xfrm>
              <a:off x="1885092" y="2730792"/>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3.24</a:t>
              </a:r>
            </a:p>
          </p:txBody>
        </p:sp>
        <p:sp>
          <p:nvSpPr>
            <p:cNvPr id="68" name="tx68"/>
            <p:cNvSpPr/>
            <p:nvPr/>
          </p:nvSpPr>
          <p:spPr>
            <a:xfrm>
              <a:off x="5224234" y="2789358"/>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0.45</a:t>
              </a:r>
            </a:p>
          </p:txBody>
        </p:sp>
        <p:sp>
          <p:nvSpPr>
            <p:cNvPr id="69" name="tx69"/>
            <p:cNvSpPr/>
            <p:nvPr/>
          </p:nvSpPr>
          <p:spPr>
            <a:xfrm>
              <a:off x="6356138" y="2618278"/>
              <a:ext cx="9601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8.6</a:t>
              </a:r>
            </a:p>
          </p:txBody>
        </p:sp>
        <p:sp>
          <p:nvSpPr>
            <p:cNvPr id="70" name="tx70"/>
            <p:cNvSpPr/>
            <p:nvPr/>
          </p:nvSpPr>
          <p:spPr>
            <a:xfrm>
              <a:off x="4853218" y="2786419"/>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0.59</a:t>
              </a:r>
            </a:p>
          </p:txBody>
        </p:sp>
        <p:sp>
          <p:nvSpPr>
            <p:cNvPr id="71" name="tx71"/>
            <p:cNvSpPr/>
            <p:nvPr/>
          </p:nvSpPr>
          <p:spPr>
            <a:xfrm>
              <a:off x="7450329" y="2798384"/>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0.02</a:t>
              </a:r>
            </a:p>
          </p:txBody>
        </p:sp>
        <p:sp>
          <p:nvSpPr>
            <p:cNvPr id="72" name="tx72"/>
            <p:cNvSpPr/>
            <p:nvPr/>
          </p:nvSpPr>
          <p:spPr>
            <a:xfrm>
              <a:off x="3740171" y="2797544"/>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0.06</a:t>
              </a:r>
            </a:p>
          </p:txBody>
        </p:sp>
        <p:sp>
          <p:nvSpPr>
            <p:cNvPr id="73" name="tx73"/>
            <p:cNvSpPr/>
            <p:nvPr/>
          </p:nvSpPr>
          <p:spPr>
            <a:xfrm>
              <a:off x="2627124" y="279712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0.08</a:t>
              </a:r>
            </a:p>
          </p:txBody>
        </p:sp>
        <p:sp>
          <p:nvSpPr>
            <p:cNvPr id="74" name="tx74"/>
            <p:cNvSpPr/>
            <p:nvPr/>
          </p:nvSpPr>
          <p:spPr>
            <a:xfrm>
              <a:off x="5966266" y="2798174"/>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0.03</a:t>
              </a:r>
            </a:p>
          </p:txBody>
        </p:sp>
        <p:sp>
          <p:nvSpPr>
            <p:cNvPr id="75" name="tx75"/>
            <p:cNvSpPr/>
            <p:nvPr/>
          </p:nvSpPr>
          <p:spPr>
            <a:xfrm>
              <a:off x="2256108" y="2791877"/>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0.33</a:t>
              </a:r>
            </a:p>
          </p:txBody>
        </p:sp>
        <p:sp>
          <p:nvSpPr>
            <p:cNvPr id="76" name="tx76"/>
            <p:cNvSpPr/>
            <p:nvPr/>
          </p:nvSpPr>
          <p:spPr>
            <a:xfrm>
              <a:off x="6708297" y="279586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0.14</a:t>
              </a:r>
            </a:p>
          </p:txBody>
        </p:sp>
        <p:sp>
          <p:nvSpPr>
            <p:cNvPr id="77" name="tx77"/>
            <p:cNvSpPr/>
            <p:nvPr/>
          </p:nvSpPr>
          <p:spPr>
            <a:xfrm>
              <a:off x="5595250" y="2798594"/>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0.01</a:t>
              </a:r>
            </a:p>
          </p:txBody>
        </p:sp>
        <p:sp>
          <p:nvSpPr>
            <p:cNvPr id="78" name="tx78"/>
            <p:cNvSpPr/>
            <p:nvPr/>
          </p:nvSpPr>
          <p:spPr>
            <a:xfrm>
              <a:off x="7079313" y="279712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0.08</a:t>
              </a:r>
            </a:p>
          </p:txBody>
        </p:sp>
        <p:sp>
          <p:nvSpPr>
            <p:cNvPr id="79" name="tx79"/>
            <p:cNvSpPr/>
            <p:nvPr/>
          </p:nvSpPr>
          <p:spPr>
            <a:xfrm>
              <a:off x="1191070" y="2798804"/>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a:t>
              </a:r>
            </a:p>
          </p:txBody>
        </p:sp>
        <p:sp>
          <p:nvSpPr>
            <p:cNvPr id="80" name="tx80"/>
            <p:cNvSpPr/>
            <p:nvPr/>
          </p:nvSpPr>
          <p:spPr>
            <a:xfrm>
              <a:off x="4092330" y="2480154"/>
              <a:ext cx="171447"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15.18</a:t>
              </a:r>
            </a:p>
          </p:txBody>
        </p:sp>
        <p:sp>
          <p:nvSpPr>
            <p:cNvPr id="81" name="pl81"/>
            <p:cNvSpPr/>
            <p:nvPr/>
          </p:nvSpPr>
          <p:spPr>
            <a:xfrm>
              <a:off x="903839" y="1518582"/>
              <a:ext cx="0" cy="1404830"/>
            </a:xfrm>
            <a:custGeom>
              <a:avLst/>
              <a:pathLst>
                <a:path w="0" h="1404830">
                  <a:moveTo>
                    <a:pt x="0" y="1404830"/>
                  </a:moveTo>
                  <a:lnTo>
                    <a:pt x="0" y="0"/>
                  </a:lnTo>
                </a:path>
              </a:pathLst>
            </a:custGeom>
            <a:ln w="13550" cap="flat">
              <a:solidFill>
                <a:srgbClr val="000000">
                  <a:alpha val="100000"/>
                </a:srgbClr>
              </a:solidFill>
              <a:prstDash val="solid"/>
              <a:round/>
            </a:ln>
          </p:spPr>
          <p:txBody>
            <a:bodyPr/>
            <a:lstStyle/>
            <a:p/>
          </p:txBody>
        </p:sp>
        <p:sp>
          <p:nvSpPr>
            <p:cNvPr id="82" name="tx82"/>
            <p:cNvSpPr/>
            <p:nvPr/>
          </p:nvSpPr>
          <p:spPr>
            <a:xfrm>
              <a:off x="762794" y="2814769"/>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83" name="tx83"/>
            <p:cNvSpPr/>
            <p:nvPr/>
          </p:nvSpPr>
          <p:spPr>
            <a:xfrm>
              <a:off x="690073" y="2394940"/>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a:t>
              </a:r>
            </a:p>
          </p:txBody>
        </p:sp>
        <p:sp>
          <p:nvSpPr>
            <p:cNvPr id="84" name="tx84"/>
            <p:cNvSpPr/>
            <p:nvPr/>
          </p:nvSpPr>
          <p:spPr>
            <a:xfrm>
              <a:off x="690073" y="1975111"/>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40</a:t>
              </a:r>
            </a:p>
          </p:txBody>
        </p:sp>
        <p:sp>
          <p:nvSpPr>
            <p:cNvPr id="85" name="tx85"/>
            <p:cNvSpPr/>
            <p:nvPr/>
          </p:nvSpPr>
          <p:spPr>
            <a:xfrm>
              <a:off x="690073" y="1555283"/>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60</a:t>
              </a:r>
            </a:p>
          </p:txBody>
        </p:sp>
        <p:sp>
          <p:nvSpPr>
            <p:cNvPr id="86" name="pl86"/>
            <p:cNvSpPr/>
            <p:nvPr/>
          </p:nvSpPr>
          <p:spPr>
            <a:xfrm>
              <a:off x="865881" y="2859557"/>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87" name="pl87"/>
            <p:cNvSpPr/>
            <p:nvPr/>
          </p:nvSpPr>
          <p:spPr>
            <a:xfrm>
              <a:off x="865881" y="243972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88" name="pl88"/>
            <p:cNvSpPr/>
            <p:nvPr/>
          </p:nvSpPr>
          <p:spPr>
            <a:xfrm>
              <a:off x="865881" y="201989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89" name="pl89"/>
            <p:cNvSpPr/>
            <p:nvPr/>
          </p:nvSpPr>
          <p:spPr>
            <a:xfrm>
              <a:off x="865881" y="160007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90" name="pl90"/>
            <p:cNvSpPr/>
            <p:nvPr/>
          </p:nvSpPr>
          <p:spPr>
            <a:xfrm>
              <a:off x="903839" y="2923413"/>
              <a:ext cx="6752486" cy="0"/>
            </a:xfrm>
            <a:custGeom>
              <a:avLst/>
              <a:pathLst>
                <a:path w="6752486" h="0">
                  <a:moveTo>
                    <a:pt x="0" y="0"/>
                  </a:moveTo>
                  <a:lnTo>
                    <a:pt x="6752486" y="0"/>
                  </a:lnTo>
                </a:path>
              </a:pathLst>
            </a:custGeom>
            <a:ln w="13550" cap="flat">
              <a:solidFill>
                <a:srgbClr val="000000">
                  <a:alpha val="100000"/>
                </a:srgbClr>
              </a:solidFill>
              <a:prstDash val="solid"/>
              <a:round/>
            </a:ln>
          </p:spPr>
          <p:txBody>
            <a:bodyPr/>
            <a:lstStyle/>
            <a:p/>
          </p:txBody>
        </p:sp>
        <p:sp>
          <p:nvSpPr>
            <p:cNvPr id="91" name="pl91"/>
            <p:cNvSpPr/>
            <p:nvPr/>
          </p:nvSpPr>
          <p:spPr>
            <a:xfrm>
              <a:off x="1126448"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92" name="pl92"/>
            <p:cNvSpPr/>
            <p:nvPr/>
          </p:nvSpPr>
          <p:spPr>
            <a:xfrm>
              <a:off x="1497464"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93" name="pl93"/>
            <p:cNvSpPr/>
            <p:nvPr/>
          </p:nvSpPr>
          <p:spPr>
            <a:xfrm>
              <a:off x="1868480"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94" name="pl94"/>
            <p:cNvSpPr/>
            <p:nvPr/>
          </p:nvSpPr>
          <p:spPr>
            <a:xfrm>
              <a:off x="2239496"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95" name="pl95"/>
            <p:cNvSpPr/>
            <p:nvPr/>
          </p:nvSpPr>
          <p:spPr>
            <a:xfrm>
              <a:off x="2610512"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96" name="pl96"/>
            <p:cNvSpPr/>
            <p:nvPr/>
          </p:nvSpPr>
          <p:spPr>
            <a:xfrm>
              <a:off x="2981527"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97" name="pl97"/>
            <p:cNvSpPr/>
            <p:nvPr/>
          </p:nvSpPr>
          <p:spPr>
            <a:xfrm>
              <a:off x="3352543"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98" name="pl98"/>
            <p:cNvSpPr/>
            <p:nvPr/>
          </p:nvSpPr>
          <p:spPr>
            <a:xfrm>
              <a:off x="3723559"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99" name="pl99"/>
            <p:cNvSpPr/>
            <p:nvPr/>
          </p:nvSpPr>
          <p:spPr>
            <a:xfrm>
              <a:off x="4094575"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00" name="pl100"/>
            <p:cNvSpPr/>
            <p:nvPr/>
          </p:nvSpPr>
          <p:spPr>
            <a:xfrm>
              <a:off x="4465590"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01" name="pl101"/>
            <p:cNvSpPr/>
            <p:nvPr/>
          </p:nvSpPr>
          <p:spPr>
            <a:xfrm>
              <a:off x="4836606"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02" name="pl102"/>
            <p:cNvSpPr/>
            <p:nvPr/>
          </p:nvSpPr>
          <p:spPr>
            <a:xfrm>
              <a:off x="5207622"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03" name="pl103"/>
            <p:cNvSpPr/>
            <p:nvPr/>
          </p:nvSpPr>
          <p:spPr>
            <a:xfrm>
              <a:off x="5578638"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04" name="pl104"/>
            <p:cNvSpPr/>
            <p:nvPr/>
          </p:nvSpPr>
          <p:spPr>
            <a:xfrm>
              <a:off x="5949653"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05" name="pl105"/>
            <p:cNvSpPr/>
            <p:nvPr/>
          </p:nvSpPr>
          <p:spPr>
            <a:xfrm>
              <a:off x="6320669"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06" name="pl106"/>
            <p:cNvSpPr/>
            <p:nvPr/>
          </p:nvSpPr>
          <p:spPr>
            <a:xfrm>
              <a:off x="6691685"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07" name="pl107"/>
            <p:cNvSpPr/>
            <p:nvPr/>
          </p:nvSpPr>
          <p:spPr>
            <a:xfrm>
              <a:off x="7062701"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08" name="pl108"/>
            <p:cNvSpPr/>
            <p:nvPr/>
          </p:nvSpPr>
          <p:spPr>
            <a:xfrm>
              <a:off x="7433717" y="2923413"/>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09" name="tx109"/>
            <p:cNvSpPr/>
            <p:nvPr/>
          </p:nvSpPr>
          <p:spPr>
            <a:xfrm rot="-5400000">
              <a:off x="642782" y="3637427"/>
              <a:ext cx="1036835"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Abetment.to.Suicide</a:t>
              </a:r>
            </a:p>
          </p:txBody>
        </p:sp>
        <p:sp>
          <p:nvSpPr>
            <p:cNvPr id="110" name="tx110"/>
            <p:cNvSpPr/>
            <p:nvPr/>
          </p:nvSpPr>
          <p:spPr>
            <a:xfrm rot="-5400000">
              <a:off x="1372597" y="3629143"/>
              <a:ext cx="302666" cy="9520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Anger</a:t>
              </a:r>
            </a:p>
          </p:txBody>
        </p:sp>
        <p:sp>
          <p:nvSpPr>
            <p:cNvPr id="111" name="tx111"/>
            <p:cNvSpPr/>
            <p:nvPr/>
          </p:nvSpPr>
          <p:spPr>
            <a:xfrm rot="-5400000">
              <a:off x="1425964" y="3627580"/>
              <a:ext cx="934839"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Causing.Disrepute</a:t>
              </a:r>
            </a:p>
          </p:txBody>
        </p:sp>
        <p:sp>
          <p:nvSpPr>
            <p:cNvPr id="112" name="tx112"/>
            <p:cNvSpPr/>
            <p:nvPr/>
          </p:nvSpPr>
          <p:spPr>
            <a:xfrm rot="-5400000">
              <a:off x="1591721" y="3627580"/>
              <a:ext cx="134535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Developing.own.bussiness</a:t>
              </a:r>
            </a:p>
          </p:txBody>
        </p:sp>
        <p:sp>
          <p:nvSpPr>
            <p:cNvPr id="113" name="tx113"/>
            <p:cNvSpPr/>
            <p:nvPr/>
          </p:nvSpPr>
          <p:spPr>
            <a:xfrm rot="-5400000">
              <a:off x="2079195" y="3627580"/>
              <a:ext cx="1112440"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Disrupt.Public.Service</a:t>
              </a:r>
            </a:p>
          </p:txBody>
        </p:sp>
        <p:sp>
          <p:nvSpPr>
            <p:cNvPr id="114" name="tx114"/>
            <p:cNvSpPr/>
            <p:nvPr/>
          </p:nvSpPr>
          <p:spPr>
            <a:xfrm rot="-5400000">
              <a:off x="2784925" y="3637427"/>
              <a:ext cx="462706"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Extortion</a:t>
              </a:r>
            </a:p>
          </p:txBody>
        </p:sp>
        <p:sp>
          <p:nvSpPr>
            <p:cNvPr id="115" name="tx115"/>
            <p:cNvSpPr/>
            <p:nvPr/>
          </p:nvSpPr>
          <p:spPr>
            <a:xfrm rot="-5400000">
              <a:off x="3241617" y="3637427"/>
              <a:ext cx="291355"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Fraud</a:t>
              </a:r>
            </a:p>
          </p:txBody>
        </p:sp>
        <p:sp>
          <p:nvSpPr>
            <p:cNvPr id="116" name="tx116"/>
            <p:cNvSpPr/>
            <p:nvPr/>
          </p:nvSpPr>
          <p:spPr>
            <a:xfrm rot="-5400000">
              <a:off x="3214195" y="3627580"/>
              <a:ext cx="106853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Hate against country</a:t>
              </a:r>
            </a:p>
          </p:txBody>
        </p:sp>
        <p:sp>
          <p:nvSpPr>
            <p:cNvPr id="117" name="tx117"/>
            <p:cNvSpPr/>
            <p:nvPr/>
          </p:nvSpPr>
          <p:spPr>
            <a:xfrm rot="-5400000">
              <a:off x="3958620" y="3637427"/>
              <a:ext cx="341411"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Others</a:t>
              </a:r>
            </a:p>
          </p:txBody>
        </p:sp>
        <p:sp>
          <p:nvSpPr>
            <p:cNvPr id="118" name="tx118"/>
            <p:cNvSpPr/>
            <p:nvPr/>
          </p:nvSpPr>
          <p:spPr>
            <a:xfrm rot="-5400000">
              <a:off x="4033021" y="3627580"/>
              <a:ext cx="914945"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Personal.Revenge</a:t>
              </a:r>
            </a:p>
          </p:txBody>
        </p:sp>
        <p:sp>
          <p:nvSpPr>
            <p:cNvPr id="119" name="tx119"/>
            <p:cNvSpPr/>
            <p:nvPr/>
          </p:nvSpPr>
          <p:spPr>
            <a:xfrm rot="-5400000">
              <a:off x="4461336" y="3637427"/>
              <a:ext cx="820042"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Political.Motives</a:t>
              </a:r>
            </a:p>
          </p:txBody>
        </p:sp>
        <p:sp>
          <p:nvSpPr>
            <p:cNvPr id="120" name="tx120"/>
            <p:cNvSpPr/>
            <p:nvPr/>
          </p:nvSpPr>
          <p:spPr>
            <a:xfrm rot="-5400000">
              <a:off x="5098109" y="3637427"/>
              <a:ext cx="288528"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Prank</a:t>
              </a:r>
            </a:p>
          </p:txBody>
        </p:sp>
        <p:sp>
          <p:nvSpPr>
            <p:cNvPr id="121" name="tx121"/>
            <p:cNvSpPr/>
            <p:nvPr/>
          </p:nvSpPr>
          <p:spPr>
            <a:xfrm rot="-5400000">
              <a:off x="5156015" y="3627580"/>
              <a:ext cx="895052"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Psycho.or.Pervert</a:t>
              </a:r>
            </a:p>
          </p:txBody>
        </p:sp>
        <p:sp>
          <p:nvSpPr>
            <p:cNvPr id="122" name="tx122"/>
            <p:cNvSpPr/>
            <p:nvPr/>
          </p:nvSpPr>
          <p:spPr>
            <a:xfrm rot="-5400000">
              <a:off x="5289551" y="3627580"/>
              <a:ext cx="1370012"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Sale.Purchase.illegal.drugs</a:t>
              </a:r>
            </a:p>
          </p:txBody>
        </p:sp>
        <p:sp>
          <p:nvSpPr>
            <p:cNvPr id="123" name="tx123"/>
            <p:cNvSpPr/>
            <p:nvPr/>
          </p:nvSpPr>
          <p:spPr>
            <a:xfrm rot="-5400000">
              <a:off x="5856350" y="3627580"/>
              <a:ext cx="978445"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Sexual.Exploitation</a:t>
              </a:r>
            </a:p>
          </p:txBody>
        </p:sp>
        <p:sp>
          <p:nvSpPr>
            <p:cNvPr id="124" name="tx124"/>
            <p:cNvSpPr/>
            <p:nvPr/>
          </p:nvSpPr>
          <p:spPr>
            <a:xfrm rot="-5400000">
              <a:off x="6287121" y="3627580"/>
              <a:ext cx="85893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Spreading.Piracy</a:t>
              </a:r>
            </a:p>
          </p:txBody>
        </p:sp>
        <p:sp>
          <p:nvSpPr>
            <p:cNvPr id="125" name="tx125"/>
            <p:cNvSpPr/>
            <p:nvPr/>
          </p:nvSpPr>
          <p:spPr>
            <a:xfrm rot="-5400000">
              <a:off x="6657690" y="3637427"/>
              <a:ext cx="879524"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Steal.Information</a:t>
              </a:r>
            </a:p>
          </p:txBody>
        </p:sp>
        <p:sp>
          <p:nvSpPr>
            <p:cNvPr id="126" name="tx126"/>
            <p:cNvSpPr/>
            <p:nvPr/>
          </p:nvSpPr>
          <p:spPr>
            <a:xfrm rot="-5400000">
              <a:off x="7003157" y="3637427"/>
              <a:ext cx="930622"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Terrorist.Activities</a:t>
              </a:r>
            </a:p>
          </p:txBody>
        </p:sp>
        <p:sp>
          <p:nvSpPr>
            <p:cNvPr id="127" name="tx127"/>
            <p:cNvSpPr/>
            <p:nvPr/>
          </p:nvSpPr>
          <p:spPr>
            <a:xfrm>
              <a:off x="4067258" y="4394002"/>
              <a:ext cx="425648" cy="98288"/>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Motive</a:t>
              </a:r>
            </a:p>
          </p:txBody>
        </p:sp>
        <p:sp>
          <p:nvSpPr>
            <p:cNvPr id="128" name="tx128"/>
            <p:cNvSpPr/>
            <p:nvPr/>
          </p:nvSpPr>
          <p:spPr>
            <a:xfrm rot="-5400000">
              <a:off x="205321" y="2161497"/>
              <a:ext cx="721754" cy="119000"/>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Percentage</a:t>
              </a:r>
            </a:p>
          </p:txBody>
        </p:sp>
        <p:sp>
          <p:nvSpPr>
            <p:cNvPr id="129" name="rc129"/>
            <p:cNvSpPr/>
            <p:nvPr/>
          </p:nvSpPr>
          <p:spPr>
            <a:xfrm>
              <a:off x="7808157" y="1816268"/>
              <a:ext cx="802727" cy="809458"/>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130" name="tx130"/>
            <p:cNvSpPr/>
            <p:nvPr/>
          </p:nvSpPr>
          <p:spPr>
            <a:xfrm>
              <a:off x="7884072" y="1905876"/>
              <a:ext cx="391715" cy="113258"/>
            </a:xfrm>
            <a:prstGeom prst="rect">
              <a:avLst/>
            </a:prstGeom>
            <a:noFill/>
          </p:spPr>
          <p:txBody>
            <a:bodyPr lIns="0" rIns="0" tIns="0" bIns="0" anchorCtr="1" anchor="ctr" wrap="none"/>
            <a:lstStyle/>
            <a:p>
              <a:pPr algn="l" marL="0" marR="0" indent="0">
                <a:lnSpc>
                  <a:spcPts val="1200"/>
                </a:lnSpc>
                <a:spcBef>
                  <a:spcPts val="0"/>
                </a:spcBef>
                <a:spcAft>
                  <a:spcPts val="0"/>
                </a:spcAft>
              </a:pPr>
              <a:r>
                <a:rPr sz="1200" b="1">
                  <a:solidFill>
                    <a:srgbClr val="000000">
                      <a:alpha val="100000"/>
                    </a:srgbClr>
                  </a:solidFill>
                  <a:latin typeface="DejaVu Sans"/>
                  <a:cs typeface="DejaVu Sans"/>
                </a:rPr>
                <a:t>Year</a:t>
              </a:r>
            </a:p>
          </p:txBody>
        </p:sp>
        <p:sp>
          <p:nvSpPr>
            <p:cNvPr id="131" name="rc131"/>
            <p:cNvSpPr/>
            <p:nvPr/>
          </p:nvSpPr>
          <p:spPr>
            <a:xfrm>
              <a:off x="7884072" y="2110899"/>
              <a:ext cx="219455" cy="219456"/>
            </a:xfrm>
            <a:prstGeom prst="rect">
              <a:avLst/>
            </a:prstGeom>
            <a:solidFill>
              <a:srgbClr val="FFFFFF">
                <a:alpha val="100000"/>
              </a:srgbClr>
            </a:solidFill>
          </p:spPr>
          <p:txBody>
            <a:bodyPr/>
            <a:lstStyle/>
            <a:p/>
          </p:txBody>
        </p:sp>
        <p:sp>
          <p:nvSpPr>
            <p:cNvPr id="132" name="rc132"/>
            <p:cNvSpPr/>
            <p:nvPr/>
          </p:nvSpPr>
          <p:spPr>
            <a:xfrm>
              <a:off x="7893072" y="2119899"/>
              <a:ext cx="201455" cy="201456"/>
            </a:xfrm>
            <a:prstGeom prst="rect">
              <a:avLst/>
            </a:prstGeom>
            <a:solidFill>
              <a:srgbClr val="F8766D">
                <a:alpha val="100000"/>
              </a:srgbClr>
            </a:solidFill>
          </p:spPr>
          <p:txBody>
            <a:bodyPr/>
            <a:lstStyle/>
            <a:p/>
          </p:txBody>
        </p:sp>
        <p:sp>
          <p:nvSpPr>
            <p:cNvPr id="133" name="rc133"/>
            <p:cNvSpPr/>
            <p:nvPr/>
          </p:nvSpPr>
          <p:spPr>
            <a:xfrm>
              <a:off x="7884072" y="2330355"/>
              <a:ext cx="219455" cy="219456"/>
            </a:xfrm>
            <a:prstGeom prst="rect">
              <a:avLst/>
            </a:prstGeom>
            <a:solidFill>
              <a:srgbClr val="FFFFFF">
                <a:alpha val="100000"/>
              </a:srgbClr>
            </a:solidFill>
          </p:spPr>
          <p:txBody>
            <a:bodyPr/>
            <a:lstStyle/>
            <a:p/>
          </p:txBody>
        </p:sp>
        <p:sp>
          <p:nvSpPr>
            <p:cNvPr id="134" name="rc134"/>
            <p:cNvSpPr/>
            <p:nvPr/>
          </p:nvSpPr>
          <p:spPr>
            <a:xfrm>
              <a:off x="7893072" y="2339355"/>
              <a:ext cx="201455" cy="201455"/>
            </a:xfrm>
            <a:prstGeom prst="rect">
              <a:avLst/>
            </a:prstGeom>
            <a:solidFill>
              <a:srgbClr val="00BFC4">
                <a:alpha val="100000"/>
              </a:srgbClr>
            </a:solidFill>
          </p:spPr>
          <p:txBody>
            <a:bodyPr/>
            <a:lstStyle/>
            <a:p/>
          </p:txBody>
        </p:sp>
        <p:sp>
          <p:nvSpPr>
            <p:cNvPr id="135" name="tx135"/>
            <p:cNvSpPr/>
            <p:nvPr/>
          </p:nvSpPr>
          <p:spPr>
            <a:xfrm>
              <a:off x="8179443" y="2165886"/>
              <a:ext cx="355525" cy="10566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2020</a:t>
              </a:r>
            </a:p>
          </p:txBody>
        </p:sp>
        <p:sp>
          <p:nvSpPr>
            <p:cNvPr id="136" name="tx136"/>
            <p:cNvSpPr/>
            <p:nvPr/>
          </p:nvSpPr>
          <p:spPr>
            <a:xfrm>
              <a:off x="8179443" y="2385342"/>
              <a:ext cx="355525" cy="10566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2021</a:t>
              </a:r>
            </a:p>
          </p:txBody>
        </p:sp>
        <p:sp>
          <p:nvSpPr>
            <p:cNvPr id="137" name="tx137"/>
            <p:cNvSpPr/>
            <p:nvPr/>
          </p:nvSpPr>
          <p:spPr>
            <a:xfrm>
              <a:off x="903839" y="1232224"/>
              <a:ext cx="2078037"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Motives</a:t>
              </a:r>
            </a:p>
          </p:txBody>
        </p:sp>
      </p:gr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Cluster Analysis</a:t>
            </a:r>
          </a:p>
        </p:txBody>
      </p:sp>
      <p:graphicFrame>
        <p:nvGraphicFramePr>
          <p:cNvPr id="3" name="Content Placeholder 2"/>
          <p:cNvGraphicFramePr>
            <a:graphicFrameLocks noGrp="1"/>
          </p:cNvGraphicFramePr>
          <p:nvPr>
            <p:ph idx="1"/>
          </p:nvPr>
        </p:nvGraphicFramePr>
        <p:xfrm rot="-0">
          <a:off x="457200" y="1200151"/>
          <a:ext cx="8229600" cy="3394472"/>
        </p:xfrm>
        <a:graphic>
          <a:graphicData uri="http://schemas.openxmlformats.org/drawingml/2006/table">
            <a:tbl>
              <a:tblPr firstRow="1" lastRow="0" firstColumn="0" lastColumn="0" bandRow="1" bandCol="0">
                <a:tableStyleId>{5C22544A-7EE6-4342-B048-85BDC9FD1C3A}</a:tableStyleId>
              </a:tblPr>
              <a:tblGrid>
                <a:gridCol w="2743200"/>
                <a:gridCol w="2743200"/>
                <a:gridCol w="2743200"/>
              </a:tblGrid>
              <a:tr h="1131490">
                <a:tc>
                  <a:txBody>
                    <a:bodyPr/>
                    <a:lstStyle/>
                    <a:p>
                      <a:pPr algn="r"/>
                      <a:r>
                        <a:t>Andhra Pradesh</a:t>
                      </a:r>
                    </a:p>
                  </a:txBody>
                </a:tc>
                <a:tc>
                  <a:txBody>
                    <a:bodyPr/>
                    <a:lstStyle/>
                    <a:p>
                      <a:pPr algn="r"/>
                      <a:r>
                        <a:t>Arunachal Pradesh</a:t>
                      </a:r>
                    </a:p>
                  </a:txBody>
                </a:tc>
                <a:tc>
                  <a:txBody>
                    <a:bodyPr/>
                    <a:lstStyle/>
                    <a:p>
                      <a:pPr algn="r"/>
                      <a:r>
                        <a:t>Assam</a:t>
                      </a:r>
                    </a:p>
                  </a:txBody>
                </a:tc>
              </a:tr>
              <a:tr h="1131490">
                <a:tc>
                  <a:txBody>
                    <a:bodyPr/>
                    <a:lstStyle/>
                    <a:p>
                      <a:pPr algn="r"/>
                      <a:r>
                        <a:t>0.000000</a:t>
                      </a:r>
                    </a:p>
                  </a:txBody>
                </a:tc>
                <a:tc>
                  <a:txBody>
                    <a:bodyPr/>
                    <a:lstStyle/>
                    <a:p>
                      <a:pPr algn="r"/>
                      <a:r>
                        <a:t>3.937371</a:t>
                      </a:r>
                    </a:p>
                  </a:txBody>
                </a:tc>
                <a:tc>
                  <a:txBody>
                    <a:bodyPr/>
                    <a:lstStyle/>
                    <a:p>
                      <a:pPr algn="r"/>
                      <a:r>
                        <a:t>4.223798</a:t>
                      </a:r>
                    </a:p>
                  </a:txBody>
                </a:tc>
              </a:tr>
              <a:tr h="1131490">
                <a:tc>
                  <a:txBody>
                    <a:bodyPr/>
                    <a:lstStyle/>
                    <a:p>
                      <a:pPr algn="r"/>
                      <a:r>
                        <a:t>3.937371</a:t>
                      </a:r>
                    </a:p>
                  </a:txBody>
                </a:tc>
                <a:tc>
                  <a:txBody>
                    <a:bodyPr/>
                    <a:lstStyle/>
                    <a:p>
                      <a:pPr algn="r"/>
                      <a:r>
                        <a:t>0.000000</a:t>
                      </a:r>
                    </a:p>
                  </a:txBody>
                </a:tc>
                <a:tc>
                  <a:txBody>
                    <a:bodyPr/>
                    <a:lstStyle/>
                    <a:p>
                      <a:pPr algn="r"/>
                      <a:r>
                        <a:t>3.029010</a:t>
                      </a:r>
                    </a:p>
                  </a:txBody>
                </a:tc>
              </a:tr>
              <a:tr h="1131490">
                <a:tc>
                  <a:txBody>
                    <a:bodyPr/>
                    <a:lstStyle/>
                    <a:p>
                      <a:pPr algn="r"/>
                      <a:r>
                        <a:t>4.223798</a:t>
                      </a:r>
                    </a:p>
                  </a:txBody>
                </a:tc>
                <a:tc>
                  <a:txBody>
                    <a:bodyPr/>
                    <a:lstStyle/>
                    <a:p>
                      <a:pPr algn="r"/>
                      <a:r>
                        <a:t>3.029010</a:t>
                      </a:r>
                    </a:p>
                  </a:txBody>
                </a:tc>
                <a:tc>
                  <a:txBody>
                    <a:bodyPr/>
                    <a:lstStyle/>
                    <a:p>
                      <a:pPr algn="r"/>
                      <a:r>
                        <a:t>0.000000</a:t>
                      </a:r>
                    </a:p>
                  </a:txBody>
                </a:tc>
              </a:tr>
            </a:tbl>
          </a:graphicData>
        </a:graphic>
      </p:graphicFrame>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Optimum Number of Clusters</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76560" y="3297218"/>
              <a:ext cx="7634324" cy="0"/>
            </a:xfrm>
            <a:custGeom>
              <a:avLst/>
              <a:pathLst>
                <a:path w="7634324" h="0">
                  <a:moveTo>
                    <a:pt x="0" y="0"/>
                  </a:moveTo>
                  <a:lnTo>
                    <a:pt x="7634324" y="0"/>
                  </a:lnTo>
                  <a:lnTo>
                    <a:pt x="7634324" y="0"/>
                  </a:lnTo>
                </a:path>
              </a:pathLst>
            </a:custGeom>
            <a:ln w="14782" cap="flat">
              <a:solidFill>
                <a:srgbClr val="BEBEBE">
                  <a:alpha val="100000"/>
                </a:srgbClr>
              </a:solidFill>
              <a:prstDash val="dot"/>
              <a:round/>
            </a:ln>
          </p:spPr>
          <p:txBody>
            <a:bodyPr/>
            <a:lstStyle/>
            <a:p/>
          </p:txBody>
        </p:sp>
        <p:sp>
          <p:nvSpPr>
            <p:cNvPr id="6" name="pl6"/>
            <p:cNvSpPr/>
            <p:nvPr/>
          </p:nvSpPr>
          <p:spPr>
            <a:xfrm>
              <a:off x="976560" y="2322291"/>
              <a:ext cx="7634324" cy="0"/>
            </a:xfrm>
            <a:custGeom>
              <a:avLst/>
              <a:pathLst>
                <a:path w="7634324" h="0">
                  <a:moveTo>
                    <a:pt x="0" y="0"/>
                  </a:moveTo>
                  <a:lnTo>
                    <a:pt x="7634324" y="0"/>
                  </a:lnTo>
                  <a:lnTo>
                    <a:pt x="7634324" y="0"/>
                  </a:lnTo>
                </a:path>
              </a:pathLst>
            </a:custGeom>
            <a:ln w="14782" cap="flat">
              <a:solidFill>
                <a:srgbClr val="BEBEBE">
                  <a:alpha val="100000"/>
                </a:srgbClr>
              </a:solidFill>
              <a:prstDash val="dot"/>
              <a:round/>
            </a:ln>
          </p:spPr>
          <p:txBody>
            <a:bodyPr/>
            <a:lstStyle/>
            <a:p/>
          </p:txBody>
        </p:sp>
        <p:sp>
          <p:nvSpPr>
            <p:cNvPr id="7" name="pl7"/>
            <p:cNvSpPr/>
            <p:nvPr/>
          </p:nvSpPr>
          <p:spPr>
            <a:xfrm>
              <a:off x="1425638" y="1639843"/>
              <a:ext cx="6736168" cy="2425220"/>
            </a:xfrm>
            <a:custGeom>
              <a:avLst/>
              <a:pathLst>
                <a:path w="6736168" h="2425220">
                  <a:moveTo>
                    <a:pt x="0" y="0"/>
                  </a:moveTo>
                  <a:lnTo>
                    <a:pt x="748463" y="1557092"/>
                  </a:lnTo>
                  <a:lnTo>
                    <a:pt x="1496926" y="1734723"/>
                  </a:lnTo>
                  <a:lnTo>
                    <a:pt x="2245389" y="1946309"/>
                  </a:lnTo>
                  <a:lnTo>
                    <a:pt x="2993852" y="2082669"/>
                  </a:lnTo>
                  <a:lnTo>
                    <a:pt x="3742315" y="2225625"/>
                  </a:lnTo>
                  <a:lnTo>
                    <a:pt x="4490778" y="2183923"/>
                  </a:lnTo>
                  <a:lnTo>
                    <a:pt x="5239241" y="2322217"/>
                  </a:lnTo>
                  <a:lnTo>
                    <a:pt x="5987705" y="2391560"/>
                  </a:lnTo>
                  <a:lnTo>
                    <a:pt x="6736168" y="2425220"/>
                  </a:lnTo>
                </a:path>
              </a:pathLst>
            </a:custGeom>
            <a:ln w="13550" cap="flat">
              <a:solidFill>
                <a:srgbClr val="4682B4">
                  <a:alpha val="100000"/>
                </a:srgbClr>
              </a:solidFill>
              <a:prstDash val="solid"/>
              <a:round/>
            </a:ln>
          </p:spPr>
          <p:txBody>
            <a:bodyPr/>
            <a:lstStyle/>
            <a:p/>
          </p:txBody>
        </p:sp>
        <p:sp>
          <p:nvSpPr>
            <p:cNvPr id="8" name="pt8"/>
            <p:cNvSpPr/>
            <p:nvPr/>
          </p:nvSpPr>
          <p:spPr>
            <a:xfrm>
              <a:off x="1398102" y="1612307"/>
              <a:ext cx="55072" cy="55072"/>
            </a:xfrm>
            <a:prstGeom prst="ellipse">
              <a:avLst/>
            </a:prstGeom>
            <a:solidFill>
              <a:srgbClr val="4682B4">
                <a:alpha val="100000"/>
              </a:srgbClr>
            </a:solidFill>
            <a:ln w="9000" cap="rnd">
              <a:solidFill>
                <a:srgbClr val="4682B4">
                  <a:alpha val="100000"/>
                </a:srgbClr>
              </a:solidFill>
              <a:prstDash val="solid"/>
              <a:round/>
            </a:ln>
          </p:spPr>
          <p:txBody>
            <a:bodyPr/>
            <a:lstStyle/>
            <a:p/>
          </p:txBody>
        </p:sp>
        <p:sp>
          <p:nvSpPr>
            <p:cNvPr id="9" name="pt9"/>
            <p:cNvSpPr/>
            <p:nvPr/>
          </p:nvSpPr>
          <p:spPr>
            <a:xfrm>
              <a:off x="2146565" y="3169399"/>
              <a:ext cx="55072" cy="55072"/>
            </a:xfrm>
            <a:prstGeom prst="ellipse">
              <a:avLst/>
            </a:prstGeom>
            <a:solidFill>
              <a:srgbClr val="4682B4">
                <a:alpha val="100000"/>
              </a:srgbClr>
            </a:solidFill>
            <a:ln w="9000" cap="rnd">
              <a:solidFill>
                <a:srgbClr val="4682B4">
                  <a:alpha val="100000"/>
                </a:srgbClr>
              </a:solidFill>
              <a:prstDash val="solid"/>
              <a:round/>
            </a:ln>
          </p:spPr>
          <p:txBody>
            <a:bodyPr/>
            <a:lstStyle/>
            <a:p/>
          </p:txBody>
        </p:sp>
        <p:sp>
          <p:nvSpPr>
            <p:cNvPr id="10" name="pt10"/>
            <p:cNvSpPr/>
            <p:nvPr/>
          </p:nvSpPr>
          <p:spPr>
            <a:xfrm>
              <a:off x="2895028" y="3347030"/>
              <a:ext cx="55072" cy="55072"/>
            </a:xfrm>
            <a:prstGeom prst="ellipse">
              <a:avLst/>
            </a:prstGeom>
            <a:solidFill>
              <a:srgbClr val="4682B4">
                <a:alpha val="100000"/>
              </a:srgbClr>
            </a:solidFill>
            <a:ln w="9000" cap="rnd">
              <a:solidFill>
                <a:srgbClr val="4682B4">
                  <a:alpha val="100000"/>
                </a:srgbClr>
              </a:solidFill>
              <a:prstDash val="solid"/>
              <a:round/>
            </a:ln>
          </p:spPr>
          <p:txBody>
            <a:bodyPr/>
            <a:lstStyle/>
            <a:p/>
          </p:txBody>
        </p:sp>
        <p:sp>
          <p:nvSpPr>
            <p:cNvPr id="11" name="pt11"/>
            <p:cNvSpPr/>
            <p:nvPr/>
          </p:nvSpPr>
          <p:spPr>
            <a:xfrm>
              <a:off x="3643491" y="3558616"/>
              <a:ext cx="55072" cy="55072"/>
            </a:xfrm>
            <a:prstGeom prst="ellipse">
              <a:avLst/>
            </a:prstGeom>
            <a:solidFill>
              <a:srgbClr val="4682B4">
                <a:alpha val="100000"/>
              </a:srgbClr>
            </a:solidFill>
            <a:ln w="9000" cap="rnd">
              <a:solidFill>
                <a:srgbClr val="4682B4">
                  <a:alpha val="100000"/>
                </a:srgbClr>
              </a:solidFill>
              <a:prstDash val="solid"/>
              <a:round/>
            </a:ln>
          </p:spPr>
          <p:txBody>
            <a:bodyPr/>
            <a:lstStyle/>
            <a:p/>
          </p:txBody>
        </p:sp>
        <p:sp>
          <p:nvSpPr>
            <p:cNvPr id="12" name="pt12"/>
            <p:cNvSpPr/>
            <p:nvPr/>
          </p:nvSpPr>
          <p:spPr>
            <a:xfrm>
              <a:off x="4391955" y="3694976"/>
              <a:ext cx="55072" cy="55072"/>
            </a:xfrm>
            <a:prstGeom prst="ellipse">
              <a:avLst/>
            </a:prstGeom>
            <a:solidFill>
              <a:srgbClr val="4682B4">
                <a:alpha val="100000"/>
              </a:srgbClr>
            </a:solidFill>
            <a:ln w="9000" cap="rnd">
              <a:solidFill>
                <a:srgbClr val="4682B4">
                  <a:alpha val="100000"/>
                </a:srgbClr>
              </a:solidFill>
              <a:prstDash val="solid"/>
              <a:round/>
            </a:ln>
          </p:spPr>
          <p:txBody>
            <a:bodyPr/>
            <a:lstStyle/>
            <a:p/>
          </p:txBody>
        </p:sp>
        <p:sp>
          <p:nvSpPr>
            <p:cNvPr id="13" name="pt13"/>
            <p:cNvSpPr/>
            <p:nvPr/>
          </p:nvSpPr>
          <p:spPr>
            <a:xfrm>
              <a:off x="5140418" y="3837932"/>
              <a:ext cx="55072" cy="55072"/>
            </a:xfrm>
            <a:prstGeom prst="ellipse">
              <a:avLst/>
            </a:prstGeom>
            <a:solidFill>
              <a:srgbClr val="4682B4">
                <a:alpha val="100000"/>
              </a:srgbClr>
            </a:solidFill>
            <a:ln w="9000" cap="rnd">
              <a:solidFill>
                <a:srgbClr val="4682B4">
                  <a:alpha val="100000"/>
                </a:srgbClr>
              </a:solidFill>
              <a:prstDash val="solid"/>
              <a:round/>
            </a:ln>
          </p:spPr>
          <p:txBody>
            <a:bodyPr/>
            <a:lstStyle/>
            <a:p/>
          </p:txBody>
        </p:sp>
        <p:sp>
          <p:nvSpPr>
            <p:cNvPr id="14" name="pt14"/>
            <p:cNvSpPr/>
            <p:nvPr/>
          </p:nvSpPr>
          <p:spPr>
            <a:xfrm>
              <a:off x="5888881" y="3796231"/>
              <a:ext cx="55072" cy="55072"/>
            </a:xfrm>
            <a:prstGeom prst="ellipse">
              <a:avLst/>
            </a:prstGeom>
            <a:solidFill>
              <a:srgbClr val="4682B4">
                <a:alpha val="100000"/>
              </a:srgbClr>
            </a:solidFill>
            <a:ln w="9000" cap="rnd">
              <a:solidFill>
                <a:srgbClr val="4682B4">
                  <a:alpha val="100000"/>
                </a:srgbClr>
              </a:solidFill>
              <a:prstDash val="solid"/>
              <a:round/>
            </a:ln>
          </p:spPr>
          <p:txBody>
            <a:bodyPr/>
            <a:lstStyle/>
            <a:p/>
          </p:txBody>
        </p:sp>
        <p:sp>
          <p:nvSpPr>
            <p:cNvPr id="15" name="pt15"/>
            <p:cNvSpPr/>
            <p:nvPr/>
          </p:nvSpPr>
          <p:spPr>
            <a:xfrm>
              <a:off x="6637344" y="3934524"/>
              <a:ext cx="55072" cy="55072"/>
            </a:xfrm>
            <a:prstGeom prst="ellipse">
              <a:avLst/>
            </a:prstGeom>
            <a:solidFill>
              <a:srgbClr val="4682B4">
                <a:alpha val="100000"/>
              </a:srgbClr>
            </a:solidFill>
            <a:ln w="9000" cap="rnd">
              <a:solidFill>
                <a:srgbClr val="4682B4">
                  <a:alpha val="100000"/>
                </a:srgbClr>
              </a:solidFill>
              <a:prstDash val="solid"/>
              <a:round/>
            </a:ln>
          </p:spPr>
          <p:txBody>
            <a:bodyPr/>
            <a:lstStyle/>
            <a:p/>
          </p:txBody>
        </p:sp>
        <p:sp>
          <p:nvSpPr>
            <p:cNvPr id="16" name="pt16"/>
            <p:cNvSpPr/>
            <p:nvPr/>
          </p:nvSpPr>
          <p:spPr>
            <a:xfrm>
              <a:off x="7385807" y="4003867"/>
              <a:ext cx="55072" cy="55072"/>
            </a:xfrm>
            <a:prstGeom prst="ellipse">
              <a:avLst/>
            </a:prstGeom>
            <a:solidFill>
              <a:srgbClr val="4682B4">
                <a:alpha val="100000"/>
              </a:srgbClr>
            </a:solidFill>
            <a:ln w="9000" cap="rnd">
              <a:solidFill>
                <a:srgbClr val="4682B4">
                  <a:alpha val="100000"/>
                </a:srgbClr>
              </a:solidFill>
              <a:prstDash val="solid"/>
              <a:round/>
            </a:ln>
          </p:spPr>
          <p:txBody>
            <a:bodyPr/>
            <a:lstStyle/>
            <a:p/>
          </p:txBody>
        </p:sp>
        <p:sp>
          <p:nvSpPr>
            <p:cNvPr id="17" name="pt17"/>
            <p:cNvSpPr/>
            <p:nvPr/>
          </p:nvSpPr>
          <p:spPr>
            <a:xfrm>
              <a:off x="8134270" y="4037528"/>
              <a:ext cx="55072" cy="55072"/>
            </a:xfrm>
            <a:prstGeom prst="ellipse">
              <a:avLst/>
            </a:prstGeom>
            <a:solidFill>
              <a:srgbClr val="4682B4">
                <a:alpha val="100000"/>
              </a:srgbClr>
            </a:solidFill>
            <a:ln w="9000" cap="rnd">
              <a:solidFill>
                <a:srgbClr val="4682B4">
                  <a:alpha val="100000"/>
                </a:srgbClr>
              </a:solidFill>
              <a:prstDash val="solid"/>
              <a:round/>
            </a:ln>
          </p:spPr>
          <p:txBody>
            <a:bodyPr/>
            <a:lstStyle/>
            <a:p/>
          </p:txBody>
        </p:sp>
        <p:sp>
          <p:nvSpPr>
            <p:cNvPr id="18" name="pl18"/>
            <p:cNvSpPr/>
            <p:nvPr/>
          </p:nvSpPr>
          <p:spPr>
            <a:xfrm>
              <a:off x="2174101" y="1518582"/>
              <a:ext cx="0" cy="2667742"/>
            </a:xfrm>
            <a:custGeom>
              <a:avLst/>
              <a:pathLst>
                <a:path w="0" h="2667742">
                  <a:moveTo>
                    <a:pt x="0" y="2667742"/>
                  </a:moveTo>
                  <a:lnTo>
                    <a:pt x="0" y="0"/>
                  </a:lnTo>
                  <a:lnTo>
                    <a:pt x="0" y="0"/>
                  </a:lnTo>
                </a:path>
              </a:pathLst>
            </a:custGeom>
            <a:ln w="13550" cap="flat">
              <a:solidFill>
                <a:srgbClr val="000000">
                  <a:alpha val="100000"/>
                </a:srgbClr>
              </a:solidFill>
              <a:prstDash val="dash"/>
              <a:round/>
            </a:ln>
          </p:spPr>
          <p:txBody>
            <a:bodyPr/>
            <a:lstStyle/>
            <a:p/>
          </p:txBody>
        </p:sp>
        <p:sp>
          <p:nvSpPr>
            <p:cNvPr id="19" name="pl19"/>
            <p:cNvSpPr/>
            <p:nvPr/>
          </p:nvSpPr>
          <p:spPr>
            <a:xfrm>
              <a:off x="976560" y="1518582"/>
              <a:ext cx="0" cy="2667742"/>
            </a:xfrm>
            <a:custGeom>
              <a:avLst/>
              <a:pathLst>
                <a:path w="0" h="2667742">
                  <a:moveTo>
                    <a:pt x="0" y="2667742"/>
                  </a:moveTo>
                  <a:lnTo>
                    <a:pt x="0" y="0"/>
                  </a:lnTo>
                </a:path>
              </a:pathLst>
            </a:custGeom>
            <a:ln w="13550" cap="flat">
              <a:solidFill>
                <a:srgbClr val="000000">
                  <a:alpha val="100000"/>
                </a:srgbClr>
              </a:solidFill>
              <a:prstDash val="solid"/>
              <a:round/>
            </a:ln>
          </p:spPr>
          <p:txBody>
            <a:bodyPr/>
            <a:lstStyle/>
            <a:p/>
          </p:txBody>
        </p:sp>
        <p:sp>
          <p:nvSpPr>
            <p:cNvPr id="20" name="tx20"/>
            <p:cNvSpPr/>
            <p:nvPr/>
          </p:nvSpPr>
          <p:spPr>
            <a:xfrm>
              <a:off x="762794" y="3252430"/>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50</a:t>
              </a:r>
            </a:p>
          </p:txBody>
        </p:sp>
        <p:sp>
          <p:nvSpPr>
            <p:cNvPr id="21" name="tx21"/>
            <p:cNvSpPr/>
            <p:nvPr/>
          </p:nvSpPr>
          <p:spPr>
            <a:xfrm>
              <a:off x="690073" y="2277503"/>
              <a:ext cx="218163"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100</a:t>
              </a:r>
            </a:p>
          </p:txBody>
        </p:sp>
        <p:sp>
          <p:nvSpPr>
            <p:cNvPr id="22" name="pl22"/>
            <p:cNvSpPr/>
            <p:nvPr/>
          </p:nvSpPr>
          <p:spPr>
            <a:xfrm>
              <a:off x="938603" y="329721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3" name="pl23"/>
            <p:cNvSpPr/>
            <p:nvPr/>
          </p:nvSpPr>
          <p:spPr>
            <a:xfrm>
              <a:off x="938603" y="232229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4" name="pl24"/>
            <p:cNvSpPr/>
            <p:nvPr/>
          </p:nvSpPr>
          <p:spPr>
            <a:xfrm>
              <a:off x="976560" y="4186325"/>
              <a:ext cx="7634324" cy="0"/>
            </a:xfrm>
            <a:custGeom>
              <a:avLst/>
              <a:pathLst>
                <a:path w="7634324" h="0">
                  <a:moveTo>
                    <a:pt x="0" y="0"/>
                  </a:moveTo>
                  <a:lnTo>
                    <a:pt x="7634324" y="0"/>
                  </a:lnTo>
                </a:path>
              </a:pathLst>
            </a:custGeom>
            <a:ln w="13550" cap="flat">
              <a:solidFill>
                <a:srgbClr val="000000">
                  <a:alpha val="100000"/>
                </a:srgbClr>
              </a:solidFill>
              <a:prstDash val="solid"/>
              <a:round/>
            </a:ln>
          </p:spPr>
          <p:txBody>
            <a:bodyPr/>
            <a:lstStyle/>
            <a:p/>
          </p:txBody>
        </p:sp>
        <p:sp>
          <p:nvSpPr>
            <p:cNvPr id="25" name="pl25"/>
            <p:cNvSpPr/>
            <p:nvPr/>
          </p:nvSpPr>
          <p:spPr>
            <a:xfrm>
              <a:off x="1425638"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26" name="pl26"/>
            <p:cNvSpPr/>
            <p:nvPr/>
          </p:nvSpPr>
          <p:spPr>
            <a:xfrm>
              <a:off x="2174101"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27" name="pl27"/>
            <p:cNvSpPr/>
            <p:nvPr/>
          </p:nvSpPr>
          <p:spPr>
            <a:xfrm>
              <a:off x="2922564"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28" name="pl28"/>
            <p:cNvSpPr/>
            <p:nvPr/>
          </p:nvSpPr>
          <p:spPr>
            <a:xfrm>
              <a:off x="3671027"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29" name="pl29"/>
            <p:cNvSpPr/>
            <p:nvPr/>
          </p:nvSpPr>
          <p:spPr>
            <a:xfrm>
              <a:off x="4419491"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0" name="pl30"/>
            <p:cNvSpPr/>
            <p:nvPr/>
          </p:nvSpPr>
          <p:spPr>
            <a:xfrm>
              <a:off x="5167954"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1" name="pl31"/>
            <p:cNvSpPr/>
            <p:nvPr/>
          </p:nvSpPr>
          <p:spPr>
            <a:xfrm>
              <a:off x="5916417"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2" name="pl32"/>
            <p:cNvSpPr/>
            <p:nvPr/>
          </p:nvSpPr>
          <p:spPr>
            <a:xfrm>
              <a:off x="6664880"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3" name="pl33"/>
            <p:cNvSpPr/>
            <p:nvPr/>
          </p:nvSpPr>
          <p:spPr>
            <a:xfrm>
              <a:off x="7413343"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4" name="pl34"/>
            <p:cNvSpPr/>
            <p:nvPr/>
          </p:nvSpPr>
          <p:spPr>
            <a:xfrm>
              <a:off x="8161806"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5" name="tx35"/>
            <p:cNvSpPr/>
            <p:nvPr/>
          </p:nvSpPr>
          <p:spPr>
            <a:xfrm>
              <a:off x="1389277" y="4254649"/>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36" name="tx36"/>
            <p:cNvSpPr/>
            <p:nvPr/>
          </p:nvSpPr>
          <p:spPr>
            <a:xfrm>
              <a:off x="2137741" y="4253142"/>
              <a:ext cx="72721"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37" name="tx37"/>
            <p:cNvSpPr/>
            <p:nvPr/>
          </p:nvSpPr>
          <p:spPr>
            <a:xfrm>
              <a:off x="2886204" y="4251523"/>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a:t>
              </a:r>
            </a:p>
          </p:txBody>
        </p:sp>
        <p:sp>
          <p:nvSpPr>
            <p:cNvPr id="38" name="tx38"/>
            <p:cNvSpPr/>
            <p:nvPr/>
          </p:nvSpPr>
          <p:spPr>
            <a:xfrm>
              <a:off x="3634667" y="4254649"/>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a:t>
              </a:r>
            </a:p>
          </p:txBody>
        </p:sp>
        <p:sp>
          <p:nvSpPr>
            <p:cNvPr id="39" name="tx39"/>
            <p:cNvSpPr/>
            <p:nvPr/>
          </p:nvSpPr>
          <p:spPr>
            <a:xfrm>
              <a:off x="4383130" y="4253030"/>
              <a:ext cx="72721" cy="84943"/>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a:t>
              </a:r>
            </a:p>
          </p:txBody>
        </p:sp>
        <p:sp>
          <p:nvSpPr>
            <p:cNvPr id="40" name="tx40"/>
            <p:cNvSpPr/>
            <p:nvPr/>
          </p:nvSpPr>
          <p:spPr>
            <a:xfrm>
              <a:off x="5131593" y="4251523"/>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6</a:t>
              </a:r>
            </a:p>
          </p:txBody>
        </p:sp>
        <p:sp>
          <p:nvSpPr>
            <p:cNvPr id="41" name="tx41"/>
            <p:cNvSpPr/>
            <p:nvPr/>
          </p:nvSpPr>
          <p:spPr>
            <a:xfrm>
              <a:off x="5880056" y="4254649"/>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7</a:t>
              </a:r>
            </a:p>
          </p:txBody>
        </p:sp>
        <p:sp>
          <p:nvSpPr>
            <p:cNvPr id="42" name="tx42"/>
            <p:cNvSpPr/>
            <p:nvPr/>
          </p:nvSpPr>
          <p:spPr>
            <a:xfrm>
              <a:off x="6628519" y="4251523"/>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8</a:t>
              </a:r>
            </a:p>
          </p:txBody>
        </p:sp>
        <p:sp>
          <p:nvSpPr>
            <p:cNvPr id="43" name="tx43"/>
            <p:cNvSpPr/>
            <p:nvPr/>
          </p:nvSpPr>
          <p:spPr>
            <a:xfrm>
              <a:off x="7376983" y="4251523"/>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9</a:t>
              </a:r>
            </a:p>
          </p:txBody>
        </p:sp>
        <p:sp>
          <p:nvSpPr>
            <p:cNvPr id="44" name="tx44"/>
            <p:cNvSpPr/>
            <p:nvPr/>
          </p:nvSpPr>
          <p:spPr>
            <a:xfrm>
              <a:off x="8089085" y="4251523"/>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a:t>
              </a:r>
            </a:p>
          </p:txBody>
        </p:sp>
        <p:sp>
          <p:nvSpPr>
            <p:cNvPr id="45" name="tx45"/>
            <p:cNvSpPr/>
            <p:nvPr/>
          </p:nvSpPr>
          <p:spPr>
            <a:xfrm>
              <a:off x="4131065" y="4394002"/>
              <a:ext cx="1325314" cy="98288"/>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Number of clusters k</a:t>
              </a:r>
            </a:p>
          </p:txBody>
        </p:sp>
        <p:sp>
          <p:nvSpPr>
            <p:cNvPr id="46" name="tx46"/>
            <p:cNvSpPr/>
            <p:nvPr/>
          </p:nvSpPr>
          <p:spPr>
            <a:xfrm rot="-5400000">
              <a:off x="-307608" y="2791000"/>
              <a:ext cx="1743707"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Total Within Sum of Square</a:t>
              </a:r>
            </a:p>
          </p:txBody>
        </p:sp>
        <p:sp>
          <p:nvSpPr>
            <p:cNvPr id="47" name="tx47"/>
            <p:cNvSpPr/>
            <p:nvPr/>
          </p:nvSpPr>
          <p:spPr>
            <a:xfrm>
              <a:off x="976560" y="1233613"/>
              <a:ext cx="2747565" cy="172070"/>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Optimal number of clusters</a:t>
              </a:r>
            </a:p>
          </p:txBody>
        </p:sp>
      </p:gr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K-Means Clustering</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872362" y="4155713"/>
              <a:ext cx="6841706" cy="0"/>
            </a:xfrm>
            <a:custGeom>
              <a:avLst/>
              <a:pathLst>
                <a:path w="6841706" h="0">
                  <a:moveTo>
                    <a:pt x="0" y="0"/>
                  </a:moveTo>
                  <a:lnTo>
                    <a:pt x="6841706" y="0"/>
                  </a:lnTo>
                  <a:lnTo>
                    <a:pt x="6841706" y="0"/>
                  </a:lnTo>
                </a:path>
              </a:pathLst>
            </a:custGeom>
            <a:ln w="14782" cap="flat">
              <a:solidFill>
                <a:srgbClr val="BEBEBE">
                  <a:alpha val="100000"/>
                </a:srgbClr>
              </a:solidFill>
              <a:prstDash val="dot"/>
              <a:round/>
            </a:ln>
          </p:spPr>
          <p:txBody>
            <a:bodyPr/>
            <a:lstStyle/>
            <a:p/>
          </p:txBody>
        </p:sp>
        <p:sp>
          <p:nvSpPr>
            <p:cNvPr id="6" name="pl6"/>
            <p:cNvSpPr/>
            <p:nvPr/>
          </p:nvSpPr>
          <p:spPr>
            <a:xfrm>
              <a:off x="872362" y="3493741"/>
              <a:ext cx="6841706" cy="0"/>
            </a:xfrm>
            <a:custGeom>
              <a:avLst/>
              <a:pathLst>
                <a:path w="6841706" h="0">
                  <a:moveTo>
                    <a:pt x="0" y="0"/>
                  </a:moveTo>
                  <a:lnTo>
                    <a:pt x="6841706" y="0"/>
                  </a:lnTo>
                  <a:lnTo>
                    <a:pt x="6841706" y="0"/>
                  </a:lnTo>
                </a:path>
              </a:pathLst>
            </a:custGeom>
            <a:ln w="14782" cap="flat">
              <a:solidFill>
                <a:srgbClr val="BEBEBE">
                  <a:alpha val="100000"/>
                </a:srgbClr>
              </a:solidFill>
              <a:prstDash val="dot"/>
              <a:round/>
            </a:ln>
          </p:spPr>
          <p:txBody>
            <a:bodyPr/>
            <a:lstStyle/>
            <a:p/>
          </p:txBody>
        </p:sp>
        <p:sp>
          <p:nvSpPr>
            <p:cNvPr id="7" name="pl7"/>
            <p:cNvSpPr/>
            <p:nvPr/>
          </p:nvSpPr>
          <p:spPr>
            <a:xfrm>
              <a:off x="872362" y="2831768"/>
              <a:ext cx="6841706" cy="0"/>
            </a:xfrm>
            <a:custGeom>
              <a:avLst/>
              <a:pathLst>
                <a:path w="6841706" h="0">
                  <a:moveTo>
                    <a:pt x="0" y="0"/>
                  </a:moveTo>
                  <a:lnTo>
                    <a:pt x="6841706" y="0"/>
                  </a:lnTo>
                  <a:lnTo>
                    <a:pt x="6841706" y="0"/>
                  </a:lnTo>
                </a:path>
              </a:pathLst>
            </a:custGeom>
            <a:ln w="14782" cap="flat">
              <a:solidFill>
                <a:srgbClr val="BEBEBE">
                  <a:alpha val="100000"/>
                </a:srgbClr>
              </a:solidFill>
              <a:prstDash val="dot"/>
              <a:round/>
            </a:ln>
          </p:spPr>
          <p:txBody>
            <a:bodyPr/>
            <a:lstStyle/>
            <a:p/>
          </p:txBody>
        </p:sp>
        <p:sp>
          <p:nvSpPr>
            <p:cNvPr id="8" name="pl8"/>
            <p:cNvSpPr/>
            <p:nvPr/>
          </p:nvSpPr>
          <p:spPr>
            <a:xfrm>
              <a:off x="872362" y="2169796"/>
              <a:ext cx="6841706" cy="0"/>
            </a:xfrm>
            <a:custGeom>
              <a:avLst/>
              <a:pathLst>
                <a:path w="6841706" h="0">
                  <a:moveTo>
                    <a:pt x="0" y="0"/>
                  </a:moveTo>
                  <a:lnTo>
                    <a:pt x="6841706" y="0"/>
                  </a:lnTo>
                  <a:lnTo>
                    <a:pt x="6841706" y="0"/>
                  </a:lnTo>
                </a:path>
              </a:pathLst>
            </a:custGeom>
            <a:ln w="14782" cap="flat">
              <a:solidFill>
                <a:srgbClr val="BEBEBE">
                  <a:alpha val="100000"/>
                </a:srgbClr>
              </a:solidFill>
              <a:prstDash val="dot"/>
              <a:round/>
            </a:ln>
          </p:spPr>
          <p:txBody>
            <a:bodyPr/>
            <a:lstStyle/>
            <a:p/>
          </p:txBody>
        </p:sp>
        <p:sp>
          <p:nvSpPr>
            <p:cNvPr id="9" name="pg9"/>
            <p:cNvSpPr/>
            <p:nvPr/>
          </p:nvSpPr>
          <p:spPr>
            <a:xfrm>
              <a:off x="3127340" y="2744917"/>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10" name="pt10"/>
            <p:cNvSpPr/>
            <p:nvPr/>
          </p:nvSpPr>
          <p:spPr>
            <a:xfrm>
              <a:off x="5544600" y="3771077"/>
              <a:ext cx="49651" cy="49651"/>
            </a:xfrm>
            <a:prstGeom prst="ellipse">
              <a:avLst/>
            </a:prstGeom>
            <a:solidFill>
              <a:srgbClr val="00008B">
                <a:alpha val="100000"/>
              </a:srgbClr>
            </a:solidFill>
          </p:spPr>
          <p:txBody>
            <a:bodyPr/>
            <a:lstStyle/>
            <a:p/>
          </p:txBody>
        </p:sp>
        <p:sp>
          <p:nvSpPr>
            <p:cNvPr id="11" name="pt11"/>
            <p:cNvSpPr/>
            <p:nvPr/>
          </p:nvSpPr>
          <p:spPr>
            <a:xfrm>
              <a:off x="6588815" y="2807681"/>
              <a:ext cx="49651" cy="49651"/>
            </a:xfrm>
            <a:prstGeom prst="ellipse">
              <a:avLst/>
            </a:prstGeom>
            <a:solidFill>
              <a:srgbClr val="00008B">
                <a:alpha val="100000"/>
              </a:srgbClr>
            </a:solidFill>
          </p:spPr>
          <p:txBody>
            <a:bodyPr/>
            <a:lstStyle/>
            <a:p/>
          </p:txBody>
        </p:sp>
        <p:sp>
          <p:nvSpPr>
            <p:cNvPr id="12" name="pg12"/>
            <p:cNvSpPr/>
            <p:nvPr/>
          </p:nvSpPr>
          <p:spPr>
            <a:xfrm>
              <a:off x="1625730" y="2275286"/>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13" name="pt13"/>
            <p:cNvSpPr/>
            <p:nvPr/>
          </p:nvSpPr>
          <p:spPr>
            <a:xfrm>
              <a:off x="5790720" y="2634071"/>
              <a:ext cx="49651" cy="49651"/>
            </a:xfrm>
            <a:prstGeom prst="ellipse">
              <a:avLst/>
            </a:prstGeom>
            <a:solidFill>
              <a:srgbClr val="00008B">
                <a:alpha val="100000"/>
              </a:srgbClr>
            </a:solidFill>
          </p:spPr>
          <p:txBody>
            <a:bodyPr/>
            <a:lstStyle/>
            <a:p/>
          </p:txBody>
        </p:sp>
        <p:sp>
          <p:nvSpPr>
            <p:cNvPr id="14" name="pg14"/>
            <p:cNvSpPr/>
            <p:nvPr/>
          </p:nvSpPr>
          <p:spPr>
            <a:xfrm>
              <a:off x="3492551" y="2731970"/>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15" name="pg15"/>
            <p:cNvSpPr/>
            <p:nvPr/>
          </p:nvSpPr>
          <p:spPr>
            <a:xfrm>
              <a:off x="3254759" y="2632384"/>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16" name="pt16"/>
            <p:cNvSpPr/>
            <p:nvPr/>
          </p:nvSpPr>
          <p:spPr>
            <a:xfrm>
              <a:off x="5925735" y="2851877"/>
              <a:ext cx="49651" cy="49651"/>
            </a:xfrm>
            <a:prstGeom prst="ellipse">
              <a:avLst/>
            </a:prstGeom>
            <a:solidFill>
              <a:srgbClr val="00008B">
                <a:alpha val="100000"/>
              </a:srgbClr>
            </a:solidFill>
          </p:spPr>
          <p:txBody>
            <a:bodyPr/>
            <a:lstStyle/>
            <a:p/>
          </p:txBody>
        </p:sp>
        <p:sp>
          <p:nvSpPr>
            <p:cNvPr id="17" name="pt17"/>
            <p:cNvSpPr/>
            <p:nvPr/>
          </p:nvSpPr>
          <p:spPr>
            <a:xfrm>
              <a:off x="5692297" y="3000220"/>
              <a:ext cx="49651" cy="49651"/>
            </a:xfrm>
            <a:prstGeom prst="ellipse">
              <a:avLst/>
            </a:prstGeom>
            <a:solidFill>
              <a:srgbClr val="00008B">
                <a:alpha val="100000"/>
              </a:srgbClr>
            </a:solidFill>
          </p:spPr>
          <p:txBody>
            <a:bodyPr/>
            <a:lstStyle/>
            <a:p/>
          </p:txBody>
        </p:sp>
        <p:sp>
          <p:nvSpPr>
            <p:cNvPr id="18" name="pg18"/>
            <p:cNvSpPr/>
            <p:nvPr/>
          </p:nvSpPr>
          <p:spPr>
            <a:xfrm>
              <a:off x="1730819" y="3058155"/>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19" name="pg19"/>
            <p:cNvSpPr/>
            <p:nvPr/>
          </p:nvSpPr>
          <p:spPr>
            <a:xfrm>
              <a:off x="1149914" y="2631011"/>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20" name="pt20"/>
            <p:cNvSpPr/>
            <p:nvPr/>
          </p:nvSpPr>
          <p:spPr>
            <a:xfrm>
              <a:off x="5556759" y="2789086"/>
              <a:ext cx="49651" cy="49651"/>
            </a:xfrm>
            <a:prstGeom prst="ellipse">
              <a:avLst/>
            </a:prstGeom>
            <a:solidFill>
              <a:srgbClr val="00008B">
                <a:alpha val="100000"/>
              </a:srgbClr>
            </a:solidFill>
          </p:spPr>
          <p:txBody>
            <a:bodyPr/>
            <a:lstStyle/>
            <a:p/>
          </p:txBody>
        </p:sp>
        <p:sp>
          <p:nvSpPr>
            <p:cNvPr id="21" name="pt21"/>
            <p:cNvSpPr/>
            <p:nvPr/>
          </p:nvSpPr>
          <p:spPr>
            <a:xfrm>
              <a:off x="4974078" y="2894979"/>
              <a:ext cx="49651" cy="49651"/>
            </a:xfrm>
            <a:prstGeom prst="ellipse">
              <a:avLst/>
            </a:prstGeom>
            <a:solidFill>
              <a:srgbClr val="00008B">
                <a:alpha val="100000"/>
              </a:srgbClr>
            </a:solidFill>
          </p:spPr>
          <p:txBody>
            <a:bodyPr/>
            <a:lstStyle/>
            <a:p/>
          </p:txBody>
        </p:sp>
        <p:sp>
          <p:nvSpPr>
            <p:cNvPr id="22" name="pg22"/>
            <p:cNvSpPr/>
            <p:nvPr/>
          </p:nvSpPr>
          <p:spPr>
            <a:xfrm>
              <a:off x="3158659" y="2638558"/>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23" name="pt23"/>
            <p:cNvSpPr/>
            <p:nvPr/>
          </p:nvSpPr>
          <p:spPr>
            <a:xfrm>
              <a:off x="5041936" y="2462290"/>
              <a:ext cx="49651" cy="49651"/>
            </a:xfrm>
            <a:prstGeom prst="ellipse">
              <a:avLst/>
            </a:prstGeom>
            <a:solidFill>
              <a:srgbClr val="00008B">
                <a:alpha val="100000"/>
              </a:srgbClr>
            </a:solidFill>
          </p:spPr>
          <p:txBody>
            <a:bodyPr/>
            <a:lstStyle/>
            <a:p/>
          </p:txBody>
        </p:sp>
        <p:sp>
          <p:nvSpPr>
            <p:cNvPr id="24" name="pg24"/>
            <p:cNvSpPr/>
            <p:nvPr/>
          </p:nvSpPr>
          <p:spPr>
            <a:xfrm>
              <a:off x="3922869" y="2979510"/>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25" name="pt25"/>
            <p:cNvSpPr/>
            <p:nvPr/>
          </p:nvSpPr>
          <p:spPr>
            <a:xfrm>
              <a:off x="6207012" y="1615017"/>
              <a:ext cx="49651" cy="49651"/>
            </a:xfrm>
            <a:prstGeom prst="ellipse">
              <a:avLst/>
            </a:prstGeom>
            <a:solidFill>
              <a:srgbClr val="00008B">
                <a:alpha val="100000"/>
              </a:srgbClr>
            </a:solidFill>
          </p:spPr>
          <p:txBody>
            <a:bodyPr/>
            <a:lstStyle/>
            <a:p/>
          </p:txBody>
        </p:sp>
        <p:sp>
          <p:nvSpPr>
            <p:cNvPr id="26" name="pt26"/>
            <p:cNvSpPr/>
            <p:nvPr/>
          </p:nvSpPr>
          <p:spPr>
            <a:xfrm>
              <a:off x="5651694" y="4040238"/>
              <a:ext cx="49651" cy="49651"/>
            </a:xfrm>
            <a:prstGeom prst="ellipse">
              <a:avLst/>
            </a:prstGeom>
            <a:solidFill>
              <a:srgbClr val="00008B">
                <a:alpha val="100000"/>
              </a:srgbClr>
            </a:solidFill>
          </p:spPr>
          <p:txBody>
            <a:bodyPr/>
            <a:lstStyle/>
            <a:p/>
          </p:txBody>
        </p:sp>
        <p:sp>
          <p:nvSpPr>
            <p:cNvPr id="27" name="pg27"/>
            <p:cNvSpPr/>
            <p:nvPr/>
          </p:nvSpPr>
          <p:spPr>
            <a:xfrm>
              <a:off x="2775038" y="2800624"/>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28" name="pt28"/>
            <p:cNvSpPr/>
            <p:nvPr/>
          </p:nvSpPr>
          <p:spPr>
            <a:xfrm>
              <a:off x="5183584" y="2908321"/>
              <a:ext cx="49651" cy="49651"/>
            </a:xfrm>
            <a:prstGeom prst="ellipse">
              <a:avLst/>
            </a:prstGeom>
            <a:solidFill>
              <a:srgbClr val="00008B">
                <a:alpha val="100000"/>
              </a:srgbClr>
            </a:solidFill>
          </p:spPr>
          <p:txBody>
            <a:bodyPr/>
            <a:lstStyle/>
            <a:p/>
          </p:txBody>
        </p:sp>
        <p:sp>
          <p:nvSpPr>
            <p:cNvPr id="29" name="pt29"/>
            <p:cNvSpPr/>
            <p:nvPr/>
          </p:nvSpPr>
          <p:spPr>
            <a:xfrm>
              <a:off x="4319750" y="3128504"/>
              <a:ext cx="49651" cy="49651"/>
            </a:xfrm>
            <a:prstGeom prst="ellipse">
              <a:avLst/>
            </a:prstGeom>
            <a:solidFill>
              <a:srgbClr val="00008B">
                <a:alpha val="100000"/>
              </a:srgbClr>
            </a:solidFill>
          </p:spPr>
          <p:txBody>
            <a:bodyPr/>
            <a:lstStyle/>
            <a:p/>
          </p:txBody>
        </p:sp>
        <p:sp>
          <p:nvSpPr>
            <p:cNvPr id="30" name="pt30"/>
            <p:cNvSpPr/>
            <p:nvPr/>
          </p:nvSpPr>
          <p:spPr>
            <a:xfrm>
              <a:off x="7378256" y="2725495"/>
              <a:ext cx="49651" cy="49651"/>
            </a:xfrm>
            <a:prstGeom prst="ellipse">
              <a:avLst/>
            </a:prstGeom>
            <a:solidFill>
              <a:srgbClr val="00008B">
                <a:alpha val="100000"/>
              </a:srgbClr>
            </a:solidFill>
          </p:spPr>
          <p:txBody>
            <a:bodyPr/>
            <a:lstStyle/>
            <a:p/>
          </p:txBody>
        </p:sp>
        <p:sp>
          <p:nvSpPr>
            <p:cNvPr id="31" name="pt31"/>
            <p:cNvSpPr/>
            <p:nvPr/>
          </p:nvSpPr>
          <p:spPr>
            <a:xfrm>
              <a:off x="5538609" y="2984020"/>
              <a:ext cx="49651" cy="49651"/>
            </a:xfrm>
            <a:prstGeom prst="ellipse">
              <a:avLst/>
            </a:prstGeom>
            <a:solidFill>
              <a:srgbClr val="00008B">
                <a:alpha val="100000"/>
              </a:srgbClr>
            </a:solidFill>
          </p:spPr>
          <p:txBody>
            <a:bodyPr/>
            <a:lstStyle/>
            <a:p/>
          </p:txBody>
        </p:sp>
        <p:sp>
          <p:nvSpPr>
            <p:cNvPr id="32" name="pg32"/>
            <p:cNvSpPr/>
            <p:nvPr/>
          </p:nvSpPr>
          <p:spPr>
            <a:xfrm>
              <a:off x="2532163" y="3502915"/>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33" name="pt33"/>
            <p:cNvSpPr/>
            <p:nvPr/>
          </p:nvSpPr>
          <p:spPr>
            <a:xfrm>
              <a:off x="5377985" y="2340392"/>
              <a:ext cx="49651" cy="49651"/>
            </a:xfrm>
            <a:prstGeom prst="ellipse">
              <a:avLst/>
            </a:prstGeom>
            <a:solidFill>
              <a:srgbClr val="00008B">
                <a:alpha val="100000"/>
              </a:srgbClr>
            </a:solidFill>
          </p:spPr>
          <p:txBody>
            <a:bodyPr/>
            <a:lstStyle/>
            <a:p/>
          </p:txBody>
        </p:sp>
        <p:sp>
          <p:nvSpPr>
            <p:cNvPr id="34" name="pt34"/>
            <p:cNvSpPr/>
            <p:nvPr/>
          </p:nvSpPr>
          <p:spPr>
            <a:xfrm>
              <a:off x="4318955" y="2190820"/>
              <a:ext cx="49651" cy="49651"/>
            </a:xfrm>
            <a:prstGeom prst="ellipse">
              <a:avLst/>
            </a:prstGeom>
            <a:solidFill>
              <a:srgbClr val="00008B">
                <a:alpha val="100000"/>
              </a:srgbClr>
            </a:solidFill>
          </p:spPr>
          <p:txBody>
            <a:bodyPr/>
            <a:lstStyle/>
            <a:p/>
          </p:txBody>
        </p:sp>
        <p:sp>
          <p:nvSpPr>
            <p:cNvPr id="35" name="pt35"/>
            <p:cNvSpPr/>
            <p:nvPr/>
          </p:nvSpPr>
          <p:spPr>
            <a:xfrm>
              <a:off x="5013332" y="2600915"/>
              <a:ext cx="49651" cy="49651"/>
            </a:xfrm>
            <a:prstGeom prst="ellipse">
              <a:avLst/>
            </a:prstGeom>
            <a:solidFill>
              <a:srgbClr val="00008B">
                <a:alpha val="100000"/>
              </a:srgbClr>
            </a:solidFill>
          </p:spPr>
          <p:txBody>
            <a:bodyPr/>
            <a:lstStyle/>
            <a:p/>
          </p:txBody>
        </p:sp>
        <p:sp>
          <p:nvSpPr>
            <p:cNvPr id="36" name="pt36"/>
            <p:cNvSpPr/>
            <p:nvPr/>
          </p:nvSpPr>
          <p:spPr>
            <a:xfrm>
              <a:off x="6436924" y="2716236"/>
              <a:ext cx="49651" cy="49651"/>
            </a:xfrm>
            <a:prstGeom prst="ellipse">
              <a:avLst/>
            </a:prstGeom>
            <a:solidFill>
              <a:srgbClr val="00008B">
                <a:alpha val="100000"/>
              </a:srgbClr>
            </a:solidFill>
          </p:spPr>
          <p:txBody>
            <a:bodyPr/>
            <a:lstStyle/>
            <a:p/>
          </p:txBody>
        </p:sp>
        <p:sp>
          <p:nvSpPr>
            <p:cNvPr id="37" name="pg37"/>
            <p:cNvSpPr/>
            <p:nvPr/>
          </p:nvSpPr>
          <p:spPr>
            <a:xfrm>
              <a:off x="4829593" y="2199652"/>
              <a:ext cx="1563176" cy="1257151"/>
            </a:xfrm>
            <a:custGeom>
              <a:avLst/>
              <a:pathLst>
                <a:path w="1563176" h="1257151">
                  <a:moveTo>
                    <a:pt x="1563176" y="628575"/>
                  </a:moveTo>
                  <a:lnTo>
                    <a:pt x="1557247" y="551294"/>
                  </a:lnTo>
                  <a:lnTo>
                    <a:pt x="1539548" y="475184"/>
                  </a:lnTo>
                  <a:lnTo>
                    <a:pt x="1510347" y="401400"/>
                  </a:lnTo>
                  <a:lnTo>
                    <a:pt x="1470089" y="331059"/>
                  </a:lnTo>
                  <a:lnTo>
                    <a:pt x="1419382" y="265228"/>
                  </a:lnTo>
                  <a:lnTo>
                    <a:pt x="1358995" y="204906"/>
                  </a:lnTo>
                  <a:lnTo>
                    <a:pt x="1289845" y="151005"/>
                  </a:lnTo>
                  <a:lnTo>
                    <a:pt x="1212978" y="104344"/>
                  </a:lnTo>
                  <a:lnTo>
                    <a:pt x="1129561" y="65630"/>
                  </a:lnTo>
                  <a:lnTo>
                    <a:pt x="1040857" y="35450"/>
                  </a:lnTo>
                  <a:lnTo>
                    <a:pt x="948212" y="14261"/>
                  </a:lnTo>
                  <a:lnTo>
                    <a:pt x="853030" y="2384"/>
                  </a:lnTo>
                  <a:lnTo>
                    <a:pt x="756754" y="0"/>
                  </a:lnTo>
                  <a:lnTo>
                    <a:pt x="660843" y="7144"/>
                  </a:lnTo>
                  <a:lnTo>
                    <a:pt x="566751" y="23708"/>
                  </a:lnTo>
                  <a:lnTo>
                    <a:pt x="475905" y="49442"/>
                  </a:lnTo>
                  <a:lnTo>
                    <a:pt x="389681" y="83954"/>
                  </a:lnTo>
                  <a:lnTo>
                    <a:pt x="309387" y="126723"/>
                  </a:lnTo>
                  <a:lnTo>
                    <a:pt x="236239" y="177099"/>
                  </a:lnTo>
                  <a:lnTo>
                    <a:pt x="171348" y="234319"/>
                  </a:lnTo>
                  <a:lnTo>
                    <a:pt x="115695" y="297516"/>
                  </a:lnTo>
                  <a:lnTo>
                    <a:pt x="70126" y="365731"/>
                  </a:lnTo>
                  <a:lnTo>
                    <a:pt x="35331" y="437930"/>
                  </a:lnTo>
                  <a:lnTo>
                    <a:pt x="11836" y="513020"/>
                  </a:lnTo>
                  <a:lnTo>
                    <a:pt x="0" y="589861"/>
                  </a:lnTo>
                  <a:lnTo>
                    <a:pt x="0" y="667289"/>
                  </a:lnTo>
                  <a:lnTo>
                    <a:pt x="11836" y="744130"/>
                  </a:lnTo>
                  <a:lnTo>
                    <a:pt x="35331" y="819220"/>
                  </a:lnTo>
                  <a:lnTo>
                    <a:pt x="70126" y="891419"/>
                  </a:lnTo>
                  <a:lnTo>
                    <a:pt x="115695" y="959635"/>
                  </a:lnTo>
                  <a:lnTo>
                    <a:pt x="171348" y="1022831"/>
                  </a:lnTo>
                  <a:lnTo>
                    <a:pt x="236239" y="1080051"/>
                  </a:lnTo>
                  <a:lnTo>
                    <a:pt x="309387" y="1130427"/>
                  </a:lnTo>
                  <a:lnTo>
                    <a:pt x="389681" y="1173196"/>
                  </a:lnTo>
                  <a:lnTo>
                    <a:pt x="475905" y="1207709"/>
                  </a:lnTo>
                  <a:lnTo>
                    <a:pt x="566751" y="1233442"/>
                  </a:lnTo>
                  <a:lnTo>
                    <a:pt x="660843" y="1250007"/>
                  </a:lnTo>
                  <a:lnTo>
                    <a:pt x="756754" y="1257151"/>
                  </a:lnTo>
                  <a:lnTo>
                    <a:pt x="853030" y="1254766"/>
                  </a:lnTo>
                  <a:lnTo>
                    <a:pt x="948212" y="1242889"/>
                  </a:lnTo>
                  <a:lnTo>
                    <a:pt x="1040857" y="1221700"/>
                  </a:lnTo>
                  <a:lnTo>
                    <a:pt x="1129561" y="1191520"/>
                  </a:lnTo>
                  <a:lnTo>
                    <a:pt x="1212978" y="1152806"/>
                  </a:lnTo>
                  <a:lnTo>
                    <a:pt x="1289845" y="1106145"/>
                  </a:lnTo>
                  <a:lnTo>
                    <a:pt x="1358995" y="1052245"/>
                  </a:lnTo>
                  <a:lnTo>
                    <a:pt x="1419382" y="991922"/>
                  </a:lnTo>
                  <a:lnTo>
                    <a:pt x="1470089" y="926091"/>
                  </a:lnTo>
                  <a:lnTo>
                    <a:pt x="1510347" y="855751"/>
                  </a:lnTo>
                  <a:lnTo>
                    <a:pt x="1539548" y="781966"/>
                  </a:lnTo>
                  <a:lnTo>
                    <a:pt x="1557247" y="705856"/>
                  </a:lnTo>
                  <a:close/>
                </a:path>
              </a:pathLst>
            </a:custGeom>
            <a:solidFill>
              <a:srgbClr val="00008B">
                <a:alpha val="20000"/>
              </a:srgbClr>
            </a:solidFill>
            <a:ln w="13550" cap="flat">
              <a:solidFill>
                <a:srgbClr val="00008B">
                  <a:alpha val="100000"/>
                </a:srgbClr>
              </a:solidFill>
              <a:prstDash val="solid"/>
              <a:round/>
            </a:ln>
          </p:spPr>
          <p:txBody>
            <a:bodyPr/>
            <a:lstStyle/>
            <a:p/>
          </p:txBody>
        </p:sp>
        <p:sp>
          <p:nvSpPr>
            <p:cNvPr id="38" name="pg38"/>
            <p:cNvSpPr/>
            <p:nvPr/>
          </p:nvSpPr>
          <p:spPr>
            <a:xfrm>
              <a:off x="1929573" y="2209565"/>
              <a:ext cx="1563176" cy="1257151"/>
            </a:xfrm>
            <a:custGeom>
              <a:avLst/>
              <a:pathLst>
                <a:path w="1563176" h="1257151">
                  <a:moveTo>
                    <a:pt x="1563176" y="628575"/>
                  </a:moveTo>
                  <a:lnTo>
                    <a:pt x="1557247" y="551294"/>
                  </a:lnTo>
                  <a:lnTo>
                    <a:pt x="1539548" y="475184"/>
                  </a:lnTo>
                  <a:lnTo>
                    <a:pt x="1510347" y="401400"/>
                  </a:lnTo>
                  <a:lnTo>
                    <a:pt x="1470089" y="331059"/>
                  </a:lnTo>
                  <a:lnTo>
                    <a:pt x="1419382" y="265228"/>
                  </a:lnTo>
                  <a:lnTo>
                    <a:pt x="1358995" y="204906"/>
                  </a:lnTo>
                  <a:lnTo>
                    <a:pt x="1289845" y="151005"/>
                  </a:lnTo>
                  <a:lnTo>
                    <a:pt x="1212978" y="104344"/>
                  </a:lnTo>
                  <a:lnTo>
                    <a:pt x="1129561" y="65630"/>
                  </a:lnTo>
                  <a:lnTo>
                    <a:pt x="1040857" y="35450"/>
                  </a:lnTo>
                  <a:lnTo>
                    <a:pt x="948212" y="14261"/>
                  </a:lnTo>
                  <a:lnTo>
                    <a:pt x="853030" y="2384"/>
                  </a:lnTo>
                  <a:lnTo>
                    <a:pt x="756754" y="0"/>
                  </a:lnTo>
                  <a:lnTo>
                    <a:pt x="660843" y="7144"/>
                  </a:lnTo>
                  <a:lnTo>
                    <a:pt x="566751" y="23708"/>
                  </a:lnTo>
                  <a:lnTo>
                    <a:pt x="475905" y="49442"/>
                  </a:lnTo>
                  <a:lnTo>
                    <a:pt x="389681" y="83954"/>
                  </a:lnTo>
                  <a:lnTo>
                    <a:pt x="309387" y="126723"/>
                  </a:lnTo>
                  <a:lnTo>
                    <a:pt x="236239" y="177099"/>
                  </a:lnTo>
                  <a:lnTo>
                    <a:pt x="171348" y="234319"/>
                  </a:lnTo>
                  <a:lnTo>
                    <a:pt x="115695" y="297516"/>
                  </a:lnTo>
                  <a:lnTo>
                    <a:pt x="70126" y="365731"/>
                  </a:lnTo>
                  <a:lnTo>
                    <a:pt x="35331" y="437930"/>
                  </a:lnTo>
                  <a:lnTo>
                    <a:pt x="11836" y="513020"/>
                  </a:lnTo>
                  <a:lnTo>
                    <a:pt x="0" y="589861"/>
                  </a:lnTo>
                  <a:lnTo>
                    <a:pt x="0" y="667289"/>
                  </a:lnTo>
                  <a:lnTo>
                    <a:pt x="11836" y="744130"/>
                  </a:lnTo>
                  <a:lnTo>
                    <a:pt x="35331" y="819220"/>
                  </a:lnTo>
                  <a:lnTo>
                    <a:pt x="70126" y="891419"/>
                  </a:lnTo>
                  <a:lnTo>
                    <a:pt x="115695" y="959635"/>
                  </a:lnTo>
                  <a:lnTo>
                    <a:pt x="171348" y="1022831"/>
                  </a:lnTo>
                  <a:lnTo>
                    <a:pt x="236239" y="1080051"/>
                  </a:lnTo>
                  <a:lnTo>
                    <a:pt x="309387" y="1130427"/>
                  </a:lnTo>
                  <a:lnTo>
                    <a:pt x="389681" y="1173196"/>
                  </a:lnTo>
                  <a:lnTo>
                    <a:pt x="475905" y="1207709"/>
                  </a:lnTo>
                  <a:lnTo>
                    <a:pt x="566751" y="1233442"/>
                  </a:lnTo>
                  <a:lnTo>
                    <a:pt x="660843" y="1250007"/>
                  </a:lnTo>
                  <a:lnTo>
                    <a:pt x="756754" y="1257151"/>
                  </a:lnTo>
                  <a:lnTo>
                    <a:pt x="853030" y="1254766"/>
                  </a:lnTo>
                  <a:lnTo>
                    <a:pt x="948212" y="1242889"/>
                  </a:lnTo>
                  <a:lnTo>
                    <a:pt x="1040857" y="1221700"/>
                  </a:lnTo>
                  <a:lnTo>
                    <a:pt x="1129561" y="1191520"/>
                  </a:lnTo>
                  <a:lnTo>
                    <a:pt x="1212978" y="1152806"/>
                  </a:lnTo>
                  <a:lnTo>
                    <a:pt x="1289845" y="1106145"/>
                  </a:lnTo>
                  <a:lnTo>
                    <a:pt x="1358995" y="1052245"/>
                  </a:lnTo>
                  <a:lnTo>
                    <a:pt x="1419382" y="991922"/>
                  </a:lnTo>
                  <a:lnTo>
                    <a:pt x="1470089" y="926091"/>
                  </a:lnTo>
                  <a:lnTo>
                    <a:pt x="1510347" y="855751"/>
                  </a:lnTo>
                  <a:lnTo>
                    <a:pt x="1539548" y="781966"/>
                  </a:lnTo>
                  <a:lnTo>
                    <a:pt x="1557247" y="705856"/>
                  </a:lnTo>
                  <a:close/>
                </a:path>
              </a:pathLst>
            </a:custGeom>
            <a:solidFill>
              <a:srgbClr val="FC4E07">
                <a:alpha val="20000"/>
              </a:srgbClr>
            </a:solidFill>
            <a:ln w="13550" cap="flat">
              <a:solidFill>
                <a:srgbClr val="FC4E07">
                  <a:alpha val="100000"/>
                </a:srgbClr>
              </a:solidFill>
              <a:prstDash val="solid"/>
              <a:round/>
            </a:ln>
          </p:spPr>
          <p:txBody>
            <a:bodyPr/>
            <a:lstStyle/>
            <a:p/>
          </p:txBody>
        </p:sp>
        <p:sp>
          <p:nvSpPr>
            <p:cNvPr id="39" name="pt39"/>
            <p:cNvSpPr/>
            <p:nvPr/>
          </p:nvSpPr>
          <p:spPr>
            <a:xfrm>
              <a:off x="5565287" y="2783076"/>
              <a:ext cx="90303" cy="90303"/>
            </a:xfrm>
            <a:prstGeom prst="ellipse">
              <a:avLst/>
            </a:prstGeom>
            <a:solidFill>
              <a:srgbClr val="00008B">
                <a:alpha val="100000"/>
              </a:srgbClr>
            </a:solidFill>
          </p:spPr>
          <p:txBody>
            <a:bodyPr/>
            <a:lstStyle/>
            <a:p/>
          </p:txBody>
        </p:sp>
        <p:sp>
          <p:nvSpPr>
            <p:cNvPr id="40" name="pg40"/>
            <p:cNvSpPr/>
            <p:nvPr/>
          </p:nvSpPr>
          <p:spPr>
            <a:xfrm>
              <a:off x="2649610" y="2767924"/>
              <a:ext cx="121618" cy="105324"/>
            </a:xfrm>
            <a:custGeom>
              <a:avLst/>
              <a:pathLst>
                <a:path w="121618" h="105324">
                  <a:moveTo>
                    <a:pt x="60809" y="0"/>
                  </a:moveTo>
                  <a:lnTo>
                    <a:pt x="121618" y="105324"/>
                  </a:lnTo>
                  <a:lnTo>
                    <a:pt x="0" y="105324"/>
                  </a:lnTo>
                  <a:close/>
                </a:path>
              </a:pathLst>
            </a:custGeom>
            <a:solidFill>
              <a:srgbClr val="FC4E07">
                <a:alpha val="100000"/>
              </a:srgbClr>
            </a:solidFill>
          </p:spPr>
          <p:txBody>
            <a:bodyPr/>
            <a:lstStyle/>
            <a:p/>
          </p:txBody>
        </p:sp>
        <p:sp>
          <p:nvSpPr>
            <p:cNvPr id="41" name="pl41"/>
            <p:cNvSpPr/>
            <p:nvPr/>
          </p:nvSpPr>
          <p:spPr>
            <a:xfrm>
              <a:off x="5569426" y="2828228"/>
              <a:ext cx="41013" cy="967674"/>
            </a:xfrm>
            <a:custGeom>
              <a:avLst/>
              <a:pathLst>
                <a:path w="41013" h="967674">
                  <a:moveTo>
                    <a:pt x="41013" y="0"/>
                  </a:moveTo>
                  <a:lnTo>
                    <a:pt x="0" y="967674"/>
                  </a:lnTo>
                </a:path>
              </a:pathLst>
            </a:custGeom>
            <a:ln w="13550" cap="flat">
              <a:solidFill>
                <a:srgbClr val="00008B">
                  <a:alpha val="100000"/>
                </a:srgbClr>
              </a:solidFill>
              <a:prstDash val="solid"/>
              <a:round/>
            </a:ln>
          </p:spPr>
          <p:txBody>
            <a:bodyPr/>
            <a:lstStyle/>
            <a:p/>
          </p:txBody>
        </p:sp>
        <p:sp>
          <p:nvSpPr>
            <p:cNvPr id="42" name="pl42"/>
            <p:cNvSpPr/>
            <p:nvPr/>
          </p:nvSpPr>
          <p:spPr>
            <a:xfrm>
              <a:off x="5610439" y="2828228"/>
              <a:ext cx="1003201" cy="4278"/>
            </a:xfrm>
            <a:custGeom>
              <a:avLst/>
              <a:pathLst>
                <a:path w="1003201" h="4278">
                  <a:moveTo>
                    <a:pt x="0" y="0"/>
                  </a:moveTo>
                  <a:lnTo>
                    <a:pt x="1003201" y="4278"/>
                  </a:lnTo>
                </a:path>
              </a:pathLst>
            </a:custGeom>
            <a:ln w="13550" cap="flat">
              <a:solidFill>
                <a:srgbClr val="00008B">
                  <a:alpha val="100000"/>
                </a:srgbClr>
              </a:solidFill>
              <a:prstDash val="solid"/>
              <a:round/>
            </a:ln>
          </p:spPr>
          <p:txBody>
            <a:bodyPr/>
            <a:lstStyle/>
            <a:p/>
          </p:txBody>
        </p:sp>
        <p:sp>
          <p:nvSpPr>
            <p:cNvPr id="43" name="pl43"/>
            <p:cNvSpPr/>
            <p:nvPr/>
          </p:nvSpPr>
          <p:spPr>
            <a:xfrm>
              <a:off x="5610439" y="2658897"/>
              <a:ext cx="205106" cy="169330"/>
            </a:xfrm>
            <a:custGeom>
              <a:avLst/>
              <a:pathLst>
                <a:path w="205106" h="169330">
                  <a:moveTo>
                    <a:pt x="0" y="169330"/>
                  </a:moveTo>
                  <a:lnTo>
                    <a:pt x="205106" y="0"/>
                  </a:lnTo>
                </a:path>
              </a:pathLst>
            </a:custGeom>
            <a:ln w="13550" cap="flat">
              <a:solidFill>
                <a:srgbClr val="00008B">
                  <a:alpha val="100000"/>
                </a:srgbClr>
              </a:solidFill>
              <a:prstDash val="solid"/>
              <a:round/>
            </a:ln>
          </p:spPr>
          <p:txBody>
            <a:bodyPr/>
            <a:lstStyle/>
            <a:p/>
          </p:txBody>
        </p:sp>
        <p:sp>
          <p:nvSpPr>
            <p:cNvPr id="44" name="pl44"/>
            <p:cNvSpPr/>
            <p:nvPr/>
          </p:nvSpPr>
          <p:spPr>
            <a:xfrm>
              <a:off x="5610439" y="2828228"/>
              <a:ext cx="340121" cy="48474"/>
            </a:xfrm>
            <a:custGeom>
              <a:avLst/>
              <a:pathLst>
                <a:path w="340121" h="48474">
                  <a:moveTo>
                    <a:pt x="0" y="0"/>
                  </a:moveTo>
                  <a:lnTo>
                    <a:pt x="340121" y="48474"/>
                  </a:lnTo>
                </a:path>
              </a:pathLst>
            </a:custGeom>
            <a:ln w="13550" cap="flat">
              <a:solidFill>
                <a:srgbClr val="00008B">
                  <a:alpha val="100000"/>
                </a:srgbClr>
              </a:solidFill>
              <a:prstDash val="solid"/>
              <a:round/>
            </a:ln>
          </p:spPr>
          <p:txBody>
            <a:bodyPr/>
            <a:lstStyle/>
            <a:p/>
          </p:txBody>
        </p:sp>
        <p:sp>
          <p:nvSpPr>
            <p:cNvPr id="45" name="pl45"/>
            <p:cNvSpPr/>
            <p:nvPr/>
          </p:nvSpPr>
          <p:spPr>
            <a:xfrm>
              <a:off x="5610439" y="2828228"/>
              <a:ext cx="106684" cy="196818"/>
            </a:xfrm>
            <a:custGeom>
              <a:avLst/>
              <a:pathLst>
                <a:path w="106684" h="196818">
                  <a:moveTo>
                    <a:pt x="0" y="0"/>
                  </a:moveTo>
                  <a:lnTo>
                    <a:pt x="106684" y="196818"/>
                  </a:lnTo>
                </a:path>
              </a:pathLst>
            </a:custGeom>
            <a:ln w="13550" cap="flat">
              <a:solidFill>
                <a:srgbClr val="00008B">
                  <a:alpha val="100000"/>
                </a:srgbClr>
              </a:solidFill>
              <a:prstDash val="solid"/>
              <a:round/>
            </a:ln>
          </p:spPr>
          <p:txBody>
            <a:bodyPr/>
            <a:lstStyle/>
            <a:p/>
          </p:txBody>
        </p:sp>
        <p:sp>
          <p:nvSpPr>
            <p:cNvPr id="46" name="pl46"/>
            <p:cNvSpPr/>
            <p:nvPr/>
          </p:nvSpPr>
          <p:spPr>
            <a:xfrm>
              <a:off x="5581585" y="2813912"/>
              <a:ext cx="28854" cy="14316"/>
            </a:xfrm>
            <a:custGeom>
              <a:avLst/>
              <a:pathLst>
                <a:path w="28854" h="14316">
                  <a:moveTo>
                    <a:pt x="28854" y="14316"/>
                  </a:moveTo>
                  <a:lnTo>
                    <a:pt x="0" y="0"/>
                  </a:lnTo>
                </a:path>
              </a:pathLst>
            </a:custGeom>
            <a:ln w="13550" cap="flat">
              <a:solidFill>
                <a:srgbClr val="00008B">
                  <a:alpha val="100000"/>
                </a:srgbClr>
              </a:solidFill>
              <a:prstDash val="solid"/>
              <a:round/>
            </a:ln>
          </p:spPr>
          <p:txBody>
            <a:bodyPr/>
            <a:lstStyle/>
            <a:p/>
          </p:txBody>
        </p:sp>
        <p:sp>
          <p:nvSpPr>
            <p:cNvPr id="47" name="pl47"/>
            <p:cNvSpPr/>
            <p:nvPr/>
          </p:nvSpPr>
          <p:spPr>
            <a:xfrm>
              <a:off x="4998904" y="2828228"/>
              <a:ext cx="611535" cy="91576"/>
            </a:xfrm>
            <a:custGeom>
              <a:avLst/>
              <a:pathLst>
                <a:path w="611535" h="91576">
                  <a:moveTo>
                    <a:pt x="611535" y="0"/>
                  </a:moveTo>
                  <a:lnTo>
                    <a:pt x="0" y="91576"/>
                  </a:lnTo>
                </a:path>
              </a:pathLst>
            </a:custGeom>
            <a:ln w="13550" cap="flat">
              <a:solidFill>
                <a:srgbClr val="00008B">
                  <a:alpha val="100000"/>
                </a:srgbClr>
              </a:solidFill>
              <a:prstDash val="solid"/>
              <a:round/>
            </a:ln>
          </p:spPr>
          <p:txBody>
            <a:bodyPr/>
            <a:lstStyle/>
            <a:p/>
          </p:txBody>
        </p:sp>
        <p:sp>
          <p:nvSpPr>
            <p:cNvPr id="48" name="pl48"/>
            <p:cNvSpPr/>
            <p:nvPr/>
          </p:nvSpPr>
          <p:spPr>
            <a:xfrm>
              <a:off x="5066762" y="2487116"/>
              <a:ext cx="543677" cy="341111"/>
            </a:xfrm>
            <a:custGeom>
              <a:avLst/>
              <a:pathLst>
                <a:path w="543677" h="341111">
                  <a:moveTo>
                    <a:pt x="543677" y="341111"/>
                  </a:moveTo>
                  <a:lnTo>
                    <a:pt x="0" y="0"/>
                  </a:lnTo>
                </a:path>
              </a:pathLst>
            </a:custGeom>
            <a:ln w="13550" cap="flat">
              <a:solidFill>
                <a:srgbClr val="00008B">
                  <a:alpha val="100000"/>
                </a:srgbClr>
              </a:solidFill>
              <a:prstDash val="solid"/>
              <a:round/>
            </a:ln>
          </p:spPr>
          <p:txBody>
            <a:bodyPr/>
            <a:lstStyle/>
            <a:p/>
          </p:txBody>
        </p:sp>
        <p:sp>
          <p:nvSpPr>
            <p:cNvPr id="49" name="pl49"/>
            <p:cNvSpPr/>
            <p:nvPr/>
          </p:nvSpPr>
          <p:spPr>
            <a:xfrm>
              <a:off x="5610439" y="1639843"/>
              <a:ext cx="621399" cy="1188385"/>
            </a:xfrm>
            <a:custGeom>
              <a:avLst/>
              <a:pathLst>
                <a:path w="621399" h="1188385">
                  <a:moveTo>
                    <a:pt x="0" y="1188385"/>
                  </a:moveTo>
                  <a:lnTo>
                    <a:pt x="621399" y="0"/>
                  </a:lnTo>
                </a:path>
              </a:pathLst>
            </a:custGeom>
            <a:ln w="13550" cap="flat">
              <a:solidFill>
                <a:srgbClr val="00008B">
                  <a:alpha val="100000"/>
                </a:srgbClr>
              </a:solidFill>
              <a:prstDash val="solid"/>
              <a:round/>
            </a:ln>
          </p:spPr>
          <p:txBody>
            <a:bodyPr/>
            <a:lstStyle/>
            <a:p/>
          </p:txBody>
        </p:sp>
        <p:sp>
          <p:nvSpPr>
            <p:cNvPr id="50" name="pl50"/>
            <p:cNvSpPr/>
            <p:nvPr/>
          </p:nvSpPr>
          <p:spPr>
            <a:xfrm>
              <a:off x="5610439" y="2828228"/>
              <a:ext cx="66080" cy="1236835"/>
            </a:xfrm>
            <a:custGeom>
              <a:avLst/>
              <a:pathLst>
                <a:path w="66080" h="1236835">
                  <a:moveTo>
                    <a:pt x="0" y="0"/>
                  </a:moveTo>
                  <a:lnTo>
                    <a:pt x="66080" y="1236835"/>
                  </a:lnTo>
                </a:path>
              </a:pathLst>
            </a:custGeom>
            <a:ln w="13550" cap="flat">
              <a:solidFill>
                <a:srgbClr val="00008B">
                  <a:alpha val="100000"/>
                </a:srgbClr>
              </a:solidFill>
              <a:prstDash val="solid"/>
              <a:round/>
            </a:ln>
          </p:spPr>
          <p:txBody>
            <a:bodyPr/>
            <a:lstStyle/>
            <a:p/>
          </p:txBody>
        </p:sp>
        <p:sp>
          <p:nvSpPr>
            <p:cNvPr id="51" name="pl51"/>
            <p:cNvSpPr/>
            <p:nvPr/>
          </p:nvSpPr>
          <p:spPr>
            <a:xfrm>
              <a:off x="5208409" y="2828228"/>
              <a:ext cx="402029" cy="104918"/>
            </a:xfrm>
            <a:custGeom>
              <a:avLst/>
              <a:pathLst>
                <a:path w="402029" h="104918">
                  <a:moveTo>
                    <a:pt x="402029" y="0"/>
                  </a:moveTo>
                  <a:lnTo>
                    <a:pt x="0" y="104918"/>
                  </a:lnTo>
                </a:path>
              </a:pathLst>
            </a:custGeom>
            <a:ln w="13550" cap="flat">
              <a:solidFill>
                <a:srgbClr val="00008B">
                  <a:alpha val="100000"/>
                </a:srgbClr>
              </a:solidFill>
              <a:prstDash val="solid"/>
              <a:round/>
            </a:ln>
          </p:spPr>
          <p:txBody>
            <a:bodyPr/>
            <a:lstStyle/>
            <a:p/>
          </p:txBody>
        </p:sp>
        <p:sp>
          <p:nvSpPr>
            <p:cNvPr id="52" name="pl52"/>
            <p:cNvSpPr/>
            <p:nvPr/>
          </p:nvSpPr>
          <p:spPr>
            <a:xfrm>
              <a:off x="4344576" y="2828228"/>
              <a:ext cx="1265863" cy="325101"/>
            </a:xfrm>
            <a:custGeom>
              <a:avLst/>
              <a:pathLst>
                <a:path w="1265863" h="325101">
                  <a:moveTo>
                    <a:pt x="1265863" y="0"/>
                  </a:moveTo>
                  <a:lnTo>
                    <a:pt x="0" y="325101"/>
                  </a:lnTo>
                </a:path>
              </a:pathLst>
            </a:custGeom>
            <a:ln w="13550" cap="flat">
              <a:solidFill>
                <a:srgbClr val="00008B">
                  <a:alpha val="100000"/>
                </a:srgbClr>
              </a:solidFill>
              <a:prstDash val="solid"/>
              <a:round/>
            </a:ln>
          </p:spPr>
          <p:txBody>
            <a:bodyPr/>
            <a:lstStyle/>
            <a:p/>
          </p:txBody>
        </p:sp>
        <p:sp>
          <p:nvSpPr>
            <p:cNvPr id="53" name="pl53"/>
            <p:cNvSpPr/>
            <p:nvPr/>
          </p:nvSpPr>
          <p:spPr>
            <a:xfrm>
              <a:off x="5610439" y="2750321"/>
              <a:ext cx="1792642" cy="77906"/>
            </a:xfrm>
            <a:custGeom>
              <a:avLst/>
              <a:pathLst>
                <a:path w="1792642" h="77906">
                  <a:moveTo>
                    <a:pt x="0" y="77906"/>
                  </a:moveTo>
                  <a:lnTo>
                    <a:pt x="1792642" y="0"/>
                  </a:lnTo>
                </a:path>
              </a:pathLst>
            </a:custGeom>
            <a:ln w="13550" cap="flat">
              <a:solidFill>
                <a:srgbClr val="00008B">
                  <a:alpha val="100000"/>
                </a:srgbClr>
              </a:solidFill>
              <a:prstDash val="solid"/>
              <a:round/>
            </a:ln>
          </p:spPr>
          <p:txBody>
            <a:bodyPr/>
            <a:lstStyle/>
            <a:p/>
          </p:txBody>
        </p:sp>
        <p:sp>
          <p:nvSpPr>
            <p:cNvPr id="54" name="pl54"/>
            <p:cNvSpPr/>
            <p:nvPr/>
          </p:nvSpPr>
          <p:spPr>
            <a:xfrm>
              <a:off x="5563435" y="2828228"/>
              <a:ext cx="47003" cy="180617"/>
            </a:xfrm>
            <a:custGeom>
              <a:avLst/>
              <a:pathLst>
                <a:path w="47003" h="180617">
                  <a:moveTo>
                    <a:pt x="47003" y="0"/>
                  </a:moveTo>
                  <a:lnTo>
                    <a:pt x="0" y="180617"/>
                  </a:lnTo>
                </a:path>
              </a:pathLst>
            </a:custGeom>
            <a:ln w="13550" cap="flat">
              <a:solidFill>
                <a:srgbClr val="00008B">
                  <a:alpha val="100000"/>
                </a:srgbClr>
              </a:solidFill>
              <a:prstDash val="solid"/>
              <a:round/>
            </a:ln>
          </p:spPr>
          <p:txBody>
            <a:bodyPr/>
            <a:lstStyle/>
            <a:p/>
          </p:txBody>
        </p:sp>
        <p:sp>
          <p:nvSpPr>
            <p:cNvPr id="55" name="pl55"/>
            <p:cNvSpPr/>
            <p:nvPr/>
          </p:nvSpPr>
          <p:spPr>
            <a:xfrm>
              <a:off x="5402811" y="2365218"/>
              <a:ext cx="207628" cy="463010"/>
            </a:xfrm>
            <a:custGeom>
              <a:avLst/>
              <a:pathLst>
                <a:path w="207628" h="463010">
                  <a:moveTo>
                    <a:pt x="207628" y="463010"/>
                  </a:moveTo>
                  <a:lnTo>
                    <a:pt x="0" y="0"/>
                  </a:lnTo>
                </a:path>
              </a:pathLst>
            </a:custGeom>
            <a:ln w="13550" cap="flat">
              <a:solidFill>
                <a:srgbClr val="00008B">
                  <a:alpha val="100000"/>
                </a:srgbClr>
              </a:solidFill>
              <a:prstDash val="solid"/>
              <a:round/>
            </a:ln>
          </p:spPr>
          <p:txBody>
            <a:bodyPr/>
            <a:lstStyle/>
            <a:p/>
          </p:txBody>
        </p:sp>
        <p:sp>
          <p:nvSpPr>
            <p:cNvPr id="56" name="pl56"/>
            <p:cNvSpPr/>
            <p:nvPr/>
          </p:nvSpPr>
          <p:spPr>
            <a:xfrm>
              <a:off x="4343781" y="2215646"/>
              <a:ext cx="1266658" cy="612582"/>
            </a:xfrm>
            <a:custGeom>
              <a:avLst/>
              <a:pathLst>
                <a:path w="1266658" h="612582">
                  <a:moveTo>
                    <a:pt x="1266658" y="612582"/>
                  </a:moveTo>
                  <a:lnTo>
                    <a:pt x="0" y="0"/>
                  </a:lnTo>
                </a:path>
              </a:pathLst>
            </a:custGeom>
            <a:ln w="13550" cap="flat">
              <a:solidFill>
                <a:srgbClr val="00008B">
                  <a:alpha val="100000"/>
                </a:srgbClr>
              </a:solidFill>
              <a:prstDash val="solid"/>
              <a:round/>
            </a:ln>
          </p:spPr>
          <p:txBody>
            <a:bodyPr/>
            <a:lstStyle/>
            <a:p/>
          </p:txBody>
        </p:sp>
        <p:sp>
          <p:nvSpPr>
            <p:cNvPr id="57" name="pl57"/>
            <p:cNvSpPr/>
            <p:nvPr/>
          </p:nvSpPr>
          <p:spPr>
            <a:xfrm>
              <a:off x="5038158" y="2625741"/>
              <a:ext cx="572281" cy="202487"/>
            </a:xfrm>
            <a:custGeom>
              <a:avLst/>
              <a:pathLst>
                <a:path w="572281" h="202487">
                  <a:moveTo>
                    <a:pt x="572281" y="202487"/>
                  </a:moveTo>
                  <a:lnTo>
                    <a:pt x="0" y="0"/>
                  </a:lnTo>
                </a:path>
              </a:pathLst>
            </a:custGeom>
            <a:ln w="13550" cap="flat">
              <a:solidFill>
                <a:srgbClr val="00008B">
                  <a:alpha val="100000"/>
                </a:srgbClr>
              </a:solidFill>
              <a:prstDash val="solid"/>
              <a:round/>
            </a:ln>
          </p:spPr>
          <p:txBody>
            <a:bodyPr/>
            <a:lstStyle/>
            <a:p/>
          </p:txBody>
        </p:sp>
        <p:sp>
          <p:nvSpPr>
            <p:cNvPr id="58" name="pl58"/>
            <p:cNvSpPr/>
            <p:nvPr/>
          </p:nvSpPr>
          <p:spPr>
            <a:xfrm>
              <a:off x="5610439" y="2741062"/>
              <a:ext cx="851310" cy="87166"/>
            </a:xfrm>
            <a:custGeom>
              <a:avLst/>
              <a:pathLst>
                <a:path w="851310" h="87166">
                  <a:moveTo>
                    <a:pt x="0" y="87166"/>
                  </a:moveTo>
                  <a:lnTo>
                    <a:pt x="851310" y="0"/>
                  </a:lnTo>
                </a:path>
              </a:pathLst>
            </a:custGeom>
            <a:ln w="13550" cap="flat">
              <a:solidFill>
                <a:srgbClr val="00008B">
                  <a:alpha val="100000"/>
                </a:srgbClr>
              </a:solidFill>
              <a:prstDash val="solid"/>
              <a:round/>
            </a:ln>
          </p:spPr>
          <p:txBody>
            <a:bodyPr/>
            <a:lstStyle/>
            <a:p/>
          </p:txBody>
        </p:sp>
        <p:sp>
          <p:nvSpPr>
            <p:cNvPr id="59" name="pl59"/>
            <p:cNvSpPr/>
            <p:nvPr/>
          </p:nvSpPr>
          <p:spPr>
            <a:xfrm>
              <a:off x="2710419" y="2783525"/>
              <a:ext cx="450355" cy="54615"/>
            </a:xfrm>
            <a:custGeom>
              <a:avLst/>
              <a:pathLst>
                <a:path w="450355" h="54615">
                  <a:moveTo>
                    <a:pt x="0" y="54615"/>
                  </a:moveTo>
                  <a:lnTo>
                    <a:pt x="450355" y="0"/>
                  </a:lnTo>
                </a:path>
              </a:pathLst>
            </a:custGeom>
            <a:ln w="13550" cap="flat">
              <a:solidFill>
                <a:srgbClr val="FC4E07">
                  <a:alpha val="100000"/>
                </a:srgbClr>
              </a:solidFill>
              <a:prstDash val="solid"/>
              <a:round/>
            </a:ln>
          </p:spPr>
          <p:txBody>
            <a:bodyPr/>
            <a:lstStyle/>
            <a:p/>
          </p:txBody>
        </p:sp>
        <p:sp>
          <p:nvSpPr>
            <p:cNvPr id="60" name="pl60"/>
            <p:cNvSpPr/>
            <p:nvPr/>
          </p:nvSpPr>
          <p:spPr>
            <a:xfrm>
              <a:off x="1659165" y="2313894"/>
              <a:ext cx="1051254" cy="524246"/>
            </a:xfrm>
            <a:custGeom>
              <a:avLst/>
              <a:pathLst>
                <a:path w="1051254" h="524246">
                  <a:moveTo>
                    <a:pt x="1051254" y="524246"/>
                  </a:moveTo>
                  <a:lnTo>
                    <a:pt x="0" y="0"/>
                  </a:lnTo>
                </a:path>
              </a:pathLst>
            </a:custGeom>
            <a:ln w="13550" cap="flat">
              <a:solidFill>
                <a:srgbClr val="FC4E07">
                  <a:alpha val="100000"/>
                </a:srgbClr>
              </a:solidFill>
              <a:prstDash val="solid"/>
              <a:round/>
            </a:ln>
          </p:spPr>
          <p:txBody>
            <a:bodyPr/>
            <a:lstStyle/>
            <a:p/>
          </p:txBody>
        </p:sp>
        <p:sp>
          <p:nvSpPr>
            <p:cNvPr id="61" name="pl61"/>
            <p:cNvSpPr/>
            <p:nvPr/>
          </p:nvSpPr>
          <p:spPr>
            <a:xfrm>
              <a:off x="2710419" y="2770577"/>
              <a:ext cx="815567" cy="67563"/>
            </a:xfrm>
            <a:custGeom>
              <a:avLst/>
              <a:pathLst>
                <a:path w="815567" h="67563">
                  <a:moveTo>
                    <a:pt x="0" y="67563"/>
                  </a:moveTo>
                  <a:lnTo>
                    <a:pt x="815567" y="0"/>
                  </a:lnTo>
                </a:path>
              </a:pathLst>
            </a:custGeom>
            <a:ln w="13550" cap="flat">
              <a:solidFill>
                <a:srgbClr val="FC4E07">
                  <a:alpha val="100000"/>
                </a:srgbClr>
              </a:solidFill>
              <a:prstDash val="solid"/>
              <a:round/>
            </a:ln>
          </p:spPr>
          <p:txBody>
            <a:bodyPr/>
            <a:lstStyle/>
            <a:p/>
          </p:txBody>
        </p:sp>
        <p:sp>
          <p:nvSpPr>
            <p:cNvPr id="62" name="pl62"/>
            <p:cNvSpPr/>
            <p:nvPr/>
          </p:nvSpPr>
          <p:spPr>
            <a:xfrm>
              <a:off x="2710419" y="2670991"/>
              <a:ext cx="577774" cy="167149"/>
            </a:xfrm>
            <a:custGeom>
              <a:avLst/>
              <a:pathLst>
                <a:path w="577774" h="167149">
                  <a:moveTo>
                    <a:pt x="0" y="167149"/>
                  </a:moveTo>
                  <a:lnTo>
                    <a:pt x="577774" y="0"/>
                  </a:lnTo>
                </a:path>
              </a:pathLst>
            </a:custGeom>
            <a:ln w="13550" cap="flat">
              <a:solidFill>
                <a:srgbClr val="FC4E07">
                  <a:alpha val="100000"/>
                </a:srgbClr>
              </a:solidFill>
              <a:prstDash val="solid"/>
              <a:round/>
            </a:ln>
          </p:spPr>
          <p:txBody>
            <a:bodyPr/>
            <a:lstStyle/>
            <a:p/>
          </p:txBody>
        </p:sp>
        <p:sp>
          <p:nvSpPr>
            <p:cNvPr id="63" name="pl63"/>
            <p:cNvSpPr/>
            <p:nvPr/>
          </p:nvSpPr>
          <p:spPr>
            <a:xfrm>
              <a:off x="1764254" y="2838140"/>
              <a:ext cx="946164" cy="258622"/>
            </a:xfrm>
            <a:custGeom>
              <a:avLst/>
              <a:pathLst>
                <a:path w="946164" h="258622">
                  <a:moveTo>
                    <a:pt x="946164" y="0"/>
                  </a:moveTo>
                  <a:lnTo>
                    <a:pt x="0" y="258622"/>
                  </a:lnTo>
                </a:path>
              </a:pathLst>
            </a:custGeom>
            <a:ln w="13550" cap="flat">
              <a:solidFill>
                <a:srgbClr val="FC4E07">
                  <a:alpha val="100000"/>
                </a:srgbClr>
              </a:solidFill>
              <a:prstDash val="solid"/>
              <a:round/>
            </a:ln>
          </p:spPr>
          <p:txBody>
            <a:bodyPr/>
            <a:lstStyle/>
            <a:p/>
          </p:txBody>
        </p:sp>
        <p:sp>
          <p:nvSpPr>
            <p:cNvPr id="64" name="pl64"/>
            <p:cNvSpPr/>
            <p:nvPr/>
          </p:nvSpPr>
          <p:spPr>
            <a:xfrm>
              <a:off x="1183349" y="2669618"/>
              <a:ext cx="1527070" cy="168522"/>
            </a:xfrm>
            <a:custGeom>
              <a:avLst/>
              <a:pathLst>
                <a:path w="1527070" h="168522">
                  <a:moveTo>
                    <a:pt x="1527070" y="168522"/>
                  </a:moveTo>
                  <a:lnTo>
                    <a:pt x="0" y="0"/>
                  </a:lnTo>
                </a:path>
              </a:pathLst>
            </a:custGeom>
            <a:ln w="13550" cap="flat">
              <a:solidFill>
                <a:srgbClr val="FC4E07">
                  <a:alpha val="100000"/>
                </a:srgbClr>
              </a:solidFill>
              <a:prstDash val="solid"/>
              <a:round/>
            </a:ln>
          </p:spPr>
          <p:txBody>
            <a:bodyPr/>
            <a:lstStyle/>
            <a:p/>
          </p:txBody>
        </p:sp>
        <p:sp>
          <p:nvSpPr>
            <p:cNvPr id="65" name="pl65"/>
            <p:cNvSpPr/>
            <p:nvPr/>
          </p:nvSpPr>
          <p:spPr>
            <a:xfrm>
              <a:off x="2710419" y="2677165"/>
              <a:ext cx="481675" cy="160975"/>
            </a:xfrm>
            <a:custGeom>
              <a:avLst/>
              <a:pathLst>
                <a:path w="481675" h="160975">
                  <a:moveTo>
                    <a:pt x="0" y="160975"/>
                  </a:moveTo>
                  <a:lnTo>
                    <a:pt x="481675" y="0"/>
                  </a:lnTo>
                </a:path>
              </a:pathLst>
            </a:custGeom>
            <a:ln w="13550" cap="flat">
              <a:solidFill>
                <a:srgbClr val="FC4E07">
                  <a:alpha val="100000"/>
                </a:srgbClr>
              </a:solidFill>
              <a:prstDash val="solid"/>
              <a:round/>
            </a:ln>
          </p:spPr>
          <p:txBody>
            <a:bodyPr/>
            <a:lstStyle/>
            <a:p/>
          </p:txBody>
        </p:sp>
        <p:sp>
          <p:nvSpPr>
            <p:cNvPr id="66" name="pl66"/>
            <p:cNvSpPr/>
            <p:nvPr/>
          </p:nvSpPr>
          <p:spPr>
            <a:xfrm>
              <a:off x="2710419" y="2838140"/>
              <a:ext cx="1245884" cy="179976"/>
            </a:xfrm>
            <a:custGeom>
              <a:avLst/>
              <a:pathLst>
                <a:path w="1245884" h="179976">
                  <a:moveTo>
                    <a:pt x="0" y="0"/>
                  </a:moveTo>
                  <a:lnTo>
                    <a:pt x="1245884" y="179976"/>
                  </a:lnTo>
                </a:path>
              </a:pathLst>
            </a:custGeom>
            <a:ln w="13550" cap="flat">
              <a:solidFill>
                <a:srgbClr val="FC4E07">
                  <a:alpha val="100000"/>
                </a:srgbClr>
              </a:solidFill>
              <a:prstDash val="solid"/>
              <a:round/>
            </a:ln>
          </p:spPr>
          <p:txBody>
            <a:bodyPr/>
            <a:lstStyle/>
            <a:p/>
          </p:txBody>
        </p:sp>
        <p:sp>
          <p:nvSpPr>
            <p:cNvPr id="67" name="pl67"/>
            <p:cNvSpPr/>
            <p:nvPr/>
          </p:nvSpPr>
          <p:spPr>
            <a:xfrm>
              <a:off x="2710419" y="2838140"/>
              <a:ext cx="98053" cy="1090"/>
            </a:xfrm>
            <a:custGeom>
              <a:avLst/>
              <a:pathLst>
                <a:path w="98053" h="1090">
                  <a:moveTo>
                    <a:pt x="0" y="0"/>
                  </a:moveTo>
                  <a:lnTo>
                    <a:pt x="98053" y="1090"/>
                  </a:lnTo>
                </a:path>
              </a:pathLst>
            </a:custGeom>
            <a:ln w="13550" cap="flat">
              <a:solidFill>
                <a:srgbClr val="FC4E07">
                  <a:alpha val="100000"/>
                </a:srgbClr>
              </a:solidFill>
              <a:prstDash val="solid"/>
              <a:round/>
            </a:ln>
          </p:spPr>
          <p:txBody>
            <a:bodyPr/>
            <a:lstStyle/>
            <a:p/>
          </p:txBody>
        </p:sp>
        <p:sp>
          <p:nvSpPr>
            <p:cNvPr id="68" name="pl68"/>
            <p:cNvSpPr/>
            <p:nvPr/>
          </p:nvSpPr>
          <p:spPr>
            <a:xfrm>
              <a:off x="2565598" y="2838140"/>
              <a:ext cx="144821" cy="703381"/>
            </a:xfrm>
            <a:custGeom>
              <a:avLst/>
              <a:pathLst>
                <a:path w="144821" h="703381">
                  <a:moveTo>
                    <a:pt x="144821" y="0"/>
                  </a:moveTo>
                  <a:lnTo>
                    <a:pt x="0" y="703381"/>
                  </a:lnTo>
                </a:path>
              </a:pathLst>
            </a:custGeom>
            <a:ln w="13550" cap="flat">
              <a:solidFill>
                <a:srgbClr val="FC4E07">
                  <a:alpha val="100000"/>
                </a:srgbClr>
              </a:solidFill>
              <a:prstDash val="solid"/>
              <a:round/>
            </a:ln>
          </p:spPr>
          <p:txBody>
            <a:bodyPr/>
            <a:lstStyle/>
            <a:p/>
          </p:txBody>
        </p:sp>
        <p:sp>
          <p:nvSpPr>
            <p:cNvPr id="69" name="pl69"/>
            <p:cNvSpPr/>
            <p:nvPr/>
          </p:nvSpPr>
          <p:spPr>
            <a:xfrm>
              <a:off x="2999236" y="2790795"/>
              <a:ext cx="156331" cy="218258"/>
            </a:xfrm>
            <a:custGeom>
              <a:avLst/>
              <a:pathLst>
                <a:path w="156331" h="218258">
                  <a:moveTo>
                    <a:pt x="0" y="218258"/>
                  </a:moveTo>
                  <a:lnTo>
                    <a:pt x="156331" y="0"/>
                  </a:lnTo>
                </a:path>
              </a:pathLst>
            </a:custGeom>
            <a:ln w="5420" cap="rnd">
              <a:solidFill>
                <a:srgbClr val="FC4E07">
                  <a:alpha val="100000"/>
                </a:srgbClr>
              </a:solidFill>
              <a:prstDash val="solid"/>
              <a:round/>
            </a:ln>
          </p:spPr>
          <p:txBody>
            <a:bodyPr/>
            <a:lstStyle/>
            <a:p/>
          </p:txBody>
        </p:sp>
        <p:sp>
          <p:nvSpPr>
            <p:cNvPr id="70" name="pl70"/>
            <p:cNvSpPr/>
            <p:nvPr/>
          </p:nvSpPr>
          <p:spPr>
            <a:xfrm>
              <a:off x="5733697" y="2531640"/>
              <a:ext cx="77139" cy="119935"/>
            </a:xfrm>
            <a:custGeom>
              <a:avLst/>
              <a:pathLst>
                <a:path w="77139" h="119935">
                  <a:moveTo>
                    <a:pt x="0" y="0"/>
                  </a:moveTo>
                  <a:lnTo>
                    <a:pt x="77139" y="119935"/>
                  </a:lnTo>
                </a:path>
              </a:pathLst>
            </a:custGeom>
            <a:ln w="5420" cap="rnd">
              <a:solidFill>
                <a:srgbClr val="00008B">
                  <a:alpha val="100000"/>
                </a:srgbClr>
              </a:solidFill>
              <a:prstDash val="solid"/>
              <a:round/>
            </a:ln>
          </p:spPr>
          <p:txBody>
            <a:bodyPr/>
            <a:lstStyle/>
            <a:p/>
          </p:txBody>
        </p:sp>
        <p:sp>
          <p:nvSpPr>
            <p:cNvPr id="71" name="pl71"/>
            <p:cNvSpPr/>
            <p:nvPr/>
          </p:nvSpPr>
          <p:spPr>
            <a:xfrm>
              <a:off x="3281532" y="2570213"/>
              <a:ext cx="6162" cy="93231"/>
            </a:xfrm>
            <a:custGeom>
              <a:avLst/>
              <a:pathLst>
                <a:path w="6162" h="93231">
                  <a:moveTo>
                    <a:pt x="0" y="0"/>
                  </a:moveTo>
                  <a:lnTo>
                    <a:pt x="6162" y="93231"/>
                  </a:lnTo>
                </a:path>
              </a:pathLst>
            </a:custGeom>
            <a:ln w="5420" cap="rnd">
              <a:solidFill>
                <a:srgbClr val="FC4E07">
                  <a:alpha val="100000"/>
                </a:srgbClr>
              </a:solidFill>
              <a:prstDash val="solid"/>
              <a:round/>
            </a:ln>
          </p:spPr>
          <p:txBody>
            <a:bodyPr/>
            <a:lstStyle/>
            <a:p/>
          </p:txBody>
        </p:sp>
        <p:sp>
          <p:nvSpPr>
            <p:cNvPr id="72" name="pl72"/>
            <p:cNvSpPr/>
            <p:nvPr/>
          </p:nvSpPr>
          <p:spPr>
            <a:xfrm>
              <a:off x="5730539" y="3030489"/>
              <a:ext cx="323167" cy="131102"/>
            </a:xfrm>
            <a:custGeom>
              <a:avLst/>
              <a:pathLst>
                <a:path w="323167" h="131102">
                  <a:moveTo>
                    <a:pt x="323167" y="131102"/>
                  </a:moveTo>
                  <a:lnTo>
                    <a:pt x="0" y="0"/>
                  </a:lnTo>
                </a:path>
              </a:pathLst>
            </a:custGeom>
            <a:ln w="5420" cap="rnd">
              <a:solidFill>
                <a:srgbClr val="00008B">
                  <a:alpha val="100000"/>
                </a:srgbClr>
              </a:solidFill>
              <a:prstDash val="solid"/>
              <a:round/>
            </a:ln>
          </p:spPr>
          <p:txBody>
            <a:bodyPr/>
            <a:lstStyle/>
            <a:p/>
          </p:txBody>
        </p:sp>
        <p:sp>
          <p:nvSpPr>
            <p:cNvPr id="73" name="pl73"/>
            <p:cNvSpPr/>
            <p:nvPr/>
          </p:nvSpPr>
          <p:spPr>
            <a:xfrm>
              <a:off x="5563835" y="3016393"/>
              <a:ext cx="10148" cy="191816"/>
            </a:xfrm>
            <a:custGeom>
              <a:avLst/>
              <a:pathLst>
                <a:path w="10148" h="191816">
                  <a:moveTo>
                    <a:pt x="10148" y="191816"/>
                  </a:moveTo>
                  <a:lnTo>
                    <a:pt x="0" y="0"/>
                  </a:lnTo>
                </a:path>
              </a:pathLst>
            </a:custGeom>
            <a:ln w="5420" cap="rnd">
              <a:solidFill>
                <a:srgbClr val="00008B">
                  <a:alpha val="100000"/>
                </a:srgbClr>
              </a:solidFill>
              <a:prstDash val="solid"/>
              <a:round/>
            </a:ln>
          </p:spPr>
          <p:txBody>
            <a:bodyPr/>
            <a:lstStyle/>
            <a:p/>
          </p:txBody>
        </p:sp>
        <p:sp>
          <p:nvSpPr>
            <p:cNvPr id="74" name="tx74"/>
            <p:cNvSpPr/>
            <p:nvPr/>
          </p:nvSpPr>
          <p:spPr>
            <a:xfrm>
              <a:off x="2417275" y="3025421"/>
              <a:ext cx="1150532"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Andhra Pradesh</a:t>
              </a:r>
            </a:p>
          </p:txBody>
        </p:sp>
        <p:sp>
          <p:nvSpPr>
            <p:cNvPr id="75" name="tx75"/>
            <p:cNvSpPr/>
            <p:nvPr/>
          </p:nvSpPr>
          <p:spPr>
            <a:xfrm>
              <a:off x="4145990" y="3831862"/>
              <a:ext cx="1358591"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Arunachal Pradesh</a:t>
              </a:r>
            </a:p>
          </p:txBody>
        </p:sp>
        <p:sp>
          <p:nvSpPr>
            <p:cNvPr id="76" name="tx76"/>
            <p:cNvSpPr/>
            <p:nvPr/>
          </p:nvSpPr>
          <p:spPr>
            <a:xfrm>
              <a:off x="6646318" y="2883925"/>
              <a:ext cx="478859" cy="107416"/>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Assam</a:t>
              </a:r>
            </a:p>
          </p:txBody>
        </p:sp>
        <p:sp>
          <p:nvSpPr>
            <p:cNvPr id="77" name="tx77"/>
            <p:cNvSpPr/>
            <p:nvPr/>
          </p:nvSpPr>
          <p:spPr>
            <a:xfrm>
              <a:off x="1723792" y="2155483"/>
              <a:ext cx="378923"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Bihar</a:t>
              </a:r>
            </a:p>
          </p:txBody>
        </p:sp>
        <p:sp>
          <p:nvSpPr>
            <p:cNvPr id="78" name="tx78"/>
            <p:cNvSpPr/>
            <p:nvPr/>
          </p:nvSpPr>
          <p:spPr>
            <a:xfrm>
              <a:off x="5264557" y="2368898"/>
              <a:ext cx="932875"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Chhattisgarh</a:t>
              </a:r>
            </a:p>
          </p:txBody>
        </p:sp>
        <p:sp>
          <p:nvSpPr>
            <p:cNvPr id="79" name="tx79"/>
            <p:cNvSpPr/>
            <p:nvPr/>
          </p:nvSpPr>
          <p:spPr>
            <a:xfrm>
              <a:off x="3595792" y="2635415"/>
              <a:ext cx="289009" cy="10932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Goa</a:t>
              </a:r>
            </a:p>
          </p:txBody>
        </p:sp>
        <p:sp>
          <p:nvSpPr>
            <p:cNvPr id="80" name="tx80"/>
            <p:cNvSpPr/>
            <p:nvPr/>
          </p:nvSpPr>
          <p:spPr>
            <a:xfrm>
              <a:off x="3013023" y="2407471"/>
              <a:ext cx="537014"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Gujarat</a:t>
              </a:r>
            </a:p>
          </p:txBody>
        </p:sp>
        <p:sp>
          <p:nvSpPr>
            <p:cNvPr id="81" name="tx81"/>
            <p:cNvSpPr/>
            <p:nvPr/>
          </p:nvSpPr>
          <p:spPr>
            <a:xfrm>
              <a:off x="5916686" y="2899749"/>
              <a:ext cx="610977" cy="13543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Haryana</a:t>
              </a:r>
            </a:p>
          </p:txBody>
        </p:sp>
        <p:sp>
          <p:nvSpPr>
            <p:cNvPr id="82" name="tx82"/>
            <p:cNvSpPr/>
            <p:nvPr/>
          </p:nvSpPr>
          <p:spPr>
            <a:xfrm>
              <a:off x="6076567" y="3120893"/>
              <a:ext cx="1306717"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Himachal Pradesh</a:t>
              </a:r>
            </a:p>
          </p:txBody>
        </p:sp>
        <p:sp>
          <p:nvSpPr>
            <p:cNvPr id="83" name="tx83"/>
            <p:cNvSpPr/>
            <p:nvPr/>
          </p:nvSpPr>
          <p:spPr>
            <a:xfrm>
              <a:off x="1128601" y="3116453"/>
              <a:ext cx="729475" cy="13875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Jharkhand</a:t>
              </a:r>
            </a:p>
          </p:txBody>
        </p:sp>
        <p:sp>
          <p:nvSpPr>
            <p:cNvPr id="84" name="tx84"/>
            <p:cNvSpPr/>
            <p:nvPr/>
          </p:nvSpPr>
          <p:spPr>
            <a:xfrm>
              <a:off x="1085364" y="2504300"/>
              <a:ext cx="740485"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Karnataka</a:t>
              </a:r>
            </a:p>
          </p:txBody>
        </p:sp>
        <p:sp>
          <p:nvSpPr>
            <p:cNvPr id="85" name="tx85"/>
            <p:cNvSpPr/>
            <p:nvPr/>
          </p:nvSpPr>
          <p:spPr>
            <a:xfrm>
              <a:off x="5090712" y="2653276"/>
              <a:ext cx="460438"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Kerala</a:t>
              </a:r>
            </a:p>
          </p:txBody>
        </p:sp>
        <p:sp>
          <p:nvSpPr>
            <p:cNvPr id="86" name="tx86"/>
            <p:cNvSpPr/>
            <p:nvPr/>
          </p:nvSpPr>
          <p:spPr>
            <a:xfrm>
              <a:off x="3799988" y="2802145"/>
              <a:ext cx="1199442"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Madhya Pradesh</a:t>
              </a:r>
            </a:p>
          </p:txBody>
        </p:sp>
        <p:sp>
          <p:nvSpPr>
            <p:cNvPr id="87" name="tx87"/>
            <p:cNvSpPr/>
            <p:nvPr/>
          </p:nvSpPr>
          <p:spPr>
            <a:xfrm>
              <a:off x="2184325" y="2631688"/>
              <a:ext cx="913043"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Maharashtra</a:t>
              </a:r>
            </a:p>
          </p:txBody>
        </p:sp>
        <p:sp>
          <p:nvSpPr>
            <p:cNvPr id="88" name="tx88"/>
            <p:cNvSpPr/>
            <p:nvPr/>
          </p:nvSpPr>
          <p:spPr>
            <a:xfrm>
              <a:off x="4500729" y="2293954"/>
              <a:ext cx="587828"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Manipur</a:t>
              </a:r>
            </a:p>
          </p:txBody>
        </p:sp>
        <p:sp>
          <p:nvSpPr>
            <p:cNvPr id="89" name="tx89"/>
            <p:cNvSpPr/>
            <p:nvPr/>
          </p:nvSpPr>
          <p:spPr>
            <a:xfrm>
              <a:off x="3167918" y="2802003"/>
              <a:ext cx="788406"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Meghalaya</a:t>
              </a:r>
            </a:p>
          </p:txBody>
        </p:sp>
        <p:sp>
          <p:nvSpPr>
            <p:cNvPr id="90" name="tx90"/>
            <p:cNvSpPr/>
            <p:nvPr/>
          </p:nvSpPr>
          <p:spPr>
            <a:xfrm>
              <a:off x="6295758" y="1557880"/>
              <a:ext cx="617964"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Mizoram</a:t>
              </a:r>
            </a:p>
          </p:txBody>
        </p:sp>
        <p:sp>
          <p:nvSpPr>
            <p:cNvPr id="91" name="tx91"/>
            <p:cNvSpPr/>
            <p:nvPr/>
          </p:nvSpPr>
          <p:spPr>
            <a:xfrm>
              <a:off x="4924014" y="4000723"/>
              <a:ext cx="689105"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Nagaland</a:t>
              </a:r>
            </a:p>
          </p:txBody>
        </p:sp>
        <p:sp>
          <p:nvSpPr>
            <p:cNvPr id="92" name="tx92"/>
            <p:cNvSpPr/>
            <p:nvPr/>
          </p:nvSpPr>
          <p:spPr>
            <a:xfrm>
              <a:off x="2240488" y="2828470"/>
              <a:ext cx="501161"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Odisha</a:t>
              </a:r>
            </a:p>
          </p:txBody>
        </p:sp>
        <p:sp>
          <p:nvSpPr>
            <p:cNvPr id="93" name="tx93"/>
            <p:cNvSpPr/>
            <p:nvPr/>
          </p:nvSpPr>
          <p:spPr>
            <a:xfrm>
              <a:off x="5007095" y="2998713"/>
              <a:ext cx="490857"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Punjab</a:t>
              </a:r>
            </a:p>
          </p:txBody>
        </p:sp>
        <p:sp>
          <p:nvSpPr>
            <p:cNvPr id="94" name="tx94"/>
            <p:cNvSpPr/>
            <p:nvPr/>
          </p:nvSpPr>
          <p:spPr>
            <a:xfrm>
              <a:off x="4193196" y="3172775"/>
              <a:ext cx="721500"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Rajasthan</a:t>
              </a:r>
            </a:p>
          </p:txBody>
        </p:sp>
        <p:sp>
          <p:nvSpPr>
            <p:cNvPr id="95" name="tx95"/>
            <p:cNvSpPr/>
            <p:nvPr/>
          </p:nvSpPr>
          <p:spPr>
            <a:xfrm>
              <a:off x="7188003" y="2585496"/>
              <a:ext cx="480270"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Sikkim</a:t>
              </a:r>
            </a:p>
          </p:txBody>
        </p:sp>
        <p:sp>
          <p:nvSpPr>
            <p:cNvPr id="96" name="tx96"/>
            <p:cNvSpPr/>
            <p:nvPr/>
          </p:nvSpPr>
          <p:spPr>
            <a:xfrm>
              <a:off x="5161997" y="3224577"/>
              <a:ext cx="823976"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Tamil Nadu</a:t>
              </a:r>
            </a:p>
          </p:txBody>
        </p:sp>
        <p:sp>
          <p:nvSpPr>
            <p:cNvPr id="97" name="tx97"/>
            <p:cNvSpPr/>
            <p:nvPr/>
          </p:nvSpPr>
          <p:spPr>
            <a:xfrm>
              <a:off x="1914883" y="3560234"/>
              <a:ext cx="758058"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Telangana</a:t>
              </a:r>
            </a:p>
          </p:txBody>
        </p:sp>
        <p:sp>
          <p:nvSpPr>
            <p:cNvPr id="98" name="tx98"/>
            <p:cNvSpPr/>
            <p:nvPr/>
          </p:nvSpPr>
          <p:spPr>
            <a:xfrm>
              <a:off x="5408905" y="2172420"/>
              <a:ext cx="519228"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Tripura</a:t>
              </a:r>
            </a:p>
          </p:txBody>
        </p:sp>
        <p:sp>
          <p:nvSpPr>
            <p:cNvPr id="99" name="tx99"/>
            <p:cNvSpPr/>
            <p:nvPr/>
          </p:nvSpPr>
          <p:spPr>
            <a:xfrm>
              <a:off x="3575238" y="2050830"/>
              <a:ext cx="995829"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Uttar Pradesh</a:t>
              </a:r>
            </a:p>
          </p:txBody>
        </p:sp>
        <p:sp>
          <p:nvSpPr>
            <p:cNvPr id="100" name="tx100"/>
            <p:cNvSpPr/>
            <p:nvPr/>
          </p:nvSpPr>
          <p:spPr>
            <a:xfrm>
              <a:off x="4070681" y="2632106"/>
              <a:ext cx="902951"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Uttarakhand</a:t>
              </a:r>
            </a:p>
          </p:txBody>
        </p:sp>
        <p:sp>
          <p:nvSpPr>
            <p:cNvPr id="101" name="tx101"/>
            <p:cNvSpPr/>
            <p:nvPr/>
          </p:nvSpPr>
          <p:spPr>
            <a:xfrm>
              <a:off x="5777721" y="2564241"/>
              <a:ext cx="909938"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West Bengal</a:t>
              </a:r>
            </a:p>
          </p:txBody>
        </p:sp>
        <p:sp>
          <p:nvSpPr>
            <p:cNvPr id="102" name="pl102"/>
            <p:cNvSpPr/>
            <p:nvPr/>
          </p:nvSpPr>
          <p:spPr>
            <a:xfrm>
              <a:off x="872362" y="1518582"/>
              <a:ext cx="0" cy="2667742"/>
            </a:xfrm>
            <a:custGeom>
              <a:avLst/>
              <a:pathLst>
                <a:path w="0" h="2667742">
                  <a:moveTo>
                    <a:pt x="0" y="2667742"/>
                  </a:moveTo>
                  <a:lnTo>
                    <a:pt x="0" y="0"/>
                  </a:lnTo>
                </a:path>
              </a:pathLst>
            </a:custGeom>
            <a:ln w="13550" cap="flat">
              <a:solidFill>
                <a:srgbClr val="000000">
                  <a:alpha val="100000"/>
                </a:srgbClr>
              </a:solidFill>
              <a:prstDash val="solid"/>
              <a:round/>
            </a:ln>
          </p:spPr>
          <p:txBody>
            <a:bodyPr/>
            <a:lstStyle/>
            <a:p/>
          </p:txBody>
        </p:sp>
        <p:sp>
          <p:nvSpPr>
            <p:cNvPr id="103" name="tx103"/>
            <p:cNvSpPr/>
            <p:nvPr/>
          </p:nvSpPr>
          <p:spPr>
            <a:xfrm>
              <a:off x="690073" y="4112544"/>
              <a:ext cx="113965"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104" name="tx104"/>
            <p:cNvSpPr/>
            <p:nvPr/>
          </p:nvSpPr>
          <p:spPr>
            <a:xfrm>
              <a:off x="690073" y="3452078"/>
              <a:ext cx="113965"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105" name="tx105"/>
            <p:cNvSpPr/>
            <p:nvPr/>
          </p:nvSpPr>
          <p:spPr>
            <a:xfrm>
              <a:off x="731317" y="2786980"/>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106" name="tx106"/>
            <p:cNvSpPr/>
            <p:nvPr/>
          </p:nvSpPr>
          <p:spPr>
            <a:xfrm>
              <a:off x="731317" y="2128133"/>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107" name="pl107"/>
            <p:cNvSpPr/>
            <p:nvPr/>
          </p:nvSpPr>
          <p:spPr>
            <a:xfrm>
              <a:off x="834404" y="415571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08" name="pl108"/>
            <p:cNvSpPr/>
            <p:nvPr/>
          </p:nvSpPr>
          <p:spPr>
            <a:xfrm>
              <a:off x="834404" y="349374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09" name="pl109"/>
            <p:cNvSpPr/>
            <p:nvPr/>
          </p:nvSpPr>
          <p:spPr>
            <a:xfrm>
              <a:off x="834404" y="283176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10" name="pl110"/>
            <p:cNvSpPr/>
            <p:nvPr/>
          </p:nvSpPr>
          <p:spPr>
            <a:xfrm>
              <a:off x="834404" y="216979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11" name="pl111"/>
            <p:cNvSpPr/>
            <p:nvPr/>
          </p:nvSpPr>
          <p:spPr>
            <a:xfrm>
              <a:off x="872362" y="4186325"/>
              <a:ext cx="6841706" cy="0"/>
            </a:xfrm>
            <a:custGeom>
              <a:avLst/>
              <a:pathLst>
                <a:path w="6841706" h="0">
                  <a:moveTo>
                    <a:pt x="0" y="0"/>
                  </a:moveTo>
                  <a:lnTo>
                    <a:pt x="6841706" y="0"/>
                  </a:lnTo>
                </a:path>
              </a:pathLst>
            </a:custGeom>
            <a:ln w="13550" cap="flat">
              <a:solidFill>
                <a:srgbClr val="000000">
                  <a:alpha val="100000"/>
                </a:srgbClr>
              </a:solidFill>
              <a:prstDash val="solid"/>
              <a:round/>
            </a:ln>
          </p:spPr>
          <p:txBody>
            <a:bodyPr/>
            <a:lstStyle/>
            <a:p/>
          </p:txBody>
        </p:sp>
        <p:sp>
          <p:nvSpPr>
            <p:cNvPr id="112" name="pl112"/>
            <p:cNvSpPr/>
            <p:nvPr/>
          </p:nvSpPr>
          <p:spPr>
            <a:xfrm>
              <a:off x="1280695"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13" name="pl113"/>
            <p:cNvSpPr/>
            <p:nvPr/>
          </p:nvSpPr>
          <p:spPr>
            <a:xfrm>
              <a:off x="2927706"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14" name="pl114"/>
            <p:cNvSpPr/>
            <p:nvPr/>
          </p:nvSpPr>
          <p:spPr>
            <a:xfrm>
              <a:off x="4574718"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15" name="pl115"/>
            <p:cNvSpPr/>
            <p:nvPr/>
          </p:nvSpPr>
          <p:spPr>
            <a:xfrm>
              <a:off x="6221729"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16" name="tx116"/>
            <p:cNvSpPr/>
            <p:nvPr/>
          </p:nvSpPr>
          <p:spPr>
            <a:xfrm>
              <a:off x="1223713" y="4254649"/>
              <a:ext cx="113965"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a:t>
              </a:r>
            </a:p>
          </p:txBody>
        </p:sp>
        <p:sp>
          <p:nvSpPr>
            <p:cNvPr id="117" name="tx117"/>
            <p:cNvSpPr/>
            <p:nvPr/>
          </p:nvSpPr>
          <p:spPr>
            <a:xfrm>
              <a:off x="2870724" y="4253142"/>
              <a:ext cx="113965"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118" name="tx118"/>
            <p:cNvSpPr/>
            <p:nvPr/>
          </p:nvSpPr>
          <p:spPr>
            <a:xfrm>
              <a:off x="4538357" y="4251523"/>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119" name="tx119"/>
            <p:cNvSpPr/>
            <p:nvPr/>
          </p:nvSpPr>
          <p:spPr>
            <a:xfrm>
              <a:off x="6185369" y="4253142"/>
              <a:ext cx="72721"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120" name="tx120"/>
            <p:cNvSpPr/>
            <p:nvPr/>
          </p:nvSpPr>
          <p:spPr>
            <a:xfrm>
              <a:off x="3852963" y="4379057"/>
              <a:ext cx="880504" cy="113233"/>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Dim1 (77.9%)</a:t>
              </a:r>
            </a:p>
          </p:txBody>
        </p:sp>
        <p:sp>
          <p:nvSpPr>
            <p:cNvPr id="121" name="tx121"/>
            <p:cNvSpPr/>
            <p:nvPr/>
          </p:nvSpPr>
          <p:spPr>
            <a:xfrm rot="-5400000">
              <a:off x="169230" y="2795837"/>
              <a:ext cx="799703" cy="113233"/>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Dim2 (9.8%)</a:t>
              </a:r>
            </a:p>
          </p:txBody>
        </p:sp>
        <p:sp>
          <p:nvSpPr>
            <p:cNvPr id="122" name="rc122"/>
            <p:cNvSpPr/>
            <p:nvPr/>
          </p:nvSpPr>
          <p:spPr>
            <a:xfrm>
              <a:off x="7865899" y="2447724"/>
              <a:ext cx="744985" cy="809458"/>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123" name="tx123"/>
            <p:cNvSpPr/>
            <p:nvPr/>
          </p:nvSpPr>
          <p:spPr>
            <a:xfrm>
              <a:off x="7941814" y="2532643"/>
              <a:ext cx="593154" cy="117946"/>
            </a:xfrm>
            <a:prstGeom prst="rect">
              <a:avLst/>
            </a:prstGeom>
            <a:noFill/>
          </p:spPr>
          <p:txBody>
            <a:bodyPr lIns="0" rIns="0" tIns="0" bIns="0" anchorCtr="1" anchor="ctr" wrap="none"/>
            <a:lstStyle/>
            <a:p>
              <a:pPr algn="l" marL="0" marR="0" indent="0">
                <a:lnSpc>
                  <a:spcPts val="1200"/>
                </a:lnSpc>
                <a:spcBef>
                  <a:spcPts val="0"/>
                </a:spcBef>
                <a:spcAft>
                  <a:spcPts val="0"/>
                </a:spcAft>
              </a:pPr>
              <a:r>
                <a:rPr sz="1200" b="1">
                  <a:solidFill>
                    <a:srgbClr val="000000">
                      <a:alpha val="100000"/>
                    </a:srgbClr>
                  </a:solidFill>
                  <a:latin typeface="DejaVu Sans"/>
                  <a:cs typeface="DejaVu Sans"/>
                </a:rPr>
                <a:t>cluster</a:t>
              </a:r>
            </a:p>
          </p:txBody>
        </p:sp>
        <p:sp>
          <p:nvSpPr>
            <p:cNvPr id="124" name="rc124"/>
            <p:cNvSpPr/>
            <p:nvPr/>
          </p:nvSpPr>
          <p:spPr>
            <a:xfrm>
              <a:off x="7941814" y="2742355"/>
              <a:ext cx="219455" cy="219456"/>
            </a:xfrm>
            <a:prstGeom prst="rect">
              <a:avLst/>
            </a:prstGeom>
            <a:solidFill>
              <a:srgbClr val="FFFFFF">
                <a:alpha val="100000"/>
              </a:srgbClr>
            </a:solidFill>
          </p:spPr>
          <p:txBody>
            <a:bodyPr/>
            <a:lstStyle/>
            <a:p/>
          </p:txBody>
        </p:sp>
        <p:sp>
          <p:nvSpPr>
            <p:cNvPr id="125" name="pt125"/>
            <p:cNvSpPr/>
            <p:nvPr/>
          </p:nvSpPr>
          <p:spPr>
            <a:xfrm>
              <a:off x="8026716" y="2827257"/>
              <a:ext cx="49651" cy="49651"/>
            </a:xfrm>
            <a:prstGeom prst="ellipse">
              <a:avLst/>
            </a:prstGeom>
            <a:solidFill>
              <a:srgbClr val="00008B">
                <a:alpha val="100000"/>
              </a:srgbClr>
            </a:solidFill>
          </p:spPr>
          <p:txBody>
            <a:bodyPr/>
            <a:lstStyle/>
            <a:p/>
          </p:txBody>
        </p:sp>
        <p:sp>
          <p:nvSpPr>
            <p:cNvPr id="126" name="rc126"/>
            <p:cNvSpPr/>
            <p:nvPr/>
          </p:nvSpPr>
          <p:spPr>
            <a:xfrm>
              <a:off x="7950814" y="2751355"/>
              <a:ext cx="201455" cy="201456"/>
            </a:xfrm>
            <a:prstGeom prst="rect">
              <a:avLst/>
            </a:prstGeom>
            <a:solidFill>
              <a:srgbClr val="00008B">
                <a:alpha val="20000"/>
              </a:srgbClr>
            </a:solidFill>
            <a:ln w="13550" cap="flat">
              <a:solidFill>
                <a:srgbClr val="00008B">
                  <a:alpha val="100000"/>
                </a:srgbClr>
              </a:solidFill>
              <a:prstDash val="solid"/>
              <a:miter/>
            </a:ln>
          </p:spPr>
          <p:txBody>
            <a:bodyPr/>
            <a:lstStyle/>
            <a:p/>
          </p:txBody>
        </p:sp>
        <p:sp>
          <p:nvSpPr>
            <p:cNvPr id="127" name="pt127"/>
            <p:cNvSpPr/>
            <p:nvPr/>
          </p:nvSpPr>
          <p:spPr>
            <a:xfrm>
              <a:off x="8006390" y="2806931"/>
              <a:ext cx="90303" cy="90303"/>
            </a:xfrm>
            <a:prstGeom prst="ellipse">
              <a:avLst/>
            </a:prstGeom>
            <a:solidFill>
              <a:srgbClr val="00008B">
                <a:alpha val="100000"/>
              </a:srgbClr>
            </a:solidFill>
          </p:spPr>
          <p:txBody>
            <a:bodyPr/>
            <a:lstStyle/>
            <a:p/>
          </p:txBody>
        </p:sp>
        <p:sp>
          <p:nvSpPr>
            <p:cNvPr id="128" name="pl128"/>
            <p:cNvSpPr/>
            <p:nvPr/>
          </p:nvSpPr>
          <p:spPr>
            <a:xfrm>
              <a:off x="7963760" y="2852083"/>
              <a:ext cx="175564" cy="0"/>
            </a:xfrm>
            <a:custGeom>
              <a:avLst/>
              <a:pathLst>
                <a:path w="175564" h="0">
                  <a:moveTo>
                    <a:pt x="0" y="0"/>
                  </a:moveTo>
                  <a:lnTo>
                    <a:pt x="175564" y="0"/>
                  </a:lnTo>
                </a:path>
              </a:pathLst>
            </a:custGeom>
            <a:ln w="13550" cap="flat">
              <a:solidFill>
                <a:srgbClr val="00008B">
                  <a:alpha val="100000"/>
                </a:srgbClr>
              </a:solidFill>
              <a:prstDash val="solid"/>
              <a:round/>
            </a:ln>
          </p:spPr>
          <p:txBody>
            <a:bodyPr/>
            <a:lstStyle/>
            <a:p/>
          </p:txBody>
        </p:sp>
        <p:sp>
          <p:nvSpPr>
            <p:cNvPr id="129" name="tx129"/>
            <p:cNvSpPr/>
            <p:nvPr/>
          </p:nvSpPr>
          <p:spPr>
            <a:xfrm>
              <a:off x="8007256" y="2821771"/>
              <a:ext cx="88573" cy="82997"/>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a</a:t>
              </a:r>
            </a:p>
          </p:txBody>
        </p:sp>
        <p:sp>
          <p:nvSpPr>
            <p:cNvPr id="130" name="rc130"/>
            <p:cNvSpPr/>
            <p:nvPr/>
          </p:nvSpPr>
          <p:spPr>
            <a:xfrm>
              <a:off x="7941814" y="2961811"/>
              <a:ext cx="219455" cy="219456"/>
            </a:xfrm>
            <a:prstGeom prst="rect">
              <a:avLst/>
            </a:prstGeom>
            <a:solidFill>
              <a:srgbClr val="FFFFFF">
                <a:alpha val="100000"/>
              </a:srgbClr>
            </a:solidFill>
          </p:spPr>
          <p:txBody>
            <a:bodyPr/>
            <a:lstStyle/>
            <a:p/>
          </p:txBody>
        </p:sp>
        <p:sp>
          <p:nvSpPr>
            <p:cNvPr id="131" name="pg131"/>
            <p:cNvSpPr/>
            <p:nvPr/>
          </p:nvSpPr>
          <p:spPr>
            <a:xfrm>
              <a:off x="8018107" y="3032932"/>
              <a:ext cx="66869" cy="57910"/>
            </a:xfrm>
            <a:custGeom>
              <a:avLst/>
              <a:pathLst>
                <a:path w="66869" h="57910">
                  <a:moveTo>
                    <a:pt x="33434" y="0"/>
                  </a:moveTo>
                  <a:lnTo>
                    <a:pt x="66869" y="57910"/>
                  </a:lnTo>
                  <a:lnTo>
                    <a:pt x="0" y="57910"/>
                  </a:lnTo>
                  <a:close/>
                </a:path>
              </a:pathLst>
            </a:custGeom>
            <a:solidFill>
              <a:srgbClr val="FC4E07">
                <a:alpha val="100000"/>
              </a:srgbClr>
            </a:solidFill>
          </p:spPr>
          <p:txBody>
            <a:bodyPr/>
            <a:lstStyle/>
            <a:p/>
          </p:txBody>
        </p:sp>
        <p:sp>
          <p:nvSpPr>
            <p:cNvPr id="132" name="rc132"/>
            <p:cNvSpPr/>
            <p:nvPr/>
          </p:nvSpPr>
          <p:spPr>
            <a:xfrm>
              <a:off x="7950814" y="2970811"/>
              <a:ext cx="201455" cy="201456"/>
            </a:xfrm>
            <a:prstGeom prst="rect">
              <a:avLst/>
            </a:prstGeom>
            <a:solidFill>
              <a:srgbClr val="FC4E07">
                <a:alpha val="20000"/>
              </a:srgbClr>
            </a:solidFill>
            <a:ln w="13550" cap="flat">
              <a:solidFill>
                <a:srgbClr val="FC4E07">
                  <a:alpha val="100000"/>
                </a:srgbClr>
              </a:solidFill>
              <a:prstDash val="solid"/>
              <a:miter/>
            </a:ln>
          </p:spPr>
          <p:txBody>
            <a:bodyPr/>
            <a:lstStyle/>
            <a:p/>
          </p:txBody>
        </p:sp>
        <p:sp>
          <p:nvSpPr>
            <p:cNvPr id="133" name="pg133"/>
            <p:cNvSpPr/>
            <p:nvPr/>
          </p:nvSpPr>
          <p:spPr>
            <a:xfrm>
              <a:off x="7990733" y="3001323"/>
              <a:ext cx="121618" cy="105324"/>
            </a:xfrm>
            <a:custGeom>
              <a:avLst/>
              <a:pathLst>
                <a:path w="121618" h="105324">
                  <a:moveTo>
                    <a:pt x="60809" y="0"/>
                  </a:moveTo>
                  <a:lnTo>
                    <a:pt x="121618" y="105324"/>
                  </a:lnTo>
                  <a:lnTo>
                    <a:pt x="0" y="105324"/>
                  </a:lnTo>
                  <a:close/>
                </a:path>
              </a:pathLst>
            </a:custGeom>
            <a:solidFill>
              <a:srgbClr val="FC4E07">
                <a:alpha val="100000"/>
              </a:srgbClr>
            </a:solidFill>
          </p:spPr>
          <p:txBody>
            <a:bodyPr/>
            <a:lstStyle/>
            <a:p/>
          </p:txBody>
        </p:sp>
        <p:sp>
          <p:nvSpPr>
            <p:cNvPr id="134" name="pl134"/>
            <p:cNvSpPr/>
            <p:nvPr/>
          </p:nvSpPr>
          <p:spPr>
            <a:xfrm>
              <a:off x="7963760" y="3071539"/>
              <a:ext cx="175564" cy="0"/>
            </a:xfrm>
            <a:custGeom>
              <a:avLst/>
              <a:pathLst>
                <a:path w="175564" h="0">
                  <a:moveTo>
                    <a:pt x="0" y="0"/>
                  </a:moveTo>
                  <a:lnTo>
                    <a:pt x="175564" y="0"/>
                  </a:lnTo>
                </a:path>
              </a:pathLst>
            </a:custGeom>
            <a:ln w="13550" cap="flat">
              <a:solidFill>
                <a:srgbClr val="FC4E07">
                  <a:alpha val="100000"/>
                </a:srgbClr>
              </a:solidFill>
              <a:prstDash val="solid"/>
              <a:round/>
            </a:ln>
          </p:spPr>
          <p:txBody>
            <a:bodyPr/>
            <a:lstStyle/>
            <a:p/>
          </p:txBody>
        </p:sp>
        <p:sp>
          <p:nvSpPr>
            <p:cNvPr id="135" name="tx135"/>
            <p:cNvSpPr/>
            <p:nvPr/>
          </p:nvSpPr>
          <p:spPr>
            <a:xfrm>
              <a:off x="8007256" y="3041227"/>
              <a:ext cx="88573" cy="82997"/>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FC4E07">
                      <a:alpha val="100000"/>
                    </a:srgbClr>
                  </a:solidFill>
                  <a:latin typeface="DejaVu Sans"/>
                  <a:cs typeface="DejaVu Sans"/>
                </a:rPr>
                <a:t>a</a:t>
              </a:r>
            </a:p>
          </p:txBody>
        </p:sp>
        <p:sp>
          <p:nvSpPr>
            <p:cNvPr id="136" name="tx136"/>
            <p:cNvSpPr/>
            <p:nvPr/>
          </p:nvSpPr>
          <p:spPr>
            <a:xfrm>
              <a:off x="8237186" y="2801162"/>
              <a:ext cx="88881" cy="10184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1</a:t>
              </a:r>
            </a:p>
          </p:txBody>
        </p:sp>
        <p:sp>
          <p:nvSpPr>
            <p:cNvPr id="137" name="tx137"/>
            <p:cNvSpPr/>
            <p:nvPr/>
          </p:nvSpPr>
          <p:spPr>
            <a:xfrm>
              <a:off x="8237186" y="3018777"/>
              <a:ext cx="88881" cy="10368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a:t>
              </a:r>
            </a:p>
          </p:txBody>
        </p:sp>
        <p:sp>
          <p:nvSpPr>
            <p:cNvPr id="138" name="tx138"/>
            <p:cNvSpPr/>
            <p:nvPr/>
          </p:nvSpPr>
          <p:spPr>
            <a:xfrm>
              <a:off x="872362" y="1233613"/>
              <a:ext cx="1174365" cy="172070"/>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Cluster plot</a:t>
              </a:r>
            </a:p>
          </p:txBody>
        </p:sp>
      </p:gr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Agglomerative Clustering</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03839" y="3965155"/>
              <a:ext cx="7707045" cy="0"/>
            </a:xfrm>
            <a:custGeom>
              <a:avLst/>
              <a:pathLst>
                <a:path w="7707045" h="0">
                  <a:moveTo>
                    <a:pt x="0" y="0"/>
                  </a:moveTo>
                  <a:lnTo>
                    <a:pt x="7707045" y="0"/>
                  </a:lnTo>
                  <a:lnTo>
                    <a:pt x="7707045" y="0"/>
                  </a:lnTo>
                </a:path>
              </a:pathLst>
            </a:custGeom>
            <a:ln w="14782" cap="flat">
              <a:solidFill>
                <a:srgbClr val="BEBEBE">
                  <a:alpha val="100000"/>
                </a:srgbClr>
              </a:solidFill>
              <a:prstDash val="dot"/>
              <a:round/>
            </a:ln>
          </p:spPr>
          <p:txBody>
            <a:bodyPr/>
            <a:lstStyle/>
            <a:p/>
          </p:txBody>
        </p:sp>
        <p:sp>
          <p:nvSpPr>
            <p:cNvPr id="6" name="pl6"/>
            <p:cNvSpPr/>
            <p:nvPr/>
          </p:nvSpPr>
          <p:spPr>
            <a:xfrm>
              <a:off x="903839" y="3045566"/>
              <a:ext cx="7707045" cy="0"/>
            </a:xfrm>
            <a:custGeom>
              <a:avLst/>
              <a:pathLst>
                <a:path w="7707045" h="0">
                  <a:moveTo>
                    <a:pt x="0" y="0"/>
                  </a:moveTo>
                  <a:lnTo>
                    <a:pt x="7707045" y="0"/>
                  </a:lnTo>
                  <a:lnTo>
                    <a:pt x="7707045" y="0"/>
                  </a:lnTo>
                </a:path>
              </a:pathLst>
            </a:custGeom>
            <a:ln w="14782" cap="flat">
              <a:solidFill>
                <a:srgbClr val="BEBEBE">
                  <a:alpha val="100000"/>
                </a:srgbClr>
              </a:solidFill>
              <a:prstDash val="dot"/>
              <a:round/>
            </a:ln>
          </p:spPr>
          <p:txBody>
            <a:bodyPr/>
            <a:lstStyle/>
            <a:p/>
          </p:txBody>
        </p:sp>
        <p:sp>
          <p:nvSpPr>
            <p:cNvPr id="7" name="pl7"/>
            <p:cNvSpPr/>
            <p:nvPr/>
          </p:nvSpPr>
          <p:spPr>
            <a:xfrm>
              <a:off x="903839" y="2125977"/>
              <a:ext cx="7707045" cy="0"/>
            </a:xfrm>
            <a:custGeom>
              <a:avLst/>
              <a:pathLst>
                <a:path w="7707045" h="0">
                  <a:moveTo>
                    <a:pt x="0" y="0"/>
                  </a:moveTo>
                  <a:lnTo>
                    <a:pt x="7707045" y="0"/>
                  </a:lnTo>
                  <a:lnTo>
                    <a:pt x="7707045" y="0"/>
                  </a:lnTo>
                </a:path>
              </a:pathLst>
            </a:custGeom>
            <a:ln w="14782" cap="flat">
              <a:solidFill>
                <a:srgbClr val="BEBEBE">
                  <a:alpha val="100000"/>
                </a:srgbClr>
              </a:solidFill>
              <a:prstDash val="dot"/>
              <a:round/>
            </a:ln>
          </p:spPr>
          <p:txBody>
            <a:bodyPr/>
            <a:lstStyle/>
            <a:p/>
          </p:txBody>
        </p:sp>
        <p:sp>
          <p:nvSpPr>
            <p:cNvPr id="8" name="pl8"/>
            <p:cNvSpPr/>
            <p:nvPr/>
          </p:nvSpPr>
          <p:spPr>
            <a:xfrm>
              <a:off x="2438168" y="1653226"/>
              <a:ext cx="1969324" cy="0"/>
            </a:xfrm>
            <a:custGeom>
              <a:avLst/>
              <a:pathLst>
                <a:path w="1969324" h="0">
                  <a:moveTo>
                    <a:pt x="1969324" y="0"/>
                  </a:moveTo>
                  <a:lnTo>
                    <a:pt x="0" y="0"/>
                  </a:lnTo>
                </a:path>
              </a:pathLst>
            </a:custGeom>
            <a:ln w="18970" cap="sq">
              <a:solidFill>
                <a:srgbClr val="00008B">
                  <a:alpha val="100000"/>
                </a:srgbClr>
              </a:solidFill>
              <a:prstDash val="solid"/>
              <a:round/>
            </a:ln>
          </p:spPr>
          <p:txBody>
            <a:bodyPr/>
            <a:lstStyle/>
            <a:p/>
          </p:txBody>
        </p:sp>
        <p:sp>
          <p:nvSpPr>
            <p:cNvPr id="9" name="pl9"/>
            <p:cNvSpPr/>
            <p:nvPr/>
          </p:nvSpPr>
          <p:spPr>
            <a:xfrm>
              <a:off x="2438168" y="1653226"/>
              <a:ext cx="0" cy="1505189"/>
            </a:xfrm>
            <a:custGeom>
              <a:avLst/>
              <a:pathLst>
                <a:path w="0" h="1505189">
                  <a:moveTo>
                    <a:pt x="0" y="0"/>
                  </a:moveTo>
                  <a:lnTo>
                    <a:pt x="0" y="1505189"/>
                  </a:lnTo>
                </a:path>
              </a:pathLst>
            </a:custGeom>
            <a:ln w="18970" cap="sq">
              <a:solidFill>
                <a:srgbClr val="00008B">
                  <a:alpha val="100000"/>
                </a:srgbClr>
              </a:solidFill>
              <a:prstDash val="solid"/>
              <a:round/>
            </a:ln>
          </p:spPr>
          <p:txBody>
            <a:bodyPr/>
            <a:lstStyle/>
            <a:p/>
          </p:txBody>
        </p:sp>
        <p:sp>
          <p:nvSpPr>
            <p:cNvPr id="10" name="pl10"/>
            <p:cNvSpPr/>
            <p:nvPr/>
          </p:nvSpPr>
          <p:spPr>
            <a:xfrm>
              <a:off x="1561813" y="3158415"/>
              <a:ext cx="876354" cy="0"/>
            </a:xfrm>
            <a:custGeom>
              <a:avLst/>
              <a:pathLst>
                <a:path w="876354" h="0">
                  <a:moveTo>
                    <a:pt x="876354" y="0"/>
                  </a:moveTo>
                  <a:lnTo>
                    <a:pt x="0" y="0"/>
                  </a:lnTo>
                </a:path>
              </a:pathLst>
            </a:custGeom>
            <a:ln w="18970" cap="sq">
              <a:solidFill>
                <a:srgbClr val="00008B">
                  <a:alpha val="100000"/>
                </a:srgbClr>
              </a:solidFill>
              <a:prstDash val="solid"/>
              <a:round/>
            </a:ln>
          </p:spPr>
          <p:txBody>
            <a:bodyPr/>
            <a:lstStyle/>
            <a:p/>
          </p:txBody>
        </p:sp>
        <p:sp>
          <p:nvSpPr>
            <p:cNvPr id="11" name="pl11"/>
            <p:cNvSpPr/>
            <p:nvPr/>
          </p:nvSpPr>
          <p:spPr>
            <a:xfrm>
              <a:off x="1561813" y="3158415"/>
              <a:ext cx="0" cy="498847"/>
            </a:xfrm>
            <a:custGeom>
              <a:avLst/>
              <a:pathLst>
                <a:path w="0" h="498847">
                  <a:moveTo>
                    <a:pt x="0" y="0"/>
                  </a:moveTo>
                  <a:lnTo>
                    <a:pt x="0" y="498847"/>
                  </a:lnTo>
                </a:path>
              </a:pathLst>
            </a:custGeom>
            <a:ln w="18970" cap="sq">
              <a:solidFill>
                <a:srgbClr val="00008B">
                  <a:alpha val="100000"/>
                </a:srgbClr>
              </a:solidFill>
              <a:prstDash val="solid"/>
              <a:round/>
            </a:ln>
          </p:spPr>
          <p:txBody>
            <a:bodyPr/>
            <a:lstStyle/>
            <a:p/>
          </p:txBody>
        </p:sp>
        <p:sp>
          <p:nvSpPr>
            <p:cNvPr id="12" name="pl12"/>
            <p:cNvSpPr/>
            <p:nvPr/>
          </p:nvSpPr>
          <p:spPr>
            <a:xfrm>
              <a:off x="1340252" y="3657262"/>
              <a:ext cx="221561" cy="0"/>
            </a:xfrm>
            <a:custGeom>
              <a:avLst/>
              <a:pathLst>
                <a:path w="221561" h="0">
                  <a:moveTo>
                    <a:pt x="221561" y="0"/>
                  </a:moveTo>
                  <a:lnTo>
                    <a:pt x="0" y="0"/>
                  </a:lnTo>
                </a:path>
              </a:pathLst>
            </a:custGeom>
            <a:ln w="18970" cap="sq">
              <a:solidFill>
                <a:srgbClr val="00008B">
                  <a:alpha val="100000"/>
                </a:srgbClr>
              </a:solidFill>
              <a:prstDash val="solid"/>
              <a:round/>
            </a:ln>
          </p:spPr>
          <p:txBody>
            <a:bodyPr/>
            <a:lstStyle/>
            <a:p/>
          </p:txBody>
        </p:sp>
        <p:sp>
          <p:nvSpPr>
            <p:cNvPr id="13" name="pl13"/>
            <p:cNvSpPr/>
            <p:nvPr/>
          </p:nvSpPr>
          <p:spPr>
            <a:xfrm>
              <a:off x="1340252" y="3657262"/>
              <a:ext cx="0" cy="307892"/>
            </a:xfrm>
            <a:custGeom>
              <a:avLst/>
              <a:pathLst>
                <a:path w="0" h="307892">
                  <a:moveTo>
                    <a:pt x="0" y="0"/>
                  </a:moveTo>
                  <a:lnTo>
                    <a:pt x="0" y="307892"/>
                  </a:lnTo>
                </a:path>
              </a:pathLst>
            </a:custGeom>
            <a:ln w="18970" cap="sq">
              <a:solidFill>
                <a:srgbClr val="00008B">
                  <a:alpha val="100000"/>
                </a:srgbClr>
              </a:solidFill>
              <a:prstDash val="solid"/>
              <a:round/>
            </a:ln>
          </p:spPr>
          <p:txBody>
            <a:bodyPr/>
            <a:lstStyle/>
            <a:p/>
          </p:txBody>
        </p:sp>
        <p:sp>
          <p:nvSpPr>
            <p:cNvPr id="14" name="pl14"/>
            <p:cNvSpPr/>
            <p:nvPr/>
          </p:nvSpPr>
          <p:spPr>
            <a:xfrm>
              <a:off x="1561813" y="3657262"/>
              <a:ext cx="221561" cy="0"/>
            </a:xfrm>
            <a:custGeom>
              <a:avLst/>
              <a:pathLst>
                <a:path w="221561" h="0">
                  <a:moveTo>
                    <a:pt x="0" y="0"/>
                  </a:moveTo>
                  <a:lnTo>
                    <a:pt x="221561" y="0"/>
                  </a:lnTo>
                </a:path>
              </a:pathLst>
            </a:custGeom>
            <a:ln w="18970" cap="sq">
              <a:solidFill>
                <a:srgbClr val="00008B">
                  <a:alpha val="100000"/>
                </a:srgbClr>
              </a:solidFill>
              <a:prstDash val="solid"/>
              <a:round/>
            </a:ln>
          </p:spPr>
          <p:txBody>
            <a:bodyPr/>
            <a:lstStyle/>
            <a:p/>
          </p:txBody>
        </p:sp>
        <p:sp>
          <p:nvSpPr>
            <p:cNvPr id="15" name="pl15"/>
            <p:cNvSpPr/>
            <p:nvPr/>
          </p:nvSpPr>
          <p:spPr>
            <a:xfrm>
              <a:off x="1783375" y="3657262"/>
              <a:ext cx="0" cy="124211"/>
            </a:xfrm>
            <a:custGeom>
              <a:avLst/>
              <a:pathLst>
                <a:path w="0" h="124211">
                  <a:moveTo>
                    <a:pt x="0" y="0"/>
                  </a:moveTo>
                  <a:lnTo>
                    <a:pt x="0" y="124211"/>
                  </a:lnTo>
                </a:path>
              </a:pathLst>
            </a:custGeom>
            <a:ln w="18970" cap="sq">
              <a:solidFill>
                <a:srgbClr val="00008B">
                  <a:alpha val="100000"/>
                </a:srgbClr>
              </a:solidFill>
              <a:prstDash val="solid"/>
              <a:round/>
            </a:ln>
          </p:spPr>
          <p:txBody>
            <a:bodyPr/>
            <a:lstStyle/>
            <a:p/>
          </p:txBody>
        </p:sp>
        <p:sp>
          <p:nvSpPr>
            <p:cNvPr id="16" name="pl16"/>
            <p:cNvSpPr/>
            <p:nvPr/>
          </p:nvSpPr>
          <p:spPr>
            <a:xfrm>
              <a:off x="1593465" y="3781474"/>
              <a:ext cx="189909" cy="0"/>
            </a:xfrm>
            <a:custGeom>
              <a:avLst/>
              <a:pathLst>
                <a:path w="189909" h="0">
                  <a:moveTo>
                    <a:pt x="189909" y="0"/>
                  </a:moveTo>
                  <a:lnTo>
                    <a:pt x="0" y="0"/>
                  </a:lnTo>
                </a:path>
              </a:pathLst>
            </a:custGeom>
            <a:ln w="18970" cap="sq">
              <a:solidFill>
                <a:srgbClr val="00008B">
                  <a:alpha val="100000"/>
                </a:srgbClr>
              </a:solidFill>
              <a:prstDash val="solid"/>
              <a:round/>
            </a:ln>
          </p:spPr>
          <p:txBody>
            <a:bodyPr/>
            <a:lstStyle/>
            <a:p/>
          </p:txBody>
        </p:sp>
        <p:sp>
          <p:nvSpPr>
            <p:cNvPr id="17" name="pl17"/>
            <p:cNvSpPr/>
            <p:nvPr/>
          </p:nvSpPr>
          <p:spPr>
            <a:xfrm>
              <a:off x="1593465" y="3781474"/>
              <a:ext cx="0" cy="183681"/>
            </a:xfrm>
            <a:custGeom>
              <a:avLst/>
              <a:pathLst>
                <a:path w="0" h="183681">
                  <a:moveTo>
                    <a:pt x="0" y="0"/>
                  </a:moveTo>
                  <a:lnTo>
                    <a:pt x="0" y="183681"/>
                  </a:lnTo>
                </a:path>
              </a:pathLst>
            </a:custGeom>
            <a:ln w="18970" cap="sq">
              <a:solidFill>
                <a:srgbClr val="00008B">
                  <a:alpha val="100000"/>
                </a:srgbClr>
              </a:solidFill>
              <a:prstDash val="solid"/>
              <a:round/>
            </a:ln>
          </p:spPr>
          <p:txBody>
            <a:bodyPr/>
            <a:lstStyle/>
            <a:p/>
          </p:txBody>
        </p:sp>
        <p:sp>
          <p:nvSpPr>
            <p:cNvPr id="18" name="pl18"/>
            <p:cNvSpPr/>
            <p:nvPr/>
          </p:nvSpPr>
          <p:spPr>
            <a:xfrm>
              <a:off x="1783375" y="3781474"/>
              <a:ext cx="189909" cy="0"/>
            </a:xfrm>
            <a:custGeom>
              <a:avLst/>
              <a:pathLst>
                <a:path w="189909" h="0">
                  <a:moveTo>
                    <a:pt x="0" y="0"/>
                  </a:moveTo>
                  <a:lnTo>
                    <a:pt x="189909" y="0"/>
                  </a:lnTo>
                </a:path>
              </a:pathLst>
            </a:custGeom>
            <a:ln w="18970" cap="sq">
              <a:solidFill>
                <a:srgbClr val="00008B">
                  <a:alpha val="100000"/>
                </a:srgbClr>
              </a:solidFill>
              <a:prstDash val="solid"/>
              <a:round/>
            </a:ln>
          </p:spPr>
          <p:txBody>
            <a:bodyPr/>
            <a:lstStyle/>
            <a:p/>
          </p:txBody>
        </p:sp>
        <p:sp>
          <p:nvSpPr>
            <p:cNvPr id="19" name="pl19"/>
            <p:cNvSpPr/>
            <p:nvPr/>
          </p:nvSpPr>
          <p:spPr>
            <a:xfrm>
              <a:off x="1973284" y="3781474"/>
              <a:ext cx="0" cy="105628"/>
            </a:xfrm>
            <a:custGeom>
              <a:avLst/>
              <a:pathLst>
                <a:path w="0" h="105628">
                  <a:moveTo>
                    <a:pt x="0" y="0"/>
                  </a:moveTo>
                  <a:lnTo>
                    <a:pt x="0" y="105628"/>
                  </a:lnTo>
                </a:path>
              </a:pathLst>
            </a:custGeom>
            <a:ln w="18970" cap="sq">
              <a:solidFill>
                <a:srgbClr val="00008B">
                  <a:alpha val="100000"/>
                </a:srgbClr>
              </a:solidFill>
              <a:prstDash val="solid"/>
              <a:round/>
            </a:ln>
          </p:spPr>
          <p:txBody>
            <a:bodyPr/>
            <a:lstStyle/>
            <a:p/>
          </p:txBody>
        </p:sp>
        <p:sp>
          <p:nvSpPr>
            <p:cNvPr id="20" name="pl20"/>
            <p:cNvSpPr/>
            <p:nvPr/>
          </p:nvSpPr>
          <p:spPr>
            <a:xfrm>
              <a:off x="1846678" y="3887102"/>
              <a:ext cx="126606" cy="0"/>
            </a:xfrm>
            <a:custGeom>
              <a:avLst/>
              <a:pathLst>
                <a:path w="126606" h="0">
                  <a:moveTo>
                    <a:pt x="126606" y="0"/>
                  </a:moveTo>
                  <a:lnTo>
                    <a:pt x="0" y="0"/>
                  </a:lnTo>
                </a:path>
              </a:pathLst>
            </a:custGeom>
            <a:ln w="18970" cap="sq">
              <a:solidFill>
                <a:srgbClr val="00008B">
                  <a:alpha val="100000"/>
                </a:srgbClr>
              </a:solidFill>
              <a:prstDash val="solid"/>
              <a:round/>
            </a:ln>
          </p:spPr>
          <p:txBody>
            <a:bodyPr/>
            <a:lstStyle/>
            <a:p/>
          </p:txBody>
        </p:sp>
        <p:sp>
          <p:nvSpPr>
            <p:cNvPr id="21" name="pl21"/>
            <p:cNvSpPr/>
            <p:nvPr/>
          </p:nvSpPr>
          <p:spPr>
            <a:xfrm>
              <a:off x="1846678" y="3887102"/>
              <a:ext cx="0" cy="78052"/>
            </a:xfrm>
            <a:custGeom>
              <a:avLst/>
              <a:pathLst>
                <a:path w="0" h="78052">
                  <a:moveTo>
                    <a:pt x="0" y="0"/>
                  </a:moveTo>
                  <a:lnTo>
                    <a:pt x="0" y="78052"/>
                  </a:lnTo>
                </a:path>
              </a:pathLst>
            </a:custGeom>
            <a:ln w="18970" cap="sq">
              <a:solidFill>
                <a:srgbClr val="00008B">
                  <a:alpha val="100000"/>
                </a:srgbClr>
              </a:solidFill>
              <a:prstDash val="solid"/>
              <a:round/>
            </a:ln>
          </p:spPr>
          <p:txBody>
            <a:bodyPr/>
            <a:lstStyle/>
            <a:p/>
          </p:txBody>
        </p:sp>
        <p:sp>
          <p:nvSpPr>
            <p:cNvPr id="22" name="pl22"/>
            <p:cNvSpPr/>
            <p:nvPr/>
          </p:nvSpPr>
          <p:spPr>
            <a:xfrm>
              <a:off x="1973284" y="3887102"/>
              <a:ext cx="126606" cy="0"/>
            </a:xfrm>
            <a:custGeom>
              <a:avLst/>
              <a:pathLst>
                <a:path w="126606" h="0">
                  <a:moveTo>
                    <a:pt x="0" y="0"/>
                  </a:moveTo>
                  <a:lnTo>
                    <a:pt x="126606" y="0"/>
                  </a:lnTo>
                </a:path>
              </a:pathLst>
            </a:custGeom>
            <a:ln w="18970" cap="sq">
              <a:solidFill>
                <a:srgbClr val="00008B">
                  <a:alpha val="100000"/>
                </a:srgbClr>
              </a:solidFill>
              <a:prstDash val="solid"/>
              <a:round/>
            </a:ln>
          </p:spPr>
          <p:txBody>
            <a:bodyPr/>
            <a:lstStyle/>
            <a:p/>
          </p:txBody>
        </p:sp>
        <p:sp>
          <p:nvSpPr>
            <p:cNvPr id="23" name="pl23"/>
            <p:cNvSpPr/>
            <p:nvPr/>
          </p:nvSpPr>
          <p:spPr>
            <a:xfrm>
              <a:off x="2099891" y="3887102"/>
              <a:ext cx="0" cy="78052"/>
            </a:xfrm>
            <a:custGeom>
              <a:avLst/>
              <a:pathLst>
                <a:path w="0" h="78052">
                  <a:moveTo>
                    <a:pt x="0" y="0"/>
                  </a:moveTo>
                  <a:lnTo>
                    <a:pt x="0" y="78052"/>
                  </a:lnTo>
                </a:path>
              </a:pathLst>
            </a:custGeom>
            <a:ln w="18970" cap="sq">
              <a:solidFill>
                <a:srgbClr val="00008B">
                  <a:alpha val="100000"/>
                </a:srgbClr>
              </a:solidFill>
              <a:prstDash val="solid"/>
              <a:round/>
            </a:ln>
          </p:spPr>
          <p:txBody>
            <a:bodyPr/>
            <a:lstStyle/>
            <a:p/>
          </p:txBody>
        </p:sp>
        <p:sp>
          <p:nvSpPr>
            <p:cNvPr id="24" name="pl24"/>
            <p:cNvSpPr/>
            <p:nvPr/>
          </p:nvSpPr>
          <p:spPr>
            <a:xfrm>
              <a:off x="2438168" y="3158415"/>
              <a:ext cx="876354" cy="0"/>
            </a:xfrm>
            <a:custGeom>
              <a:avLst/>
              <a:pathLst>
                <a:path w="876354" h="0">
                  <a:moveTo>
                    <a:pt x="0" y="0"/>
                  </a:moveTo>
                  <a:lnTo>
                    <a:pt x="876354" y="0"/>
                  </a:lnTo>
                </a:path>
              </a:pathLst>
            </a:custGeom>
            <a:ln w="18970" cap="sq">
              <a:solidFill>
                <a:srgbClr val="00008B">
                  <a:alpha val="100000"/>
                </a:srgbClr>
              </a:solidFill>
              <a:prstDash val="solid"/>
              <a:round/>
            </a:ln>
          </p:spPr>
          <p:txBody>
            <a:bodyPr/>
            <a:lstStyle/>
            <a:p/>
          </p:txBody>
        </p:sp>
        <p:sp>
          <p:nvSpPr>
            <p:cNvPr id="25" name="pl25"/>
            <p:cNvSpPr/>
            <p:nvPr/>
          </p:nvSpPr>
          <p:spPr>
            <a:xfrm>
              <a:off x="3314522" y="3158415"/>
              <a:ext cx="0" cy="30200"/>
            </a:xfrm>
            <a:custGeom>
              <a:avLst/>
              <a:pathLst>
                <a:path w="0" h="30200">
                  <a:moveTo>
                    <a:pt x="0" y="0"/>
                  </a:moveTo>
                  <a:lnTo>
                    <a:pt x="0" y="30200"/>
                  </a:lnTo>
                </a:path>
              </a:pathLst>
            </a:custGeom>
            <a:ln w="18970" cap="sq">
              <a:solidFill>
                <a:srgbClr val="00008B">
                  <a:alpha val="100000"/>
                </a:srgbClr>
              </a:solidFill>
              <a:prstDash val="solid"/>
              <a:round/>
            </a:ln>
          </p:spPr>
          <p:txBody>
            <a:bodyPr/>
            <a:lstStyle/>
            <a:p/>
          </p:txBody>
        </p:sp>
        <p:sp>
          <p:nvSpPr>
            <p:cNvPr id="26" name="pl26"/>
            <p:cNvSpPr/>
            <p:nvPr/>
          </p:nvSpPr>
          <p:spPr>
            <a:xfrm>
              <a:off x="2479710" y="3188616"/>
              <a:ext cx="834811" cy="0"/>
            </a:xfrm>
            <a:custGeom>
              <a:avLst/>
              <a:pathLst>
                <a:path w="834811" h="0">
                  <a:moveTo>
                    <a:pt x="834811" y="0"/>
                  </a:moveTo>
                  <a:lnTo>
                    <a:pt x="0" y="0"/>
                  </a:lnTo>
                </a:path>
              </a:pathLst>
            </a:custGeom>
            <a:ln w="18970" cap="sq">
              <a:solidFill>
                <a:srgbClr val="00008B">
                  <a:alpha val="100000"/>
                </a:srgbClr>
              </a:solidFill>
              <a:prstDash val="solid"/>
              <a:round/>
            </a:ln>
          </p:spPr>
          <p:txBody>
            <a:bodyPr/>
            <a:lstStyle/>
            <a:p/>
          </p:txBody>
        </p:sp>
        <p:sp>
          <p:nvSpPr>
            <p:cNvPr id="27" name="pl27"/>
            <p:cNvSpPr/>
            <p:nvPr/>
          </p:nvSpPr>
          <p:spPr>
            <a:xfrm>
              <a:off x="2479710" y="3188616"/>
              <a:ext cx="0" cy="361177"/>
            </a:xfrm>
            <a:custGeom>
              <a:avLst/>
              <a:pathLst>
                <a:path w="0" h="361177">
                  <a:moveTo>
                    <a:pt x="0" y="0"/>
                  </a:moveTo>
                  <a:lnTo>
                    <a:pt x="0" y="361177"/>
                  </a:lnTo>
                </a:path>
              </a:pathLst>
            </a:custGeom>
            <a:ln w="18970" cap="sq">
              <a:solidFill>
                <a:srgbClr val="00008B">
                  <a:alpha val="100000"/>
                </a:srgbClr>
              </a:solidFill>
              <a:prstDash val="solid"/>
              <a:round/>
            </a:ln>
          </p:spPr>
          <p:txBody>
            <a:bodyPr/>
            <a:lstStyle/>
            <a:p/>
          </p:txBody>
        </p:sp>
        <p:sp>
          <p:nvSpPr>
            <p:cNvPr id="28" name="pl28"/>
            <p:cNvSpPr/>
            <p:nvPr/>
          </p:nvSpPr>
          <p:spPr>
            <a:xfrm>
              <a:off x="2353104" y="3549794"/>
              <a:ext cx="126606" cy="0"/>
            </a:xfrm>
            <a:custGeom>
              <a:avLst/>
              <a:pathLst>
                <a:path w="126606" h="0">
                  <a:moveTo>
                    <a:pt x="126606" y="0"/>
                  </a:moveTo>
                  <a:lnTo>
                    <a:pt x="0" y="0"/>
                  </a:lnTo>
                </a:path>
              </a:pathLst>
            </a:custGeom>
            <a:ln w="18970" cap="sq">
              <a:solidFill>
                <a:srgbClr val="00008B">
                  <a:alpha val="100000"/>
                </a:srgbClr>
              </a:solidFill>
              <a:prstDash val="solid"/>
              <a:round/>
            </a:ln>
          </p:spPr>
          <p:txBody>
            <a:bodyPr/>
            <a:lstStyle/>
            <a:p/>
          </p:txBody>
        </p:sp>
        <p:sp>
          <p:nvSpPr>
            <p:cNvPr id="29" name="pl29"/>
            <p:cNvSpPr/>
            <p:nvPr/>
          </p:nvSpPr>
          <p:spPr>
            <a:xfrm>
              <a:off x="2353104" y="3549794"/>
              <a:ext cx="0" cy="415361"/>
            </a:xfrm>
            <a:custGeom>
              <a:avLst/>
              <a:pathLst>
                <a:path w="0" h="415361">
                  <a:moveTo>
                    <a:pt x="0" y="0"/>
                  </a:moveTo>
                  <a:lnTo>
                    <a:pt x="0" y="415361"/>
                  </a:lnTo>
                </a:path>
              </a:pathLst>
            </a:custGeom>
            <a:ln w="18970" cap="sq">
              <a:solidFill>
                <a:srgbClr val="00008B">
                  <a:alpha val="100000"/>
                </a:srgbClr>
              </a:solidFill>
              <a:prstDash val="solid"/>
              <a:round/>
            </a:ln>
          </p:spPr>
          <p:txBody>
            <a:bodyPr/>
            <a:lstStyle/>
            <a:p/>
          </p:txBody>
        </p:sp>
        <p:sp>
          <p:nvSpPr>
            <p:cNvPr id="30" name="pl30"/>
            <p:cNvSpPr/>
            <p:nvPr/>
          </p:nvSpPr>
          <p:spPr>
            <a:xfrm>
              <a:off x="2479710" y="3549794"/>
              <a:ext cx="126606" cy="0"/>
            </a:xfrm>
            <a:custGeom>
              <a:avLst/>
              <a:pathLst>
                <a:path w="126606" h="0">
                  <a:moveTo>
                    <a:pt x="0" y="0"/>
                  </a:moveTo>
                  <a:lnTo>
                    <a:pt x="126606" y="0"/>
                  </a:lnTo>
                </a:path>
              </a:pathLst>
            </a:custGeom>
            <a:ln w="18970" cap="sq">
              <a:solidFill>
                <a:srgbClr val="00008B">
                  <a:alpha val="100000"/>
                </a:srgbClr>
              </a:solidFill>
              <a:prstDash val="solid"/>
              <a:round/>
            </a:ln>
          </p:spPr>
          <p:txBody>
            <a:bodyPr/>
            <a:lstStyle/>
            <a:p/>
          </p:txBody>
        </p:sp>
        <p:sp>
          <p:nvSpPr>
            <p:cNvPr id="31" name="pl31"/>
            <p:cNvSpPr/>
            <p:nvPr/>
          </p:nvSpPr>
          <p:spPr>
            <a:xfrm>
              <a:off x="2606317" y="3549794"/>
              <a:ext cx="0" cy="415361"/>
            </a:xfrm>
            <a:custGeom>
              <a:avLst/>
              <a:pathLst>
                <a:path w="0" h="415361">
                  <a:moveTo>
                    <a:pt x="0" y="0"/>
                  </a:moveTo>
                  <a:lnTo>
                    <a:pt x="0" y="415361"/>
                  </a:lnTo>
                </a:path>
              </a:pathLst>
            </a:custGeom>
            <a:ln w="18970" cap="sq">
              <a:solidFill>
                <a:srgbClr val="00008B">
                  <a:alpha val="100000"/>
                </a:srgbClr>
              </a:solidFill>
              <a:prstDash val="solid"/>
              <a:round/>
            </a:ln>
          </p:spPr>
          <p:txBody>
            <a:bodyPr/>
            <a:lstStyle/>
            <a:p/>
          </p:txBody>
        </p:sp>
        <p:sp>
          <p:nvSpPr>
            <p:cNvPr id="32" name="pl32"/>
            <p:cNvSpPr/>
            <p:nvPr/>
          </p:nvSpPr>
          <p:spPr>
            <a:xfrm>
              <a:off x="3314522" y="3188616"/>
              <a:ext cx="834811" cy="0"/>
            </a:xfrm>
            <a:custGeom>
              <a:avLst/>
              <a:pathLst>
                <a:path w="834811" h="0">
                  <a:moveTo>
                    <a:pt x="0" y="0"/>
                  </a:moveTo>
                  <a:lnTo>
                    <a:pt x="834811" y="0"/>
                  </a:lnTo>
                </a:path>
              </a:pathLst>
            </a:custGeom>
            <a:ln w="18970" cap="sq">
              <a:solidFill>
                <a:srgbClr val="00008B">
                  <a:alpha val="100000"/>
                </a:srgbClr>
              </a:solidFill>
              <a:prstDash val="solid"/>
              <a:round/>
            </a:ln>
          </p:spPr>
          <p:txBody>
            <a:bodyPr/>
            <a:lstStyle/>
            <a:p/>
          </p:txBody>
        </p:sp>
        <p:sp>
          <p:nvSpPr>
            <p:cNvPr id="33" name="pl33"/>
            <p:cNvSpPr/>
            <p:nvPr/>
          </p:nvSpPr>
          <p:spPr>
            <a:xfrm>
              <a:off x="4149334" y="3188616"/>
              <a:ext cx="0" cy="190851"/>
            </a:xfrm>
            <a:custGeom>
              <a:avLst/>
              <a:pathLst>
                <a:path w="0" h="190851">
                  <a:moveTo>
                    <a:pt x="0" y="0"/>
                  </a:moveTo>
                  <a:lnTo>
                    <a:pt x="0" y="190851"/>
                  </a:lnTo>
                </a:path>
              </a:pathLst>
            </a:custGeom>
            <a:ln w="18970" cap="sq">
              <a:solidFill>
                <a:srgbClr val="00008B">
                  <a:alpha val="100000"/>
                </a:srgbClr>
              </a:solidFill>
              <a:prstDash val="solid"/>
              <a:round/>
            </a:ln>
          </p:spPr>
          <p:txBody>
            <a:bodyPr/>
            <a:lstStyle/>
            <a:p/>
          </p:txBody>
        </p:sp>
        <p:sp>
          <p:nvSpPr>
            <p:cNvPr id="34" name="pl34"/>
            <p:cNvSpPr/>
            <p:nvPr/>
          </p:nvSpPr>
          <p:spPr>
            <a:xfrm>
              <a:off x="3445085" y="3379467"/>
              <a:ext cx="704248" cy="0"/>
            </a:xfrm>
            <a:custGeom>
              <a:avLst/>
              <a:pathLst>
                <a:path w="704248" h="0">
                  <a:moveTo>
                    <a:pt x="704248" y="0"/>
                  </a:moveTo>
                  <a:lnTo>
                    <a:pt x="0" y="0"/>
                  </a:lnTo>
                </a:path>
              </a:pathLst>
            </a:custGeom>
            <a:ln w="18970" cap="sq">
              <a:solidFill>
                <a:srgbClr val="00008B">
                  <a:alpha val="100000"/>
                </a:srgbClr>
              </a:solidFill>
              <a:prstDash val="solid"/>
              <a:round/>
            </a:ln>
          </p:spPr>
          <p:txBody>
            <a:bodyPr/>
            <a:lstStyle/>
            <a:p/>
          </p:txBody>
        </p:sp>
        <p:sp>
          <p:nvSpPr>
            <p:cNvPr id="35" name="pl35"/>
            <p:cNvSpPr/>
            <p:nvPr/>
          </p:nvSpPr>
          <p:spPr>
            <a:xfrm>
              <a:off x="3445085" y="3379467"/>
              <a:ext cx="0" cy="250845"/>
            </a:xfrm>
            <a:custGeom>
              <a:avLst/>
              <a:pathLst>
                <a:path w="0" h="250845">
                  <a:moveTo>
                    <a:pt x="0" y="0"/>
                  </a:moveTo>
                  <a:lnTo>
                    <a:pt x="0" y="250845"/>
                  </a:lnTo>
                </a:path>
              </a:pathLst>
            </a:custGeom>
            <a:ln w="18970" cap="sq">
              <a:solidFill>
                <a:srgbClr val="00008B">
                  <a:alpha val="100000"/>
                </a:srgbClr>
              </a:solidFill>
              <a:prstDash val="solid"/>
              <a:round/>
            </a:ln>
          </p:spPr>
          <p:txBody>
            <a:bodyPr/>
            <a:lstStyle/>
            <a:p/>
          </p:txBody>
        </p:sp>
        <p:sp>
          <p:nvSpPr>
            <p:cNvPr id="36" name="pl36"/>
            <p:cNvSpPr/>
            <p:nvPr/>
          </p:nvSpPr>
          <p:spPr>
            <a:xfrm>
              <a:off x="3049440" y="3630312"/>
              <a:ext cx="395645" cy="0"/>
            </a:xfrm>
            <a:custGeom>
              <a:avLst/>
              <a:pathLst>
                <a:path w="395645" h="0">
                  <a:moveTo>
                    <a:pt x="395645" y="0"/>
                  </a:moveTo>
                  <a:lnTo>
                    <a:pt x="0" y="0"/>
                  </a:lnTo>
                </a:path>
              </a:pathLst>
            </a:custGeom>
            <a:ln w="18970" cap="sq">
              <a:solidFill>
                <a:srgbClr val="00008B">
                  <a:alpha val="100000"/>
                </a:srgbClr>
              </a:solidFill>
              <a:prstDash val="solid"/>
              <a:round/>
            </a:ln>
          </p:spPr>
          <p:txBody>
            <a:bodyPr/>
            <a:lstStyle/>
            <a:p/>
          </p:txBody>
        </p:sp>
        <p:sp>
          <p:nvSpPr>
            <p:cNvPr id="37" name="pl37"/>
            <p:cNvSpPr/>
            <p:nvPr/>
          </p:nvSpPr>
          <p:spPr>
            <a:xfrm>
              <a:off x="3049440" y="3630312"/>
              <a:ext cx="0" cy="174942"/>
            </a:xfrm>
            <a:custGeom>
              <a:avLst/>
              <a:pathLst>
                <a:path w="0" h="174942">
                  <a:moveTo>
                    <a:pt x="0" y="0"/>
                  </a:moveTo>
                  <a:lnTo>
                    <a:pt x="0" y="174942"/>
                  </a:lnTo>
                </a:path>
              </a:pathLst>
            </a:custGeom>
            <a:ln w="18970" cap="sq">
              <a:solidFill>
                <a:srgbClr val="00008B">
                  <a:alpha val="100000"/>
                </a:srgbClr>
              </a:solidFill>
              <a:prstDash val="solid"/>
              <a:round/>
            </a:ln>
          </p:spPr>
          <p:txBody>
            <a:bodyPr/>
            <a:lstStyle/>
            <a:p/>
          </p:txBody>
        </p:sp>
        <p:sp>
          <p:nvSpPr>
            <p:cNvPr id="38" name="pl38"/>
            <p:cNvSpPr/>
            <p:nvPr/>
          </p:nvSpPr>
          <p:spPr>
            <a:xfrm>
              <a:off x="2859530" y="3805254"/>
              <a:ext cx="189909" cy="0"/>
            </a:xfrm>
            <a:custGeom>
              <a:avLst/>
              <a:pathLst>
                <a:path w="189909" h="0">
                  <a:moveTo>
                    <a:pt x="189909" y="0"/>
                  </a:moveTo>
                  <a:lnTo>
                    <a:pt x="0" y="0"/>
                  </a:lnTo>
                </a:path>
              </a:pathLst>
            </a:custGeom>
            <a:ln w="18970" cap="sq">
              <a:solidFill>
                <a:srgbClr val="00008B">
                  <a:alpha val="100000"/>
                </a:srgbClr>
              </a:solidFill>
              <a:prstDash val="solid"/>
              <a:round/>
            </a:ln>
          </p:spPr>
          <p:txBody>
            <a:bodyPr/>
            <a:lstStyle/>
            <a:p/>
          </p:txBody>
        </p:sp>
        <p:sp>
          <p:nvSpPr>
            <p:cNvPr id="39" name="pl39"/>
            <p:cNvSpPr/>
            <p:nvPr/>
          </p:nvSpPr>
          <p:spPr>
            <a:xfrm>
              <a:off x="2859530" y="3805254"/>
              <a:ext cx="0" cy="159901"/>
            </a:xfrm>
            <a:custGeom>
              <a:avLst/>
              <a:pathLst>
                <a:path w="0" h="159901">
                  <a:moveTo>
                    <a:pt x="0" y="0"/>
                  </a:moveTo>
                  <a:lnTo>
                    <a:pt x="0" y="159901"/>
                  </a:lnTo>
                </a:path>
              </a:pathLst>
            </a:custGeom>
            <a:ln w="18970" cap="sq">
              <a:solidFill>
                <a:srgbClr val="00008B">
                  <a:alpha val="100000"/>
                </a:srgbClr>
              </a:solidFill>
              <a:prstDash val="solid"/>
              <a:round/>
            </a:ln>
          </p:spPr>
          <p:txBody>
            <a:bodyPr/>
            <a:lstStyle/>
            <a:p/>
          </p:txBody>
        </p:sp>
        <p:sp>
          <p:nvSpPr>
            <p:cNvPr id="40" name="pl40"/>
            <p:cNvSpPr/>
            <p:nvPr/>
          </p:nvSpPr>
          <p:spPr>
            <a:xfrm>
              <a:off x="3049440" y="3805254"/>
              <a:ext cx="189909" cy="0"/>
            </a:xfrm>
            <a:custGeom>
              <a:avLst/>
              <a:pathLst>
                <a:path w="189909" h="0">
                  <a:moveTo>
                    <a:pt x="0" y="0"/>
                  </a:moveTo>
                  <a:lnTo>
                    <a:pt x="189909" y="0"/>
                  </a:lnTo>
                </a:path>
              </a:pathLst>
            </a:custGeom>
            <a:ln w="18970" cap="sq">
              <a:solidFill>
                <a:srgbClr val="00008B">
                  <a:alpha val="100000"/>
                </a:srgbClr>
              </a:solidFill>
              <a:prstDash val="solid"/>
              <a:round/>
            </a:ln>
          </p:spPr>
          <p:txBody>
            <a:bodyPr/>
            <a:lstStyle/>
            <a:p/>
          </p:txBody>
        </p:sp>
        <p:sp>
          <p:nvSpPr>
            <p:cNvPr id="41" name="pl41"/>
            <p:cNvSpPr/>
            <p:nvPr/>
          </p:nvSpPr>
          <p:spPr>
            <a:xfrm>
              <a:off x="3239349" y="3805254"/>
              <a:ext cx="0" cy="79374"/>
            </a:xfrm>
            <a:custGeom>
              <a:avLst/>
              <a:pathLst>
                <a:path w="0" h="79374">
                  <a:moveTo>
                    <a:pt x="0" y="0"/>
                  </a:moveTo>
                  <a:lnTo>
                    <a:pt x="0" y="79374"/>
                  </a:lnTo>
                </a:path>
              </a:pathLst>
            </a:custGeom>
            <a:ln w="18970" cap="sq">
              <a:solidFill>
                <a:srgbClr val="00008B">
                  <a:alpha val="100000"/>
                </a:srgbClr>
              </a:solidFill>
              <a:prstDash val="solid"/>
              <a:round/>
            </a:ln>
          </p:spPr>
          <p:txBody>
            <a:bodyPr/>
            <a:lstStyle/>
            <a:p/>
          </p:txBody>
        </p:sp>
        <p:sp>
          <p:nvSpPr>
            <p:cNvPr id="42" name="pl42"/>
            <p:cNvSpPr/>
            <p:nvPr/>
          </p:nvSpPr>
          <p:spPr>
            <a:xfrm>
              <a:off x="3112743" y="3884629"/>
              <a:ext cx="126606" cy="0"/>
            </a:xfrm>
            <a:custGeom>
              <a:avLst/>
              <a:pathLst>
                <a:path w="126606" h="0">
                  <a:moveTo>
                    <a:pt x="126606" y="0"/>
                  </a:moveTo>
                  <a:lnTo>
                    <a:pt x="0" y="0"/>
                  </a:lnTo>
                </a:path>
              </a:pathLst>
            </a:custGeom>
            <a:ln w="18970" cap="sq">
              <a:solidFill>
                <a:srgbClr val="00008B">
                  <a:alpha val="100000"/>
                </a:srgbClr>
              </a:solidFill>
              <a:prstDash val="solid"/>
              <a:round/>
            </a:ln>
          </p:spPr>
          <p:txBody>
            <a:bodyPr/>
            <a:lstStyle/>
            <a:p/>
          </p:txBody>
        </p:sp>
        <p:sp>
          <p:nvSpPr>
            <p:cNvPr id="43" name="pl43"/>
            <p:cNvSpPr/>
            <p:nvPr/>
          </p:nvSpPr>
          <p:spPr>
            <a:xfrm>
              <a:off x="3112743" y="3884629"/>
              <a:ext cx="0" cy="80526"/>
            </a:xfrm>
            <a:custGeom>
              <a:avLst/>
              <a:pathLst>
                <a:path w="0" h="80526">
                  <a:moveTo>
                    <a:pt x="0" y="0"/>
                  </a:moveTo>
                  <a:lnTo>
                    <a:pt x="0" y="80526"/>
                  </a:lnTo>
                </a:path>
              </a:pathLst>
            </a:custGeom>
            <a:ln w="18970" cap="sq">
              <a:solidFill>
                <a:srgbClr val="00008B">
                  <a:alpha val="100000"/>
                </a:srgbClr>
              </a:solidFill>
              <a:prstDash val="solid"/>
              <a:round/>
            </a:ln>
          </p:spPr>
          <p:txBody>
            <a:bodyPr/>
            <a:lstStyle/>
            <a:p/>
          </p:txBody>
        </p:sp>
        <p:sp>
          <p:nvSpPr>
            <p:cNvPr id="44" name="pl44"/>
            <p:cNvSpPr/>
            <p:nvPr/>
          </p:nvSpPr>
          <p:spPr>
            <a:xfrm>
              <a:off x="3239349" y="3884629"/>
              <a:ext cx="126606" cy="0"/>
            </a:xfrm>
            <a:custGeom>
              <a:avLst/>
              <a:pathLst>
                <a:path w="126606" h="0">
                  <a:moveTo>
                    <a:pt x="0" y="0"/>
                  </a:moveTo>
                  <a:lnTo>
                    <a:pt x="126606" y="0"/>
                  </a:lnTo>
                </a:path>
              </a:pathLst>
            </a:custGeom>
            <a:ln w="18970" cap="sq">
              <a:solidFill>
                <a:srgbClr val="00008B">
                  <a:alpha val="100000"/>
                </a:srgbClr>
              </a:solidFill>
              <a:prstDash val="solid"/>
              <a:round/>
            </a:ln>
          </p:spPr>
          <p:txBody>
            <a:bodyPr/>
            <a:lstStyle/>
            <a:p/>
          </p:txBody>
        </p:sp>
        <p:sp>
          <p:nvSpPr>
            <p:cNvPr id="45" name="pl45"/>
            <p:cNvSpPr/>
            <p:nvPr/>
          </p:nvSpPr>
          <p:spPr>
            <a:xfrm>
              <a:off x="3365956" y="3884629"/>
              <a:ext cx="0" cy="80526"/>
            </a:xfrm>
            <a:custGeom>
              <a:avLst/>
              <a:pathLst>
                <a:path w="0" h="80526">
                  <a:moveTo>
                    <a:pt x="0" y="0"/>
                  </a:moveTo>
                  <a:lnTo>
                    <a:pt x="0" y="80526"/>
                  </a:lnTo>
                </a:path>
              </a:pathLst>
            </a:custGeom>
            <a:ln w="18970" cap="sq">
              <a:solidFill>
                <a:srgbClr val="00008B">
                  <a:alpha val="100000"/>
                </a:srgbClr>
              </a:solidFill>
              <a:prstDash val="solid"/>
              <a:round/>
            </a:ln>
          </p:spPr>
          <p:txBody>
            <a:bodyPr/>
            <a:lstStyle/>
            <a:p/>
          </p:txBody>
        </p:sp>
        <p:sp>
          <p:nvSpPr>
            <p:cNvPr id="46" name="pl46"/>
            <p:cNvSpPr/>
            <p:nvPr/>
          </p:nvSpPr>
          <p:spPr>
            <a:xfrm>
              <a:off x="3445085" y="3630312"/>
              <a:ext cx="395645" cy="0"/>
            </a:xfrm>
            <a:custGeom>
              <a:avLst/>
              <a:pathLst>
                <a:path w="395645" h="0">
                  <a:moveTo>
                    <a:pt x="0" y="0"/>
                  </a:moveTo>
                  <a:lnTo>
                    <a:pt x="395645" y="0"/>
                  </a:lnTo>
                </a:path>
              </a:pathLst>
            </a:custGeom>
            <a:ln w="18970" cap="sq">
              <a:solidFill>
                <a:srgbClr val="00008B">
                  <a:alpha val="100000"/>
                </a:srgbClr>
              </a:solidFill>
              <a:prstDash val="solid"/>
              <a:round/>
            </a:ln>
          </p:spPr>
          <p:txBody>
            <a:bodyPr/>
            <a:lstStyle/>
            <a:p/>
          </p:txBody>
        </p:sp>
        <p:sp>
          <p:nvSpPr>
            <p:cNvPr id="47" name="pl47"/>
            <p:cNvSpPr/>
            <p:nvPr/>
          </p:nvSpPr>
          <p:spPr>
            <a:xfrm>
              <a:off x="3840730" y="3630312"/>
              <a:ext cx="0" cy="110793"/>
            </a:xfrm>
            <a:custGeom>
              <a:avLst/>
              <a:pathLst>
                <a:path w="0" h="110793">
                  <a:moveTo>
                    <a:pt x="0" y="0"/>
                  </a:moveTo>
                  <a:lnTo>
                    <a:pt x="0" y="110793"/>
                  </a:lnTo>
                </a:path>
              </a:pathLst>
            </a:custGeom>
            <a:ln w="18970" cap="sq">
              <a:solidFill>
                <a:srgbClr val="00008B">
                  <a:alpha val="100000"/>
                </a:srgbClr>
              </a:solidFill>
              <a:prstDash val="solid"/>
              <a:round/>
            </a:ln>
          </p:spPr>
          <p:txBody>
            <a:bodyPr/>
            <a:lstStyle/>
            <a:p/>
          </p:txBody>
        </p:sp>
        <p:sp>
          <p:nvSpPr>
            <p:cNvPr id="48" name="pl48"/>
            <p:cNvSpPr/>
            <p:nvPr/>
          </p:nvSpPr>
          <p:spPr>
            <a:xfrm>
              <a:off x="3619169" y="3741106"/>
              <a:ext cx="221561" cy="0"/>
            </a:xfrm>
            <a:custGeom>
              <a:avLst/>
              <a:pathLst>
                <a:path w="221561" h="0">
                  <a:moveTo>
                    <a:pt x="221561" y="0"/>
                  </a:moveTo>
                  <a:lnTo>
                    <a:pt x="0" y="0"/>
                  </a:lnTo>
                </a:path>
              </a:pathLst>
            </a:custGeom>
            <a:ln w="18970" cap="sq">
              <a:solidFill>
                <a:srgbClr val="00008B">
                  <a:alpha val="100000"/>
                </a:srgbClr>
              </a:solidFill>
              <a:prstDash val="solid"/>
              <a:round/>
            </a:ln>
          </p:spPr>
          <p:txBody>
            <a:bodyPr/>
            <a:lstStyle/>
            <a:p/>
          </p:txBody>
        </p:sp>
        <p:sp>
          <p:nvSpPr>
            <p:cNvPr id="49" name="pl49"/>
            <p:cNvSpPr/>
            <p:nvPr/>
          </p:nvSpPr>
          <p:spPr>
            <a:xfrm>
              <a:off x="3619169" y="3741106"/>
              <a:ext cx="0" cy="224049"/>
            </a:xfrm>
            <a:custGeom>
              <a:avLst/>
              <a:pathLst>
                <a:path w="0" h="224049">
                  <a:moveTo>
                    <a:pt x="0" y="0"/>
                  </a:moveTo>
                  <a:lnTo>
                    <a:pt x="0" y="224049"/>
                  </a:lnTo>
                </a:path>
              </a:pathLst>
            </a:custGeom>
            <a:ln w="18970" cap="sq">
              <a:solidFill>
                <a:srgbClr val="00008B">
                  <a:alpha val="100000"/>
                </a:srgbClr>
              </a:solidFill>
              <a:prstDash val="solid"/>
              <a:round/>
            </a:ln>
          </p:spPr>
          <p:txBody>
            <a:bodyPr/>
            <a:lstStyle/>
            <a:p/>
          </p:txBody>
        </p:sp>
        <p:sp>
          <p:nvSpPr>
            <p:cNvPr id="50" name="pl50"/>
            <p:cNvSpPr/>
            <p:nvPr/>
          </p:nvSpPr>
          <p:spPr>
            <a:xfrm>
              <a:off x="3840730" y="3741106"/>
              <a:ext cx="221561" cy="0"/>
            </a:xfrm>
            <a:custGeom>
              <a:avLst/>
              <a:pathLst>
                <a:path w="221561" h="0">
                  <a:moveTo>
                    <a:pt x="0" y="0"/>
                  </a:moveTo>
                  <a:lnTo>
                    <a:pt x="221561" y="0"/>
                  </a:lnTo>
                </a:path>
              </a:pathLst>
            </a:custGeom>
            <a:ln w="18970" cap="sq">
              <a:solidFill>
                <a:srgbClr val="00008B">
                  <a:alpha val="100000"/>
                </a:srgbClr>
              </a:solidFill>
              <a:prstDash val="solid"/>
              <a:round/>
            </a:ln>
          </p:spPr>
          <p:txBody>
            <a:bodyPr/>
            <a:lstStyle/>
            <a:p/>
          </p:txBody>
        </p:sp>
        <p:sp>
          <p:nvSpPr>
            <p:cNvPr id="51" name="pl51"/>
            <p:cNvSpPr/>
            <p:nvPr/>
          </p:nvSpPr>
          <p:spPr>
            <a:xfrm>
              <a:off x="4062292" y="3741106"/>
              <a:ext cx="0" cy="117155"/>
            </a:xfrm>
            <a:custGeom>
              <a:avLst/>
              <a:pathLst>
                <a:path w="0" h="117155">
                  <a:moveTo>
                    <a:pt x="0" y="0"/>
                  </a:moveTo>
                  <a:lnTo>
                    <a:pt x="0" y="117155"/>
                  </a:lnTo>
                </a:path>
              </a:pathLst>
            </a:custGeom>
            <a:ln w="18970" cap="sq">
              <a:solidFill>
                <a:srgbClr val="00008B">
                  <a:alpha val="100000"/>
                </a:srgbClr>
              </a:solidFill>
              <a:prstDash val="solid"/>
              <a:round/>
            </a:ln>
          </p:spPr>
          <p:txBody>
            <a:bodyPr/>
            <a:lstStyle/>
            <a:p/>
          </p:txBody>
        </p:sp>
        <p:sp>
          <p:nvSpPr>
            <p:cNvPr id="52" name="pl52"/>
            <p:cNvSpPr/>
            <p:nvPr/>
          </p:nvSpPr>
          <p:spPr>
            <a:xfrm>
              <a:off x="3872382" y="3858261"/>
              <a:ext cx="189909" cy="0"/>
            </a:xfrm>
            <a:custGeom>
              <a:avLst/>
              <a:pathLst>
                <a:path w="189909" h="0">
                  <a:moveTo>
                    <a:pt x="189909" y="0"/>
                  </a:moveTo>
                  <a:lnTo>
                    <a:pt x="0" y="0"/>
                  </a:lnTo>
                </a:path>
              </a:pathLst>
            </a:custGeom>
            <a:ln w="18970" cap="sq">
              <a:solidFill>
                <a:srgbClr val="00008B">
                  <a:alpha val="100000"/>
                </a:srgbClr>
              </a:solidFill>
              <a:prstDash val="solid"/>
              <a:round/>
            </a:ln>
          </p:spPr>
          <p:txBody>
            <a:bodyPr/>
            <a:lstStyle/>
            <a:p/>
          </p:txBody>
        </p:sp>
        <p:sp>
          <p:nvSpPr>
            <p:cNvPr id="53" name="pl53"/>
            <p:cNvSpPr/>
            <p:nvPr/>
          </p:nvSpPr>
          <p:spPr>
            <a:xfrm>
              <a:off x="3872382" y="3858261"/>
              <a:ext cx="0" cy="106894"/>
            </a:xfrm>
            <a:custGeom>
              <a:avLst/>
              <a:pathLst>
                <a:path w="0" h="106894">
                  <a:moveTo>
                    <a:pt x="0" y="0"/>
                  </a:moveTo>
                  <a:lnTo>
                    <a:pt x="0" y="106894"/>
                  </a:lnTo>
                </a:path>
              </a:pathLst>
            </a:custGeom>
            <a:ln w="18970" cap="sq">
              <a:solidFill>
                <a:srgbClr val="00008B">
                  <a:alpha val="100000"/>
                </a:srgbClr>
              </a:solidFill>
              <a:prstDash val="solid"/>
              <a:round/>
            </a:ln>
          </p:spPr>
          <p:txBody>
            <a:bodyPr/>
            <a:lstStyle/>
            <a:p/>
          </p:txBody>
        </p:sp>
        <p:sp>
          <p:nvSpPr>
            <p:cNvPr id="54" name="pl54"/>
            <p:cNvSpPr/>
            <p:nvPr/>
          </p:nvSpPr>
          <p:spPr>
            <a:xfrm>
              <a:off x="4062292" y="3858261"/>
              <a:ext cx="189909" cy="0"/>
            </a:xfrm>
            <a:custGeom>
              <a:avLst/>
              <a:pathLst>
                <a:path w="189909" h="0">
                  <a:moveTo>
                    <a:pt x="0" y="0"/>
                  </a:moveTo>
                  <a:lnTo>
                    <a:pt x="189909" y="0"/>
                  </a:lnTo>
                </a:path>
              </a:pathLst>
            </a:custGeom>
            <a:ln w="18970" cap="sq">
              <a:solidFill>
                <a:srgbClr val="00008B">
                  <a:alpha val="100000"/>
                </a:srgbClr>
              </a:solidFill>
              <a:prstDash val="solid"/>
              <a:round/>
            </a:ln>
          </p:spPr>
          <p:txBody>
            <a:bodyPr/>
            <a:lstStyle/>
            <a:p/>
          </p:txBody>
        </p:sp>
        <p:sp>
          <p:nvSpPr>
            <p:cNvPr id="55" name="pl55"/>
            <p:cNvSpPr/>
            <p:nvPr/>
          </p:nvSpPr>
          <p:spPr>
            <a:xfrm>
              <a:off x="4252202" y="3858261"/>
              <a:ext cx="0" cy="10674"/>
            </a:xfrm>
            <a:custGeom>
              <a:avLst/>
              <a:pathLst>
                <a:path w="0" h="10674">
                  <a:moveTo>
                    <a:pt x="0" y="0"/>
                  </a:moveTo>
                  <a:lnTo>
                    <a:pt x="0" y="10674"/>
                  </a:lnTo>
                </a:path>
              </a:pathLst>
            </a:custGeom>
            <a:ln w="18970" cap="sq">
              <a:solidFill>
                <a:srgbClr val="00008B">
                  <a:alpha val="100000"/>
                </a:srgbClr>
              </a:solidFill>
              <a:prstDash val="solid"/>
              <a:round/>
            </a:ln>
          </p:spPr>
          <p:txBody>
            <a:bodyPr/>
            <a:lstStyle/>
            <a:p/>
          </p:txBody>
        </p:sp>
        <p:sp>
          <p:nvSpPr>
            <p:cNvPr id="56" name="pl56"/>
            <p:cNvSpPr/>
            <p:nvPr/>
          </p:nvSpPr>
          <p:spPr>
            <a:xfrm>
              <a:off x="4125595" y="3868935"/>
              <a:ext cx="126606" cy="0"/>
            </a:xfrm>
            <a:custGeom>
              <a:avLst/>
              <a:pathLst>
                <a:path w="126606" h="0">
                  <a:moveTo>
                    <a:pt x="126606" y="0"/>
                  </a:moveTo>
                  <a:lnTo>
                    <a:pt x="0" y="0"/>
                  </a:lnTo>
                </a:path>
              </a:pathLst>
            </a:custGeom>
            <a:ln w="18970" cap="sq">
              <a:solidFill>
                <a:srgbClr val="00008B">
                  <a:alpha val="100000"/>
                </a:srgbClr>
              </a:solidFill>
              <a:prstDash val="solid"/>
              <a:round/>
            </a:ln>
          </p:spPr>
          <p:txBody>
            <a:bodyPr/>
            <a:lstStyle/>
            <a:p/>
          </p:txBody>
        </p:sp>
        <p:sp>
          <p:nvSpPr>
            <p:cNvPr id="57" name="pl57"/>
            <p:cNvSpPr/>
            <p:nvPr/>
          </p:nvSpPr>
          <p:spPr>
            <a:xfrm>
              <a:off x="4125595" y="3868935"/>
              <a:ext cx="0" cy="96219"/>
            </a:xfrm>
            <a:custGeom>
              <a:avLst/>
              <a:pathLst>
                <a:path w="0" h="96219">
                  <a:moveTo>
                    <a:pt x="0" y="0"/>
                  </a:moveTo>
                  <a:lnTo>
                    <a:pt x="0" y="96219"/>
                  </a:lnTo>
                </a:path>
              </a:pathLst>
            </a:custGeom>
            <a:ln w="18970" cap="sq">
              <a:solidFill>
                <a:srgbClr val="00008B">
                  <a:alpha val="100000"/>
                </a:srgbClr>
              </a:solidFill>
              <a:prstDash val="solid"/>
              <a:round/>
            </a:ln>
          </p:spPr>
          <p:txBody>
            <a:bodyPr/>
            <a:lstStyle/>
            <a:p/>
          </p:txBody>
        </p:sp>
        <p:sp>
          <p:nvSpPr>
            <p:cNvPr id="58" name="pl58"/>
            <p:cNvSpPr/>
            <p:nvPr/>
          </p:nvSpPr>
          <p:spPr>
            <a:xfrm>
              <a:off x="4252202" y="3868935"/>
              <a:ext cx="126606" cy="0"/>
            </a:xfrm>
            <a:custGeom>
              <a:avLst/>
              <a:pathLst>
                <a:path w="126606" h="0">
                  <a:moveTo>
                    <a:pt x="0" y="0"/>
                  </a:moveTo>
                  <a:lnTo>
                    <a:pt x="126606" y="0"/>
                  </a:lnTo>
                </a:path>
              </a:pathLst>
            </a:custGeom>
            <a:ln w="18970" cap="sq">
              <a:solidFill>
                <a:srgbClr val="00008B">
                  <a:alpha val="100000"/>
                </a:srgbClr>
              </a:solidFill>
              <a:prstDash val="solid"/>
              <a:round/>
            </a:ln>
          </p:spPr>
          <p:txBody>
            <a:bodyPr/>
            <a:lstStyle/>
            <a:p/>
          </p:txBody>
        </p:sp>
        <p:sp>
          <p:nvSpPr>
            <p:cNvPr id="59" name="pl59"/>
            <p:cNvSpPr/>
            <p:nvPr/>
          </p:nvSpPr>
          <p:spPr>
            <a:xfrm>
              <a:off x="4378808" y="3868935"/>
              <a:ext cx="0" cy="96219"/>
            </a:xfrm>
            <a:custGeom>
              <a:avLst/>
              <a:pathLst>
                <a:path w="0" h="96219">
                  <a:moveTo>
                    <a:pt x="0" y="0"/>
                  </a:moveTo>
                  <a:lnTo>
                    <a:pt x="0" y="96219"/>
                  </a:lnTo>
                </a:path>
              </a:pathLst>
            </a:custGeom>
            <a:ln w="18970" cap="sq">
              <a:solidFill>
                <a:srgbClr val="00008B">
                  <a:alpha val="100000"/>
                </a:srgbClr>
              </a:solidFill>
              <a:prstDash val="solid"/>
              <a:round/>
            </a:ln>
          </p:spPr>
          <p:txBody>
            <a:bodyPr/>
            <a:lstStyle/>
            <a:p/>
          </p:txBody>
        </p:sp>
        <p:sp>
          <p:nvSpPr>
            <p:cNvPr id="60" name="pl60"/>
            <p:cNvSpPr/>
            <p:nvPr/>
          </p:nvSpPr>
          <p:spPr>
            <a:xfrm>
              <a:off x="4149334" y="3379467"/>
              <a:ext cx="704248" cy="0"/>
            </a:xfrm>
            <a:custGeom>
              <a:avLst/>
              <a:pathLst>
                <a:path w="704248" h="0">
                  <a:moveTo>
                    <a:pt x="0" y="0"/>
                  </a:moveTo>
                  <a:lnTo>
                    <a:pt x="704248" y="0"/>
                  </a:lnTo>
                </a:path>
              </a:pathLst>
            </a:custGeom>
            <a:ln w="18970" cap="sq">
              <a:solidFill>
                <a:srgbClr val="00008B">
                  <a:alpha val="100000"/>
                </a:srgbClr>
              </a:solidFill>
              <a:prstDash val="solid"/>
              <a:round/>
            </a:ln>
          </p:spPr>
          <p:txBody>
            <a:bodyPr/>
            <a:lstStyle/>
            <a:p/>
          </p:txBody>
        </p:sp>
        <p:sp>
          <p:nvSpPr>
            <p:cNvPr id="61" name="pl61"/>
            <p:cNvSpPr/>
            <p:nvPr/>
          </p:nvSpPr>
          <p:spPr>
            <a:xfrm>
              <a:off x="4853583" y="3379467"/>
              <a:ext cx="0" cy="74661"/>
            </a:xfrm>
            <a:custGeom>
              <a:avLst/>
              <a:pathLst>
                <a:path w="0" h="74661">
                  <a:moveTo>
                    <a:pt x="0" y="0"/>
                  </a:moveTo>
                  <a:lnTo>
                    <a:pt x="0" y="74661"/>
                  </a:lnTo>
                </a:path>
              </a:pathLst>
            </a:custGeom>
            <a:ln w="18970" cap="sq">
              <a:solidFill>
                <a:srgbClr val="00008B">
                  <a:alpha val="100000"/>
                </a:srgbClr>
              </a:solidFill>
              <a:prstDash val="solid"/>
              <a:round/>
            </a:ln>
          </p:spPr>
          <p:txBody>
            <a:bodyPr/>
            <a:lstStyle/>
            <a:p/>
          </p:txBody>
        </p:sp>
        <p:sp>
          <p:nvSpPr>
            <p:cNvPr id="62" name="pl62"/>
            <p:cNvSpPr/>
            <p:nvPr/>
          </p:nvSpPr>
          <p:spPr>
            <a:xfrm>
              <a:off x="4632021" y="3454128"/>
              <a:ext cx="221561" cy="0"/>
            </a:xfrm>
            <a:custGeom>
              <a:avLst/>
              <a:pathLst>
                <a:path w="221561" h="0">
                  <a:moveTo>
                    <a:pt x="221561" y="0"/>
                  </a:moveTo>
                  <a:lnTo>
                    <a:pt x="0" y="0"/>
                  </a:lnTo>
                </a:path>
              </a:pathLst>
            </a:custGeom>
            <a:ln w="18970" cap="sq">
              <a:solidFill>
                <a:srgbClr val="00008B">
                  <a:alpha val="100000"/>
                </a:srgbClr>
              </a:solidFill>
              <a:prstDash val="solid"/>
              <a:round/>
            </a:ln>
          </p:spPr>
          <p:txBody>
            <a:bodyPr/>
            <a:lstStyle/>
            <a:p/>
          </p:txBody>
        </p:sp>
        <p:sp>
          <p:nvSpPr>
            <p:cNvPr id="63" name="pl63"/>
            <p:cNvSpPr/>
            <p:nvPr/>
          </p:nvSpPr>
          <p:spPr>
            <a:xfrm>
              <a:off x="4632021" y="3454128"/>
              <a:ext cx="0" cy="511027"/>
            </a:xfrm>
            <a:custGeom>
              <a:avLst/>
              <a:pathLst>
                <a:path w="0" h="511027">
                  <a:moveTo>
                    <a:pt x="0" y="0"/>
                  </a:moveTo>
                  <a:lnTo>
                    <a:pt x="0" y="511027"/>
                  </a:lnTo>
                </a:path>
              </a:pathLst>
            </a:custGeom>
            <a:ln w="18970" cap="sq">
              <a:solidFill>
                <a:srgbClr val="00008B">
                  <a:alpha val="100000"/>
                </a:srgbClr>
              </a:solidFill>
              <a:prstDash val="solid"/>
              <a:round/>
            </a:ln>
          </p:spPr>
          <p:txBody>
            <a:bodyPr/>
            <a:lstStyle/>
            <a:p/>
          </p:txBody>
        </p:sp>
        <p:sp>
          <p:nvSpPr>
            <p:cNvPr id="64" name="pl64"/>
            <p:cNvSpPr/>
            <p:nvPr/>
          </p:nvSpPr>
          <p:spPr>
            <a:xfrm>
              <a:off x="4853583" y="3454128"/>
              <a:ext cx="221561" cy="0"/>
            </a:xfrm>
            <a:custGeom>
              <a:avLst/>
              <a:pathLst>
                <a:path w="221561" h="0">
                  <a:moveTo>
                    <a:pt x="0" y="0"/>
                  </a:moveTo>
                  <a:lnTo>
                    <a:pt x="221561" y="0"/>
                  </a:lnTo>
                </a:path>
              </a:pathLst>
            </a:custGeom>
            <a:ln w="18970" cap="sq">
              <a:solidFill>
                <a:srgbClr val="00008B">
                  <a:alpha val="100000"/>
                </a:srgbClr>
              </a:solidFill>
              <a:prstDash val="solid"/>
              <a:round/>
            </a:ln>
          </p:spPr>
          <p:txBody>
            <a:bodyPr/>
            <a:lstStyle/>
            <a:p/>
          </p:txBody>
        </p:sp>
        <p:sp>
          <p:nvSpPr>
            <p:cNvPr id="65" name="pl65"/>
            <p:cNvSpPr/>
            <p:nvPr/>
          </p:nvSpPr>
          <p:spPr>
            <a:xfrm>
              <a:off x="5075144" y="3454128"/>
              <a:ext cx="0" cy="174950"/>
            </a:xfrm>
            <a:custGeom>
              <a:avLst/>
              <a:pathLst>
                <a:path w="0" h="174950">
                  <a:moveTo>
                    <a:pt x="0" y="0"/>
                  </a:moveTo>
                  <a:lnTo>
                    <a:pt x="0" y="174950"/>
                  </a:lnTo>
                </a:path>
              </a:pathLst>
            </a:custGeom>
            <a:ln w="18970" cap="sq">
              <a:solidFill>
                <a:srgbClr val="00008B">
                  <a:alpha val="100000"/>
                </a:srgbClr>
              </a:solidFill>
              <a:prstDash val="solid"/>
              <a:round/>
            </a:ln>
          </p:spPr>
          <p:txBody>
            <a:bodyPr/>
            <a:lstStyle/>
            <a:p/>
          </p:txBody>
        </p:sp>
        <p:sp>
          <p:nvSpPr>
            <p:cNvPr id="66" name="pl66"/>
            <p:cNvSpPr/>
            <p:nvPr/>
          </p:nvSpPr>
          <p:spPr>
            <a:xfrm>
              <a:off x="4885234" y="3629079"/>
              <a:ext cx="189909" cy="0"/>
            </a:xfrm>
            <a:custGeom>
              <a:avLst/>
              <a:pathLst>
                <a:path w="189909" h="0">
                  <a:moveTo>
                    <a:pt x="189909" y="0"/>
                  </a:moveTo>
                  <a:lnTo>
                    <a:pt x="0" y="0"/>
                  </a:lnTo>
                </a:path>
              </a:pathLst>
            </a:custGeom>
            <a:ln w="18970" cap="sq">
              <a:solidFill>
                <a:srgbClr val="00008B">
                  <a:alpha val="100000"/>
                </a:srgbClr>
              </a:solidFill>
              <a:prstDash val="solid"/>
              <a:round/>
            </a:ln>
          </p:spPr>
          <p:txBody>
            <a:bodyPr/>
            <a:lstStyle/>
            <a:p/>
          </p:txBody>
        </p:sp>
        <p:sp>
          <p:nvSpPr>
            <p:cNvPr id="67" name="pl67"/>
            <p:cNvSpPr/>
            <p:nvPr/>
          </p:nvSpPr>
          <p:spPr>
            <a:xfrm>
              <a:off x="4885234" y="3629079"/>
              <a:ext cx="0" cy="336076"/>
            </a:xfrm>
            <a:custGeom>
              <a:avLst/>
              <a:pathLst>
                <a:path w="0" h="336076">
                  <a:moveTo>
                    <a:pt x="0" y="0"/>
                  </a:moveTo>
                  <a:lnTo>
                    <a:pt x="0" y="336076"/>
                  </a:lnTo>
                </a:path>
              </a:pathLst>
            </a:custGeom>
            <a:ln w="18970" cap="sq">
              <a:solidFill>
                <a:srgbClr val="00008B">
                  <a:alpha val="100000"/>
                </a:srgbClr>
              </a:solidFill>
              <a:prstDash val="solid"/>
              <a:round/>
            </a:ln>
          </p:spPr>
          <p:txBody>
            <a:bodyPr/>
            <a:lstStyle/>
            <a:p/>
          </p:txBody>
        </p:sp>
        <p:sp>
          <p:nvSpPr>
            <p:cNvPr id="68" name="pl68"/>
            <p:cNvSpPr/>
            <p:nvPr/>
          </p:nvSpPr>
          <p:spPr>
            <a:xfrm>
              <a:off x="5075144" y="3629079"/>
              <a:ext cx="189909" cy="0"/>
            </a:xfrm>
            <a:custGeom>
              <a:avLst/>
              <a:pathLst>
                <a:path w="189909" h="0">
                  <a:moveTo>
                    <a:pt x="0" y="0"/>
                  </a:moveTo>
                  <a:lnTo>
                    <a:pt x="189909" y="0"/>
                  </a:lnTo>
                </a:path>
              </a:pathLst>
            </a:custGeom>
            <a:ln w="18970" cap="sq">
              <a:solidFill>
                <a:srgbClr val="00008B">
                  <a:alpha val="100000"/>
                </a:srgbClr>
              </a:solidFill>
              <a:prstDash val="solid"/>
              <a:round/>
            </a:ln>
          </p:spPr>
          <p:txBody>
            <a:bodyPr/>
            <a:lstStyle/>
            <a:p/>
          </p:txBody>
        </p:sp>
        <p:sp>
          <p:nvSpPr>
            <p:cNvPr id="69" name="pl69"/>
            <p:cNvSpPr/>
            <p:nvPr/>
          </p:nvSpPr>
          <p:spPr>
            <a:xfrm>
              <a:off x="5265054" y="3629079"/>
              <a:ext cx="0" cy="179095"/>
            </a:xfrm>
            <a:custGeom>
              <a:avLst/>
              <a:pathLst>
                <a:path w="0" h="179095">
                  <a:moveTo>
                    <a:pt x="0" y="0"/>
                  </a:moveTo>
                  <a:lnTo>
                    <a:pt x="0" y="179095"/>
                  </a:lnTo>
                </a:path>
              </a:pathLst>
            </a:custGeom>
            <a:ln w="18970" cap="sq">
              <a:solidFill>
                <a:srgbClr val="00008B">
                  <a:alpha val="100000"/>
                </a:srgbClr>
              </a:solidFill>
              <a:prstDash val="solid"/>
              <a:round/>
            </a:ln>
          </p:spPr>
          <p:txBody>
            <a:bodyPr/>
            <a:lstStyle/>
            <a:p/>
          </p:txBody>
        </p:sp>
        <p:sp>
          <p:nvSpPr>
            <p:cNvPr id="70" name="pl70"/>
            <p:cNvSpPr/>
            <p:nvPr/>
          </p:nvSpPr>
          <p:spPr>
            <a:xfrm>
              <a:off x="5138447" y="3808174"/>
              <a:ext cx="126606" cy="0"/>
            </a:xfrm>
            <a:custGeom>
              <a:avLst/>
              <a:pathLst>
                <a:path w="126606" h="0">
                  <a:moveTo>
                    <a:pt x="126606" y="0"/>
                  </a:moveTo>
                  <a:lnTo>
                    <a:pt x="0" y="0"/>
                  </a:lnTo>
                </a:path>
              </a:pathLst>
            </a:custGeom>
            <a:ln w="18970" cap="sq">
              <a:solidFill>
                <a:srgbClr val="00008B">
                  <a:alpha val="100000"/>
                </a:srgbClr>
              </a:solidFill>
              <a:prstDash val="solid"/>
              <a:round/>
            </a:ln>
          </p:spPr>
          <p:txBody>
            <a:bodyPr/>
            <a:lstStyle/>
            <a:p/>
          </p:txBody>
        </p:sp>
        <p:sp>
          <p:nvSpPr>
            <p:cNvPr id="71" name="pl71"/>
            <p:cNvSpPr/>
            <p:nvPr/>
          </p:nvSpPr>
          <p:spPr>
            <a:xfrm>
              <a:off x="5138447" y="3808174"/>
              <a:ext cx="0" cy="156981"/>
            </a:xfrm>
            <a:custGeom>
              <a:avLst/>
              <a:pathLst>
                <a:path w="0" h="156981">
                  <a:moveTo>
                    <a:pt x="0" y="0"/>
                  </a:moveTo>
                  <a:lnTo>
                    <a:pt x="0" y="156981"/>
                  </a:lnTo>
                </a:path>
              </a:pathLst>
            </a:custGeom>
            <a:ln w="18970" cap="sq">
              <a:solidFill>
                <a:srgbClr val="00008B">
                  <a:alpha val="100000"/>
                </a:srgbClr>
              </a:solidFill>
              <a:prstDash val="solid"/>
              <a:round/>
            </a:ln>
          </p:spPr>
          <p:txBody>
            <a:bodyPr/>
            <a:lstStyle/>
            <a:p/>
          </p:txBody>
        </p:sp>
        <p:sp>
          <p:nvSpPr>
            <p:cNvPr id="72" name="pl72"/>
            <p:cNvSpPr/>
            <p:nvPr/>
          </p:nvSpPr>
          <p:spPr>
            <a:xfrm>
              <a:off x="5265054" y="3808174"/>
              <a:ext cx="126606" cy="0"/>
            </a:xfrm>
            <a:custGeom>
              <a:avLst/>
              <a:pathLst>
                <a:path w="126606" h="0">
                  <a:moveTo>
                    <a:pt x="0" y="0"/>
                  </a:moveTo>
                  <a:lnTo>
                    <a:pt x="126606" y="0"/>
                  </a:lnTo>
                </a:path>
              </a:pathLst>
            </a:custGeom>
            <a:ln w="18970" cap="sq">
              <a:solidFill>
                <a:srgbClr val="00008B">
                  <a:alpha val="100000"/>
                </a:srgbClr>
              </a:solidFill>
              <a:prstDash val="solid"/>
              <a:round/>
            </a:ln>
          </p:spPr>
          <p:txBody>
            <a:bodyPr/>
            <a:lstStyle/>
            <a:p/>
          </p:txBody>
        </p:sp>
        <p:sp>
          <p:nvSpPr>
            <p:cNvPr id="73" name="pl73"/>
            <p:cNvSpPr/>
            <p:nvPr/>
          </p:nvSpPr>
          <p:spPr>
            <a:xfrm>
              <a:off x="5391660" y="3808174"/>
              <a:ext cx="0" cy="156981"/>
            </a:xfrm>
            <a:custGeom>
              <a:avLst/>
              <a:pathLst>
                <a:path w="0" h="156981">
                  <a:moveTo>
                    <a:pt x="0" y="0"/>
                  </a:moveTo>
                  <a:lnTo>
                    <a:pt x="0" y="156981"/>
                  </a:lnTo>
                </a:path>
              </a:pathLst>
            </a:custGeom>
            <a:ln w="18970" cap="sq">
              <a:solidFill>
                <a:srgbClr val="00008B">
                  <a:alpha val="100000"/>
                </a:srgbClr>
              </a:solidFill>
              <a:prstDash val="solid"/>
              <a:round/>
            </a:ln>
          </p:spPr>
          <p:txBody>
            <a:bodyPr/>
            <a:lstStyle/>
            <a:p/>
          </p:txBody>
        </p:sp>
        <p:sp>
          <p:nvSpPr>
            <p:cNvPr id="74" name="pl74"/>
            <p:cNvSpPr/>
            <p:nvPr/>
          </p:nvSpPr>
          <p:spPr>
            <a:xfrm>
              <a:off x="4407492" y="1653226"/>
              <a:ext cx="1969324" cy="0"/>
            </a:xfrm>
            <a:custGeom>
              <a:avLst/>
              <a:pathLst>
                <a:path w="1969324" h="0">
                  <a:moveTo>
                    <a:pt x="0" y="0"/>
                  </a:moveTo>
                  <a:lnTo>
                    <a:pt x="1969324" y="0"/>
                  </a:lnTo>
                </a:path>
              </a:pathLst>
            </a:custGeom>
            <a:ln w="18970" cap="sq">
              <a:solidFill>
                <a:srgbClr val="FC4E07">
                  <a:alpha val="100000"/>
                </a:srgbClr>
              </a:solidFill>
              <a:prstDash val="solid"/>
              <a:round/>
            </a:ln>
          </p:spPr>
          <p:txBody>
            <a:bodyPr/>
            <a:lstStyle/>
            <a:p/>
          </p:txBody>
        </p:sp>
        <p:sp>
          <p:nvSpPr>
            <p:cNvPr id="75" name="pl75"/>
            <p:cNvSpPr/>
            <p:nvPr/>
          </p:nvSpPr>
          <p:spPr>
            <a:xfrm>
              <a:off x="6376817" y="1653226"/>
              <a:ext cx="0" cy="1434434"/>
            </a:xfrm>
            <a:custGeom>
              <a:avLst/>
              <a:pathLst>
                <a:path w="0" h="1434434">
                  <a:moveTo>
                    <a:pt x="0" y="0"/>
                  </a:moveTo>
                  <a:lnTo>
                    <a:pt x="0" y="1434434"/>
                  </a:lnTo>
                </a:path>
              </a:pathLst>
            </a:custGeom>
            <a:ln w="18970" cap="sq">
              <a:solidFill>
                <a:srgbClr val="FC4E07">
                  <a:alpha val="100000"/>
                </a:srgbClr>
              </a:solidFill>
              <a:prstDash val="solid"/>
              <a:round/>
            </a:ln>
          </p:spPr>
          <p:txBody>
            <a:bodyPr/>
            <a:lstStyle/>
            <a:p/>
          </p:txBody>
        </p:sp>
        <p:sp>
          <p:nvSpPr>
            <p:cNvPr id="76" name="pl76"/>
            <p:cNvSpPr/>
            <p:nvPr/>
          </p:nvSpPr>
          <p:spPr>
            <a:xfrm>
              <a:off x="5834783" y="3087660"/>
              <a:ext cx="542034" cy="0"/>
            </a:xfrm>
            <a:custGeom>
              <a:avLst/>
              <a:pathLst>
                <a:path w="542034" h="0">
                  <a:moveTo>
                    <a:pt x="542034" y="0"/>
                  </a:moveTo>
                  <a:lnTo>
                    <a:pt x="0" y="0"/>
                  </a:lnTo>
                </a:path>
              </a:pathLst>
            </a:custGeom>
            <a:ln w="18970" cap="sq">
              <a:solidFill>
                <a:srgbClr val="FC4E07">
                  <a:alpha val="100000"/>
                </a:srgbClr>
              </a:solidFill>
              <a:prstDash val="solid"/>
              <a:round/>
            </a:ln>
          </p:spPr>
          <p:txBody>
            <a:bodyPr/>
            <a:lstStyle/>
            <a:p/>
          </p:txBody>
        </p:sp>
        <p:sp>
          <p:nvSpPr>
            <p:cNvPr id="77" name="pl77"/>
            <p:cNvSpPr/>
            <p:nvPr/>
          </p:nvSpPr>
          <p:spPr>
            <a:xfrm>
              <a:off x="5834783" y="3087660"/>
              <a:ext cx="0" cy="657706"/>
            </a:xfrm>
            <a:custGeom>
              <a:avLst/>
              <a:pathLst>
                <a:path w="0" h="657706">
                  <a:moveTo>
                    <a:pt x="0" y="0"/>
                  </a:moveTo>
                  <a:lnTo>
                    <a:pt x="0" y="657706"/>
                  </a:lnTo>
                </a:path>
              </a:pathLst>
            </a:custGeom>
            <a:ln w="18970" cap="sq">
              <a:solidFill>
                <a:srgbClr val="FC4E07">
                  <a:alpha val="100000"/>
                </a:srgbClr>
              </a:solidFill>
              <a:prstDash val="solid"/>
              <a:round/>
            </a:ln>
          </p:spPr>
          <p:txBody>
            <a:bodyPr/>
            <a:lstStyle/>
            <a:p/>
          </p:txBody>
        </p:sp>
        <p:sp>
          <p:nvSpPr>
            <p:cNvPr id="78" name="pl78"/>
            <p:cNvSpPr/>
            <p:nvPr/>
          </p:nvSpPr>
          <p:spPr>
            <a:xfrm>
              <a:off x="5644873" y="3745367"/>
              <a:ext cx="189909" cy="0"/>
            </a:xfrm>
            <a:custGeom>
              <a:avLst/>
              <a:pathLst>
                <a:path w="189909" h="0">
                  <a:moveTo>
                    <a:pt x="189909" y="0"/>
                  </a:moveTo>
                  <a:lnTo>
                    <a:pt x="0" y="0"/>
                  </a:lnTo>
                </a:path>
              </a:pathLst>
            </a:custGeom>
            <a:ln w="18970" cap="sq">
              <a:solidFill>
                <a:srgbClr val="FC4E07">
                  <a:alpha val="100000"/>
                </a:srgbClr>
              </a:solidFill>
              <a:prstDash val="solid"/>
              <a:round/>
            </a:ln>
          </p:spPr>
          <p:txBody>
            <a:bodyPr/>
            <a:lstStyle/>
            <a:p/>
          </p:txBody>
        </p:sp>
        <p:sp>
          <p:nvSpPr>
            <p:cNvPr id="79" name="pl79"/>
            <p:cNvSpPr/>
            <p:nvPr/>
          </p:nvSpPr>
          <p:spPr>
            <a:xfrm>
              <a:off x="5644873" y="3745367"/>
              <a:ext cx="0" cy="219788"/>
            </a:xfrm>
            <a:custGeom>
              <a:avLst/>
              <a:pathLst>
                <a:path w="0" h="219788">
                  <a:moveTo>
                    <a:pt x="0" y="0"/>
                  </a:moveTo>
                  <a:lnTo>
                    <a:pt x="0" y="219788"/>
                  </a:lnTo>
                </a:path>
              </a:pathLst>
            </a:custGeom>
            <a:ln w="18970" cap="sq">
              <a:solidFill>
                <a:srgbClr val="FC4E07">
                  <a:alpha val="100000"/>
                </a:srgbClr>
              </a:solidFill>
              <a:prstDash val="solid"/>
              <a:round/>
            </a:ln>
          </p:spPr>
          <p:txBody>
            <a:bodyPr/>
            <a:lstStyle/>
            <a:p/>
          </p:txBody>
        </p:sp>
        <p:sp>
          <p:nvSpPr>
            <p:cNvPr id="80" name="pl80"/>
            <p:cNvSpPr/>
            <p:nvPr/>
          </p:nvSpPr>
          <p:spPr>
            <a:xfrm>
              <a:off x="5834783" y="3745367"/>
              <a:ext cx="189909" cy="0"/>
            </a:xfrm>
            <a:custGeom>
              <a:avLst/>
              <a:pathLst>
                <a:path w="189909" h="0">
                  <a:moveTo>
                    <a:pt x="0" y="0"/>
                  </a:moveTo>
                  <a:lnTo>
                    <a:pt x="189909" y="0"/>
                  </a:lnTo>
                </a:path>
              </a:pathLst>
            </a:custGeom>
            <a:ln w="18970" cap="sq">
              <a:solidFill>
                <a:srgbClr val="FC4E07">
                  <a:alpha val="100000"/>
                </a:srgbClr>
              </a:solidFill>
              <a:prstDash val="solid"/>
              <a:round/>
            </a:ln>
          </p:spPr>
          <p:txBody>
            <a:bodyPr/>
            <a:lstStyle/>
            <a:p/>
          </p:txBody>
        </p:sp>
        <p:sp>
          <p:nvSpPr>
            <p:cNvPr id="81" name="pl81"/>
            <p:cNvSpPr/>
            <p:nvPr/>
          </p:nvSpPr>
          <p:spPr>
            <a:xfrm>
              <a:off x="6024693" y="3745367"/>
              <a:ext cx="0" cy="59174"/>
            </a:xfrm>
            <a:custGeom>
              <a:avLst/>
              <a:pathLst>
                <a:path w="0" h="59174">
                  <a:moveTo>
                    <a:pt x="0" y="0"/>
                  </a:moveTo>
                  <a:lnTo>
                    <a:pt x="0" y="59174"/>
                  </a:lnTo>
                </a:path>
              </a:pathLst>
            </a:custGeom>
            <a:ln w="18970" cap="sq">
              <a:solidFill>
                <a:srgbClr val="FC4E07">
                  <a:alpha val="100000"/>
                </a:srgbClr>
              </a:solidFill>
              <a:prstDash val="solid"/>
              <a:round/>
            </a:ln>
          </p:spPr>
          <p:txBody>
            <a:bodyPr/>
            <a:lstStyle/>
            <a:p/>
          </p:txBody>
        </p:sp>
        <p:sp>
          <p:nvSpPr>
            <p:cNvPr id="82" name="pl82"/>
            <p:cNvSpPr/>
            <p:nvPr/>
          </p:nvSpPr>
          <p:spPr>
            <a:xfrm>
              <a:off x="5898086" y="3804541"/>
              <a:ext cx="126606" cy="0"/>
            </a:xfrm>
            <a:custGeom>
              <a:avLst/>
              <a:pathLst>
                <a:path w="126606" h="0">
                  <a:moveTo>
                    <a:pt x="126606" y="0"/>
                  </a:moveTo>
                  <a:lnTo>
                    <a:pt x="0" y="0"/>
                  </a:lnTo>
                </a:path>
              </a:pathLst>
            </a:custGeom>
            <a:ln w="18970" cap="sq">
              <a:solidFill>
                <a:srgbClr val="FC4E07">
                  <a:alpha val="100000"/>
                </a:srgbClr>
              </a:solidFill>
              <a:prstDash val="solid"/>
              <a:round/>
            </a:ln>
          </p:spPr>
          <p:txBody>
            <a:bodyPr/>
            <a:lstStyle/>
            <a:p/>
          </p:txBody>
        </p:sp>
        <p:sp>
          <p:nvSpPr>
            <p:cNvPr id="83" name="pl83"/>
            <p:cNvSpPr/>
            <p:nvPr/>
          </p:nvSpPr>
          <p:spPr>
            <a:xfrm>
              <a:off x="5898086" y="3804541"/>
              <a:ext cx="0" cy="160614"/>
            </a:xfrm>
            <a:custGeom>
              <a:avLst/>
              <a:pathLst>
                <a:path w="0" h="160614">
                  <a:moveTo>
                    <a:pt x="0" y="0"/>
                  </a:moveTo>
                  <a:lnTo>
                    <a:pt x="0" y="160614"/>
                  </a:lnTo>
                </a:path>
              </a:pathLst>
            </a:custGeom>
            <a:ln w="18970" cap="sq">
              <a:solidFill>
                <a:srgbClr val="FC4E07">
                  <a:alpha val="100000"/>
                </a:srgbClr>
              </a:solidFill>
              <a:prstDash val="solid"/>
              <a:round/>
            </a:ln>
          </p:spPr>
          <p:txBody>
            <a:bodyPr/>
            <a:lstStyle/>
            <a:p/>
          </p:txBody>
        </p:sp>
        <p:sp>
          <p:nvSpPr>
            <p:cNvPr id="84" name="pl84"/>
            <p:cNvSpPr/>
            <p:nvPr/>
          </p:nvSpPr>
          <p:spPr>
            <a:xfrm>
              <a:off x="6024693" y="3804541"/>
              <a:ext cx="126606" cy="0"/>
            </a:xfrm>
            <a:custGeom>
              <a:avLst/>
              <a:pathLst>
                <a:path w="126606" h="0">
                  <a:moveTo>
                    <a:pt x="0" y="0"/>
                  </a:moveTo>
                  <a:lnTo>
                    <a:pt x="126606" y="0"/>
                  </a:lnTo>
                </a:path>
              </a:pathLst>
            </a:custGeom>
            <a:ln w="18970" cap="sq">
              <a:solidFill>
                <a:srgbClr val="FC4E07">
                  <a:alpha val="100000"/>
                </a:srgbClr>
              </a:solidFill>
              <a:prstDash val="solid"/>
              <a:round/>
            </a:ln>
          </p:spPr>
          <p:txBody>
            <a:bodyPr/>
            <a:lstStyle/>
            <a:p/>
          </p:txBody>
        </p:sp>
        <p:sp>
          <p:nvSpPr>
            <p:cNvPr id="85" name="pl85"/>
            <p:cNvSpPr/>
            <p:nvPr/>
          </p:nvSpPr>
          <p:spPr>
            <a:xfrm>
              <a:off x="6151299" y="3804541"/>
              <a:ext cx="0" cy="160614"/>
            </a:xfrm>
            <a:custGeom>
              <a:avLst/>
              <a:pathLst>
                <a:path w="0" h="160614">
                  <a:moveTo>
                    <a:pt x="0" y="0"/>
                  </a:moveTo>
                  <a:lnTo>
                    <a:pt x="0" y="160614"/>
                  </a:lnTo>
                </a:path>
              </a:pathLst>
            </a:custGeom>
            <a:ln w="18970" cap="sq">
              <a:solidFill>
                <a:srgbClr val="FC4E07">
                  <a:alpha val="100000"/>
                </a:srgbClr>
              </a:solidFill>
              <a:prstDash val="solid"/>
              <a:round/>
            </a:ln>
          </p:spPr>
          <p:txBody>
            <a:bodyPr/>
            <a:lstStyle/>
            <a:p/>
          </p:txBody>
        </p:sp>
        <p:sp>
          <p:nvSpPr>
            <p:cNvPr id="86" name="pl86"/>
            <p:cNvSpPr/>
            <p:nvPr/>
          </p:nvSpPr>
          <p:spPr>
            <a:xfrm>
              <a:off x="6376817" y="3087660"/>
              <a:ext cx="542034" cy="0"/>
            </a:xfrm>
            <a:custGeom>
              <a:avLst/>
              <a:pathLst>
                <a:path w="542034" h="0">
                  <a:moveTo>
                    <a:pt x="0" y="0"/>
                  </a:moveTo>
                  <a:lnTo>
                    <a:pt x="542034" y="0"/>
                  </a:lnTo>
                </a:path>
              </a:pathLst>
            </a:custGeom>
            <a:ln w="18970" cap="sq">
              <a:solidFill>
                <a:srgbClr val="FC4E07">
                  <a:alpha val="100000"/>
                </a:srgbClr>
              </a:solidFill>
              <a:prstDash val="solid"/>
              <a:round/>
            </a:ln>
          </p:spPr>
          <p:txBody>
            <a:bodyPr/>
            <a:lstStyle/>
            <a:p/>
          </p:txBody>
        </p:sp>
        <p:sp>
          <p:nvSpPr>
            <p:cNvPr id="87" name="pl87"/>
            <p:cNvSpPr/>
            <p:nvPr/>
          </p:nvSpPr>
          <p:spPr>
            <a:xfrm>
              <a:off x="6918851" y="3087660"/>
              <a:ext cx="0" cy="422696"/>
            </a:xfrm>
            <a:custGeom>
              <a:avLst/>
              <a:pathLst>
                <a:path w="0" h="422696">
                  <a:moveTo>
                    <a:pt x="0" y="0"/>
                  </a:moveTo>
                  <a:lnTo>
                    <a:pt x="0" y="422696"/>
                  </a:lnTo>
                </a:path>
              </a:pathLst>
            </a:custGeom>
            <a:ln w="18970" cap="sq">
              <a:solidFill>
                <a:srgbClr val="FC4E07">
                  <a:alpha val="100000"/>
                </a:srgbClr>
              </a:solidFill>
              <a:prstDash val="solid"/>
              <a:round/>
            </a:ln>
          </p:spPr>
          <p:txBody>
            <a:bodyPr/>
            <a:lstStyle/>
            <a:p/>
          </p:txBody>
        </p:sp>
        <p:sp>
          <p:nvSpPr>
            <p:cNvPr id="88" name="pl88"/>
            <p:cNvSpPr/>
            <p:nvPr/>
          </p:nvSpPr>
          <p:spPr>
            <a:xfrm>
              <a:off x="6531119" y="3510356"/>
              <a:ext cx="387732" cy="0"/>
            </a:xfrm>
            <a:custGeom>
              <a:avLst/>
              <a:pathLst>
                <a:path w="387732" h="0">
                  <a:moveTo>
                    <a:pt x="387732" y="0"/>
                  </a:moveTo>
                  <a:lnTo>
                    <a:pt x="0" y="0"/>
                  </a:lnTo>
                </a:path>
              </a:pathLst>
            </a:custGeom>
            <a:ln w="18970" cap="sq">
              <a:solidFill>
                <a:srgbClr val="FC4E07">
                  <a:alpha val="100000"/>
                </a:srgbClr>
              </a:solidFill>
              <a:prstDash val="solid"/>
              <a:round/>
            </a:ln>
          </p:spPr>
          <p:txBody>
            <a:bodyPr/>
            <a:lstStyle/>
            <a:p/>
          </p:txBody>
        </p:sp>
        <p:sp>
          <p:nvSpPr>
            <p:cNvPr id="89" name="pl89"/>
            <p:cNvSpPr/>
            <p:nvPr/>
          </p:nvSpPr>
          <p:spPr>
            <a:xfrm>
              <a:off x="6531119" y="3510356"/>
              <a:ext cx="0" cy="340235"/>
            </a:xfrm>
            <a:custGeom>
              <a:avLst/>
              <a:pathLst>
                <a:path w="0" h="340235">
                  <a:moveTo>
                    <a:pt x="0" y="0"/>
                  </a:moveTo>
                  <a:lnTo>
                    <a:pt x="0" y="340235"/>
                  </a:lnTo>
                </a:path>
              </a:pathLst>
            </a:custGeom>
            <a:ln w="18970" cap="sq">
              <a:solidFill>
                <a:srgbClr val="FC4E07">
                  <a:alpha val="100000"/>
                </a:srgbClr>
              </a:solidFill>
              <a:prstDash val="solid"/>
              <a:round/>
            </a:ln>
          </p:spPr>
          <p:txBody>
            <a:bodyPr/>
            <a:lstStyle/>
            <a:p/>
          </p:txBody>
        </p:sp>
        <p:sp>
          <p:nvSpPr>
            <p:cNvPr id="90" name="pl90"/>
            <p:cNvSpPr/>
            <p:nvPr/>
          </p:nvSpPr>
          <p:spPr>
            <a:xfrm>
              <a:off x="6404512" y="3850591"/>
              <a:ext cx="126606" cy="0"/>
            </a:xfrm>
            <a:custGeom>
              <a:avLst/>
              <a:pathLst>
                <a:path w="126606" h="0">
                  <a:moveTo>
                    <a:pt x="126606" y="0"/>
                  </a:moveTo>
                  <a:lnTo>
                    <a:pt x="0" y="0"/>
                  </a:lnTo>
                </a:path>
              </a:pathLst>
            </a:custGeom>
            <a:ln w="18970" cap="sq">
              <a:solidFill>
                <a:srgbClr val="FC4E07">
                  <a:alpha val="100000"/>
                </a:srgbClr>
              </a:solidFill>
              <a:prstDash val="solid"/>
              <a:round/>
            </a:ln>
          </p:spPr>
          <p:txBody>
            <a:bodyPr/>
            <a:lstStyle/>
            <a:p/>
          </p:txBody>
        </p:sp>
        <p:sp>
          <p:nvSpPr>
            <p:cNvPr id="91" name="pl91"/>
            <p:cNvSpPr/>
            <p:nvPr/>
          </p:nvSpPr>
          <p:spPr>
            <a:xfrm>
              <a:off x="6404512" y="3850591"/>
              <a:ext cx="0" cy="114564"/>
            </a:xfrm>
            <a:custGeom>
              <a:avLst/>
              <a:pathLst>
                <a:path w="0" h="114564">
                  <a:moveTo>
                    <a:pt x="0" y="0"/>
                  </a:moveTo>
                  <a:lnTo>
                    <a:pt x="0" y="114564"/>
                  </a:lnTo>
                </a:path>
              </a:pathLst>
            </a:custGeom>
            <a:ln w="18970" cap="sq">
              <a:solidFill>
                <a:srgbClr val="FC4E07">
                  <a:alpha val="100000"/>
                </a:srgbClr>
              </a:solidFill>
              <a:prstDash val="solid"/>
              <a:round/>
            </a:ln>
          </p:spPr>
          <p:txBody>
            <a:bodyPr/>
            <a:lstStyle/>
            <a:p/>
          </p:txBody>
        </p:sp>
        <p:sp>
          <p:nvSpPr>
            <p:cNvPr id="92" name="pl92"/>
            <p:cNvSpPr/>
            <p:nvPr/>
          </p:nvSpPr>
          <p:spPr>
            <a:xfrm>
              <a:off x="6531119" y="3850591"/>
              <a:ext cx="126606" cy="0"/>
            </a:xfrm>
            <a:custGeom>
              <a:avLst/>
              <a:pathLst>
                <a:path w="126606" h="0">
                  <a:moveTo>
                    <a:pt x="0" y="0"/>
                  </a:moveTo>
                  <a:lnTo>
                    <a:pt x="126606" y="0"/>
                  </a:lnTo>
                </a:path>
              </a:pathLst>
            </a:custGeom>
            <a:ln w="18970" cap="sq">
              <a:solidFill>
                <a:srgbClr val="FC4E07">
                  <a:alpha val="100000"/>
                </a:srgbClr>
              </a:solidFill>
              <a:prstDash val="solid"/>
              <a:round/>
            </a:ln>
          </p:spPr>
          <p:txBody>
            <a:bodyPr/>
            <a:lstStyle/>
            <a:p/>
          </p:txBody>
        </p:sp>
        <p:sp>
          <p:nvSpPr>
            <p:cNvPr id="93" name="pl93"/>
            <p:cNvSpPr/>
            <p:nvPr/>
          </p:nvSpPr>
          <p:spPr>
            <a:xfrm>
              <a:off x="6657725" y="3850591"/>
              <a:ext cx="0" cy="114564"/>
            </a:xfrm>
            <a:custGeom>
              <a:avLst/>
              <a:pathLst>
                <a:path w="0" h="114564">
                  <a:moveTo>
                    <a:pt x="0" y="0"/>
                  </a:moveTo>
                  <a:lnTo>
                    <a:pt x="0" y="114564"/>
                  </a:lnTo>
                </a:path>
              </a:pathLst>
            </a:custGeom>
            <a:ln w="18970" cap="sq">
              <a:solidFill>
                <a:srgbClr val="FC4E07">
                  <a:alpha val="100000"/>
                </a:srgbClr>
              </a:solidFill>
              <a:prstDash val="solid"/>
              <a:round/>
            </a:ln>
          </p:spPr>
          <p:txBody>
            <a:bodyPr/>
            <a:lstStyle/>
            <a:p/>
          </p:txBody>
        </p:sp>
        <p:sp>
          <p:nvSpPr>
            <p:cNvPr id="94" name="pl94"/>
            <p:cNvSpPr/>
            <p:nvPr/>
          </p:nvSpPr>
          <p:spPr>
            <a:xfrm>
              <a:off x="6918851" y="3510356"/>
              <a:ext cx="387732" cy="0"/>
            </a:xfrm>
            <a:custGeom>
              <a:avLst/>
              <a:pathLst>
                <a:path w="387732" h="0">
                  <a:moveTo>
                    <a:pt x="0" y="0"/>
                  </a:moveTo>
                  <a:lnTo>
                    <a:pt x="387732" y="0"/>
                  </a:lnTo>
                </a:path>
              </a:pathLst>
            </a:custGeom>
            <a:ln w="18970" cap="sq">
              <a:solidFill>
                <a:srgbClr val="FC4E07">
                  <a:alpha val="100000"/>
                </a:srgbClr>
              </a:solidFill>
              <a:prstDash val="solid"/>
              <a:round/>
            </a:ln>
          </p:spPr>
          <p:txBody>
            <a:bodyPr/>
            <a:lstStyle/>
            <a:p/>
          </p:txBody>
        </p:sp>
        <p:sp>
          <p:nvSpPr>
            <p:cNvPr id="95" name="pl95"/>
            <p:cNvSpPr/>
            <p:nvPr/>
          </p:nvSpPr>
          <p:spPr>
            <a:xfrm>
              <a:off x="7306584" y="3510356"/>
              <a:ext cx="0" cy="116179"/>
            </a:xfrm>
            <a:custGeom>
              <a:avLst/>
              <a:pathLst>
                <a:path w="0" h="116179">
                  <a:moveTo>
                    <a:pt x="0" y="0"/>
                  </a:moveTo>
                  <a:lnTo>
                    <a:pt x="0" y="116179"/>
                  </a:lnTo>
                </a:path>
              </a:pathLst>
            </a:custGeom>
            <a:ln w="18970" cap="sq">
              <a:solidFill>
                <a:srgbClr val="FC4E07">
                  <a:alpha val="100000"/>
                </a:srgbClr>
              </a:solidFill>
              <a:prstDash val="solid"/>
              <a:round/>
            </a:ln>
          </p:spPr>
          <p:txBody>
            <a:bodyPr/>
            <a:lstStyle/>
            <a:p/>
          </p:txBody>
        </p:sp>
        <p:sp>
          <p:nvSpPr>
            <p:cNvPr id="96" name="pl96"/>
            <p:cNvSpPr/>
            <p:nvPr/>
          </p:nvSpPr>
          <p:spPr>
            <a:xfrm>
              <a:off x="6910938" y="3626535"/>
              <a:ext cx="395645" cy="0"/>
            </a:xfrm>
            <a:custGeom>
              <a:avLst/>
              <a:pathLst>
                <a:path w="395645" h="0">
                  <a:moveTo>
                    <a:pt x="395645" y="0"/>
                  </a:moveTo>
                  <a:lnTo>
                    <a:pt x="0" y="0"/>
                  </a:lnTo>
                </a:path>
              </a:pathLst>
            </a:custGeom>
            <a:ln w="18970" cap="sq">
              <a:solidFill>
                <a:srgbClr val="FC4E07">
                  <a:alpha val="100000"/>
                </a:srgbClr>
              </a:solidFill>
              <a:prstDash val="solid"/>
              <a:round/>
            </a:ln>
          </p:spPr>
          <p:txBody>
            <a:bodyPr/>
            <a:lstStyle/>
            <a:p/>
          </p:txBody>
        </p:sp>
        <p:sp>
          <p:nvSpPr>
            <p:cNvPr id="97" name="pl97"/>
            <p:cNvSpPr/>
            <p:nvPr/>
          </p:nvSpPr>
          <p:spPr>
            <a:xfrm>
              <a:off x="6910938" y="3626535"/>
              <a:ext cx="0" cy="338620"/>
            </a:xfrm>
            <a:custGeom>
              <a:avLst/>
              <a:pathLst>
                <a:path w="0" h="338620">
                  <a:moveTo>
                    <a:pt x="0" y="0"/>
                  </a:moveTo>
                  <a:lnTo>
                    <a:pt x="0" y="338620"/>
                  </a:lnTo>
                </a:path>
              </a:pathLst>
            </a:custGeom>
            <a:ln w="18970" cap="sq">
              <a:solidFill>
                <a:srgbClr val="FC4E07">
                  <a:alpha val="100000"/>
                </a:srgbClr>
              </a:solidFill>
              <a:prstDash val="solid"/>
              <a:round/>
            </a:ln>
          </p:spPr>
          <p:txBody>
            <a:bodyPr/>
            <a:lstStyle/>
            <a:p/>
          </p:txBody>
        </p:sp>
        <p:sp>
          <p:nvSpPr>
            <p:cNvPr id="98" name="pl98"/>
            <p:cNvSpPr/>
            <p:nvPr/>
          </p:nvSpPr>
          <p:spPr>
            <a:xfrm>
              <a:off x="7306584" y="3626535"/>
              <a:ext cx="395645" cy="0"/>
            </a:xfrm>
            <a:custGeom>
              <a:avLst/>
              <a:pathLst>
                <a:path w="395645" h="0">
                  <a:moveTo>
                    <a:pt x="0" y="0"/>
                  </a:moveTo>
                  <a:lnTo>
                    <a:pt x="395645" y="0"/>
                  </a:lnTo>
                </a:path>
              </a:pathLst>
            </a:custGeom>
            <a:ln w="18970" cap="sq">
              <a:solidFill>
                <a:srgbClr val="FC4E07">
                  <a:alpha val="100000"/>
                </a:srgbClr>
              </a:solidFill>
              <a:prstDash val="solid"/>
              <a:round/>
            </a:ln>
          </p:spPr>
          <p:txBody>
            <a:bodyPr/>
            <a:lstStyle/>
            <a:p/>
          </p:txBody>
        </p:sp>
        <p:sp>
          <p:nvSpPr>
            <p:cNvPr id="99" name="pl99"/>
            <p:cNvSpPr/>
            <p:nvPr/>
          </p:nvSpPr>
          <p:spPr>
            <a:xfrm>
              <a:off x="7702229" y="3626535"/>
              <a:ext cx="0" cy="141055"/>
            </a:xfrm>
            <a:custGeom>
              <a:avLst/>
              <a:pathLst>
                <a:path w="0" h="141055">
                  <a:moveTo>
                    <a:pt x="0" y="0"/>
                  </a:moveTo>
                  <a:lnTo>
                    <a:pt x="0" y="141055"/>
                  </a:lnTo>
                </a:path>
              </a:pathLst>
            </a:custGeom>
            <a:ln w="18970" cap="sq">
              <a:solidFill>
                <a:srgbClr val="FC4E07">
                  <a:alpha val="100000"/>
                </a:srgbClr>
              </a:solidFill>
              <a:prstDash val="solid"/>
              <a:round/>
            </a:ln>
          </p:spPr>
          <p:txBody>
            <a:bodyPr/>
            <a:lstStyle/>
            <a:p/>
          </p:txBody>
        </p:sp>
        <p:sp>
          <p:nvSpPr>
            <p:cNvPr id="100" name="pl100"/>
            <p:cNvSpPr/>
            <p:nvPr/>
          </p:nvSpPr>
          <p:spPr>
            <a:xfrm>
              <a:off x="7354061" y="3767590"/>
              <a:ext cx="348167" cy="0"/>
            </a:xfrm>
            <a:custGeom>
              <a:avLst/>
              <a:pathLst>
                <a:path w="348167" h="0">
                  <a:moveTo>
                    <a:pt x="348167" y="0"/>
                  </a:moveTo>
                  <a:lnTo>
                    <a:pt x="0" y="0"/>
                  </a:lnTo>
                </a:path>
              </a:pathLst>
            </a:custGeom>
            <a:ln w="18970" cap="sq">
              <a:solidFill>
                <a:srgbClr val="FC4E07">
                  <a:alpha val="100000"/>
                </a:srgbClr>
              </a:solidFill>
              <a:prstDash val="solid"/>
              <a:round/>
            </a:ln>
          </p:spPr>
          <p:txBody>
            <a:bodyPr/>
            <a:lstStyle/>
            <a:p/>
          </p:txBody>
        </p:sp>
        <p:sp>
          <p:nvSpPr>
            <p:cNvPr id="101" name="pl101"/>
            <p:cNvSpPr/>
            <p:nvPr/>
          </p:nvSpPr>
          <p:spPr>
            <a:xfrm>
              <a:off x="7354061" y="3767590"/>
              <a:ext cx="0" cy="70935"/>
            </a:xfrm>
            <a:custGeom>
              <a:avLst/>
              <a:pathLst>
                <a:path w="0" h="70935">
                  <a:moveTo>
                    <a:pt x="0" y="0"/>
                  </a:moveTo>
                  <a:lnTo>
                    <a:pt x="0" y="70935"/>
                  </a:lnTo>
                </a:path>
              </a:pathLst>
            </a:custGeom>
            <a:ln w="18970" cap="sq">
              <a:solidFill>
                <a:srgbClr val="FC4E07">
                  <a:alpha val="100000"/>
                </a:srgbClr>
              </a:solidFill>
              <a:prstDash val="solid"/>
              <a:round/>
            </a:ln>
          </p:spPr>
          <p:txBody>
            <a:bodyPr/>
            <a:lstStyle/>
            <a:p/>
          </p:txBody>
        </p:sp>
        <p:sp>
          <p:nvSpPr>
            <p:cNvPr id="102" name="pl102"/>
            <p:cNvSpPr/>
            <p:nvPr/>
          </p:nvSpPr>
          <p:spPr>
            <a:xfrm>
              <a:off x="7164152" y="3838526"/>
              <a:ext cx="189909" cy="0"/>
            </a:xfrm>
            <a:custGeom>
              <a:avLst/>
              <a:pathLst>
                <a:path w="189909" h="0">
                  <a:moveTo>
                    <a:pt x="189909" y="0"/>
                  </a:moveTo>
                  <a:lnTo>
                    <a:pt x="0" y="0"/>
                  </a:lnTo>
                </a:path>
              </a:pathLst>
            </a:custGeom>
            <a:ln w="18970" cap="sq">
              <a:solidFill>
                <a:srgbClr val="FC4E07">
                  <a:alpha val="100000"/>
                </a:srgbClr>
              </a:solidFill>
              <a:prstDash val="solid"/>
              <a:round/>
            </a:ln>
          </p:spPr>
          <p:txBody>
            <a:bodyPr/>
            <a:lstStyle/>
            <a:p/>
          </p:txBody>
        </p:sp>
        <p:sp>
          <p:nvSpPr>
            <p:cNvPr id="103" name="pl103"/>
            <p:cNvSpPr/>
            <p:nvPr/>
          </p:nvSpPr>
          <p:spPr>
            <a:xfrm>
              <a:off x="7164152" y="3838526"/>
              <a:ext cx="0" cy="126629"/>
            </a:xfrm>
            <a:custGeom>
              <a:avLst/>
              <a:pathLst>
                <a:path w="0" h="126629">
                  <a:moveTo>
                    <a:pt x="0" y="0"/>
                  </a:moveTo>
                  <a:lnTo>
                    <a:pt x="0" y="126629"/>
                  </a:lnTo>
                </a:path>
              </a:pathLst>
            </a:custGeom>
            <a:ln w="18970" cap="sq">
              <a:solidFill>
                <a:srgbClr val="FC4E07">
                  <a:alpha val="100000"/>
                </a:srgbClr>
              </a:solidFill>
              <a:prstDash val="solid"/>
              <a:round/>
            </a:ln>
          </p:spPr>
          <p:txBody>
            <a:bodyPr/>
            <a:lstStyle/>
            <a:p/>
          </p:txBody>
        </p:sp>
        <p:sp>
          <p:nvSpPr>
            <p:cNvPr id="104" name="pl104"/>
            <p:cNvSpPr/>
            <p:nvPr/>
          </p:nvSpPr>
          <p:spPr>
            <a:xfrm>
              <a:off x="7354061" y="3838526"/>
              <a:ext cx="189909" cy="0"/>
            </a:xfrm>
            <a:custGeom>
              <a:avLst/>
              <a:pathLst>
                <a:path w="189909" h="0">
                  <a:moveTo>
                    <a:pt x="0" y="0"/>
                  </a:moveTo>
                  <a:lnTo>
                    <a:pt x="189909" y="0"/>
                  </a:lnTo>
                </a:path>
              </a:pathLst>
            </a:custGeom>
            <a:ln w="18970" cap="sq">
              <a:solidFill>
                <a:srgbClr val="FC4E07">
                  <a:alpha val="100000"/>
                </a:srgbClr>
              </a:solidFill>
              <a:prstDash val="solid"/>
              <a:round/>
            </a:ln>
          </p:spPr>
          <p:txBody>
            <a:bodyPr/>
            <a:lstStyle/>
            <a:p/>
          </p:txBody>
        </p:sp>
        <p:sp>
          <p:nvSpPr>
            <p:cNvPr id="105" name="pl105"/>
            <p:cNvSpPr/>
            <p:nvPr/>
          </p:nvSpPr>
          <p:spPr>
            <a:xfrm>
              <a:off x="7543971" y="3838526"/>
              <a:ext cx="0" cy="43694"/>
            </a:xfrm>
            <a:custGeom>
              <a:avLst/>
              <a:pathLst>
                <a:path w="0" h="43694">
                  <a:moveTo>
                    <a:pt x="0" y="0"/>
                  </a:moveTo>
                  <a:lnTo>
                    <a:pt x="0" y="43694"/>
                  </a:lnTo>
                </a:path>
              </a:pathLst>
            </a:custGeom>
            <a:ln w="18970" cap="sq">
              <a:solidFill>
                <a:srgbClr val="FC4E07">
                  <a:alpha val="100000"/>
                </a:srgbClr>
              </a:solidFill>
              <a:prstDash val="solid"/>
              <a:round/>
            </a:ln>
          </p:spPr>
          <p:txBody>
            <a:bodyPr/>
            <a:lstStyle/>
            <a:p/>
          </p:txBody>
        </p:sp>
        <p:sp>
          <p:nvSpPr>
            <p:cNvPr id="106" name="pl106"/>
            <p:cNvSpPr/>
            <p:nvPr/>
          </p:nvSpPr>
          <p:spPr>
            <a:xfrm>
              <a:off x="7417365" y="3882221"/>
              <a:ext cx="126606" cy="0"/>
            </a:xfrm>
            <a:custGeom>
              <a:avLst/>
              <a:pathLst>
                <a:path w="126606" h="0">
                  <a:moveTo>
                    <a:pt x="126606" y="0"/>
                  </a:moveTo>
                  <a:lnTo>
                    <a:pt x="0" y="0"/>
                  </a:lnTo>
                </a:path>
              </a:pathLst>
            </a:custGeom>
            <a:ln w="18970" cap="sq">
              <a:solidFill>
                <a:srgbClr val="FC4E07">
                  <a:alpha val="100000"/>
                </a:srgbClr>
              </a:solidFill>
              <a:prstDash val="solid"/>
              <a:round/>
            </a:ln>
          </p:spPr>
          <p:txBody>
            <a:bodyPr/>
            <a:lstStyle/>
            <a:p/>
          </p:txBody>
        </p:sp>
        <p:sp>
          <p:nvSpPr>
            <p:cNvPr id="107" name="pl107"/>
            <p:cNvSpPr/>
            <p:nvPr/>
          </p:nvSpPr>
          <p:spPr>
            <a:xfrm>
              <a:off x="7417365" y="3882221"/>
              <a:ext cx="0" cy="82934"/>
            </a:xfrm>
            <a:custGeom>
              <a:avLst/>
              <a:pathLst>
                <a:path w="0" h="82934">
                  <a:moveTo>
                    <a:pt x="0" y="0"/>
                  </a:moveTo>
                  <a:lnTo>
                    <a:pt x="0" y="82934"/>
                  </a:lnTo>
                </a:path>
              </a:pathLst>
            </a:custGeom>
            <a:ln w="18970" cap="sq">
              <a:solidFill>
                <a:srgbClr val="FC4E07">
                  <a:alpha val="100000"/>
                </a:srgbClr>
              </a:solidFill>
              <a:prstDash val="solid"/>
              <a:round/>
            </a:ln>
          </p:spPr>
          <p:txBody>
            <a:bodyPr/>
            <a:lstStyle/>
            <a:p/>
          </p:txBody>
        </p:sp>
        <p:sp>
          <p:nvSpPr>
            <p:cNvPr id="108" name="pl108"/>
            <p:cNvSpPr/>
            <p:nvPr/>
          </p:nvSpPr>
          <p:spPr>
            <a:xfrm>
              <a:off x="7543971" y="3882221"/>
              <a:ext cx="126606" cy="0"/>
            </a:xfrm>
            <a:custGeom>
              <a:avLst/>
              <a:pathLst>
                <a:path w="126606" h="0">
                  <a:moveTo>
                    <a:pt x="0" y="0"/>
                  </a:moveTo>
                  <a:lnTo>
                    <a:pt x="126606" y="0"/>
                  </a:lnTo>
                </a:path>
              </a:pathLst>
            </a:custGeom>
            <a:ln w="18970" cap="sq">
              <a:solidFill>
                <a:srgbClr val="FC4E07">
                  <a:alpha val="100000"/>
                </a:srgbClr>
              </a:solidFill>
              <a:prstDash val="solid"/>
              <a:round/>
            </a:ln>
          </p:spPr>
          <p:txBody>
            <a:bodyPr/>
            <a:lstStyle/>
            <a:p/>
          </p:txBody>
        </p:sp>
        <p:sp>
          <p:nvSpPr>
            <p:cNvPr id="109" name="pl109"/>
            <p:cNvSpPr/>
            <p:nvPr/>
          </p:nvSpPr>
          <p:spPr>
            <a:xfrm>
              <a:off x="7670578" y="3882221"/>
              <a:ext cx="0" cy="82934"/>
            </a:xfrm>
            <a:custGeom>
              <a:avLst/>
              <a:pathLst>
                <a:path w="0" h="82934">
                  <a:moveTo>
                    <a:pt x="0" y="0"/>
                  </a:moveTo>
                  <a:lnTo>
                    <a:pt x="0" y="82934"/>
                  </a:lnTo>
                </a:path>
              </a:pathLst>
            </a:custGeom>
            <a:ln w="18970" cap="sq">
              <a:solidFill>
                <a:srgbClr val="FC4E07">
                  <a:alpha val="100000"/>
                </a:srgbClr>
              </a:solidFill>
              <a:prstDash val="solid"/>
              <a:round/>
            </a:ln>
          </p:spPr>
          <p:txBody>
            <a:bodyPr/>
            <a:lstStyle/>
            <a:p/>
          </p:txBody>
        </p:sp>
        <p:sp>
          <p:nvSpPr>
            <p:cNvPr id="110" name="pl110"/>
            <p:cNvSpPr/>
            <p:nvPr/>
          </p:nvSpPr>
          <p:spPr>
            <a:xfrm>
              <a:off x="7702229" y="3767590"/>
              <a:ext cx="348167" cy="0"/>
            </a:xfrm>
            <a:custGeom>
              <a:avLst/>
              <a:pathLst>
                <a:path w="348167" h="0">
                  <a:moveTo>
                    <a:pt x="0" y="0"/>
                  </a:moveTo>
                  <a:lnTo>
                    <a:pt x="348167" y="0"/>
                  </a:lnTo>
                </a:path>
              </a:pathLst>
            </a:custGeom>
            <a:ln w="18970" cap="sq">
              <a:solidFill>
                <a:srgbClr val="FC4E07">
                  <a:alpha val="100000"/>
                </a:srgbClr>
              </a:solidFill>
              <a:prstDash val="solid"/>
              <a:round/>
            </a:ln>
          </p:spPr>
          <p:txBody>
            <a:bodyPr/>
            <a:lstStyle/>
            <a:p/>
          </p:txBody>
        </p:sp>
        <p:sp>
          <p:nvSpPr>
            <p:cNvPr id="111" name="pl111"/>
            <p:cNvSpPr/>
            <p:nvPr/>
          </p:nvSpPr>
          <p:spPr>
            <a:xfrm>
              <a:off x="8050397" y="3767590"/>
              <a:ext cx="0" cy="26003"/>
            </a:xfrm>
            <a:custGeom>
              <a:avLst/>
              <a:pathLst>
                <a:path w="0" h="26003">
                  <a:moveTo>
                    <a:pt x="0" y="0"/>
                  </a:moveTo>
                  <a:lnTo>
                    <a:pt x="0" y="26003"/>
                  </a:lnTo>
                </a:path>
              </a:pathLst>
            </a:custGeom>
            <a:ln w="18970" cap="sq">
              <a:solidFill>
                <a:srgbClr val="FC4E07">
                  <a:alpha val="100000"/>
                </a:srgbClr>
              </a:solidFill>
              <a:prstDash val="solid"/>
              <a:round/>
            </a:ln>
          </p:spPr>
          <p:txBody>
            <a:bodyPr/>
            <a:lstStyle/>
            <a:p/>
          </p:txBody>
        </p:sp>
        <p:sp>
          <p:nvSpPr>
            <p:cNvPr id="112" name="pl112"/>
            <p:cNvSpPr/>
            <p:nvPr/>
          </p:nvSpPr>
          <p:spPr>
            <a:xfrm>
              <a:off x="7923791" y="3793594"/>
              <a:ext cx="126606" cy="0"/>
            </a:xfrm>
            <a:custGeom>
              <a:avLst/>
              <a:pathLst>
                <a:path w="126606" h="0">
                  <a:moveTo>
                    <a:pt x="126606" y="0"/>
                  </a:moveTo>
                  <a:lnTo>
                    <a:pt x="0" y="0"/>
                  </a:lnTo>
                </a:path>
              </a:pathLst>
            </a:custGeom>
            <a:ln w="18970" cap="sq">
              <a:solidFill>
                <a:srgbClr val="FC4E07">
                  <a:alpha val="100000"/>
                </a:srgbClr>
              </a:solidFill>
              <a:prstDash val="solid"/>
              <a:round/>
            </a:ln>
          </p:spPr>
          <p:txBody>
            <a:bodyPr/>
            <a:lstStyle/>
            <a:p/>
          </p:txBody>
        </p:sp>
        <p:sp>
          <p:nvSpPr>
            <p:cNvPr id="113" name="pl113"/>
            <p:cNvSpPr/>
            <p:nvPr/>
          </p:nvSpPr>
          <p:spPr>
            <a:xfrm>
              <a:off x="7923791" y="3793594"/>
              <a:ext cx="0" cy="171561"/>
            </a:xfrm>
            <a:custGeom>
              <a:avLst/>
              <a:pathLst>
                <a:path w="0" h="171561">
                  <a:moveTo>
                    <a:pt x="0" y="0"/>
                  </a:moveTo>
                  <a:lnTo>
                    <a:pt x="0" y="171561"/>
                  </a:lnTo>
                </a:path>
              </a:pathLst>
            </a:custGeom>
            <a:ln w="18970" cap="sq">
              <a:solidFill>
                <a:srgbClr val="FC4E07">
                  <a:alpha val="100000"/>
                </a:srgbClr>
              </a:solidFill>
              <a:prstDash val="solid"/>
              <a:round/>
            </a:ln>
          </p:spPr>
          <p:txBody>
            <a:bodyPr/>
            <a:lstStyle/>
            <a:p/>
          </p:txBody>
        </p:sp>
        <p:sp>
          <p:nvSpPr>
            <p:cNvPr id="114" name="pl114"/>
            <p:cNvSpPr/>
            <p:nvPr/>
          </p:nvSpPr>
          <p:spPr>
            <a:xfrm>
              <a:off x="8050397" y="3793594"/>
              <a:ext cx="126606" cy="0"/>
            </a:xfrm>
            <a:custGeom>
              <a:avLst/>
              <a:pathLst>
                <a:path w="126606" h="0">
                  <a:moveTo>
                    <a:pt x="0" y="0"/>
                  </a:moveTo>
                  <a:lnTo>
                    <a:pt x="126606" y="0"/>
                  </a:lnTo>
                </a:path>
              </a:pathLst>
            </a:custGeom>
            <a:ln w="18970" cap="sq">
              <a:solidFill>
                <a:srgbClr val="FC4E07">
                  <a:alpha val="100000"/>
                </a:srgbClr>
              </a:solidFill>
              <a:prstDash val="solid"/>
              <a:round/>
            </a:ln>
          </p:spPr>
          <p:txBody>
            <a:bodyPr/>
            <a:lstStyle/>
            <a:p/>
          </p:txBody>
        </p:sp>
        <p:sp>
          <p:nvSpPr>
            <p:cNvPr id="115" name="pl115"/>
            <p:cNvSpPr/>
            <p:nvPr/>
          </p:nvSpPr>
          <p:spPr>
            <a:xfrm>
              <a:off x="8177004" y="3793594"/>
              <a:ext cx="0" cy="171561"/>
            </a:xfrm>
            <a:custGeom>
              <a:avLst/>
              <a:pathLst>
                <a:path w="0" h="171561">
                  <a:moveTo>
                    <a:pt x="0" y="0"/>
                  </a:moveTo>
                  <a:lnTo>
                    <a:pt x="0" y="171561"/>
                  </a:lnTo>
                </a:path>
              </a:pathLst>
            </a:custGeom>
            <a:ln w="18970" cap="sq">
              <a:solidFill>
                <a:srgbClr val="FC4E07">
                  <a:alpha val="100000"/>
                </a:srgbClr>
              </a:solidFill>
              <a:prstDash val="solid"/>
              <a:round/>
            </a:ln>
          </p:spPr>
          <p:txBody>
            <a:bodyPr/>
            <a:lstStyle/>
            <a:p/>
          </p:txBody>
        </p:sp>
        <p:sp>
          <p:nvSpPr>
            <p:cNvPr id="116" name="tx116"/>
            <p:cNvSpPr/>
            <p:nvPr/>
          </p:nvSpPr>
          <p:spPr>
            <a:xfrm rot="-5400000">
              <a:off x="1188138" y="4098675"/>
              <a:ext cx="300169"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Sikkim</a:t>
              </a:r>
            </a:p>
          </p:txBody>
        </p:sp>
        <p:sp>
          <p:nvSpPr>
            <p:cNvPr id="117" name="tx117"/>
            <p:cNvSpPr/>
            <p:nvPr/>
          </p:nvSpPr>
          <p:spPr>
            <a:xfrm rot="-5400000">
              <a:off x="1393139" y="4132154"/>
              <a:ext cx="381861" cy="84647"/>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Haryana</a:t>
              </a:r>
            </a:p>
          </p:txBody>
        </p:sp>
        <p:sp>
          <p:nvSpPr>
            <p:cNvPr id="118" name="tx118"/>
            <p:cNvSpPr/>
            <p:nvPr/>
          </p:nvSpPr>
          <p:spPr>
            <a:xfrm rot="-5400000">
              <a:off x="1696395" y="4099623"/>
              <a:ext cx="299287" cy="67135"/>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Assam</a:t>
              </a:r>
            </a:p>
          </p:txBody>
        </p:sp>
        <p:sp>
          <p:nvSpPr>
            <p:cNvPr id="119" name="tx119"/>
            <p:cNvSpPr/>
            <p:nvPr/>
          </p:nvSpPr>
          <p:spPr>
            <a:xfrm rot="-5400000">
              <a:off x="1804750" y="4224190"/>
              <a:ext cx="568711"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West Bengal</a:t>
              </a:r>
            </a:p>
          </p:txBody>
        </p:sp>
        <p:sp>
          <p:nvSpPr>
            <p:cNvPr id="120" name="tx120"/>
            <p:cNvSpPr/>
            <p:nvPr/>
          </p:nvSpPr>
          <p:spPr>
            <a:xfrm rot="-5400000">
              <a:off x="1926515" y="4373150"/>
              <a:ext cx="849119"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Arunachal Pradesh</a:t>
              </a:r>
            </a:p>
          </p:txBody>
        </p:sp>
        <p:sp>
          <p:nvSpPr>
            <p:cNvPr id="121" name="tx121"/>
            <p:cNvSpPr/>
            <p:nvPr/>
          </p:nvSpPr>
          <p:spPr>
            <a:xfrm rot="-5400000">
              <a:off x="2380186" y="4155180"/>
              <a:ext cx="430691"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Nagaland</a:t>
              </a:r>
            </a:p>
          </p:txBody>
        </p:sp>
        <p:sp>
          <p:nvSpPr>
            <p:cNvPr id="122" name="tx122"/>
            <p:cNvSpPr/>
            <p:nvPr/>
          </p:nvSpPr>
          <p:spPr>
            <a:xfrm rot="-5400000">
              <a:off x="2600008" y="4206083"/>
              <a:ext cx="514985"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Tamil Nadu</a:t>
              </a:r>
            </a:p>
          </p:txBody>
        </p:sp>
        <p:sp>
          <p:nvSpPr>
            <p:cNvPr id="123" name="tx123"/>
            <p:cNvSpPr/>
            <p:nvPr/>
          </p:nvSpPr>
          <p:spPr>
            <a:xfrm rot="-5400000">
              <a:off x="2702365" y="4356939"/>
              <a:ext cx="816698"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Himachal Pradesh</a:t>
              </a:r>
            </a:p>
          </p:txBody>
        </p:sp>
        <p:sp>
          <p:nvSpPr>
            <p:cNvPr id="124" name="tx124"/>
            <p:cNvSpPr/>
            <p:nvPr/>
          </p:nvSpPr>
          <p:spPr>
            <a:xfrm rot="-5400000">
              <a:off x="3220040" y="4092477"/>
              <a:ext cx="287774"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Kerala</a:t>
              </a:r>
            </a:p>
          </p:txBody>
        </p:sp>
        <p:sp>
          <p:nvSpPr>
            <p:cNvPr id="125" name="tx125"/>
            <p:cNvSpPr/>
            <p:nvPr/>
          </p:nvSpPr>
          <p:spPr>
            <a:xfrm rot="-5400000">
              <a:off x="3316860" y="4231358"/>
              <a:ext cx="583047"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Chhattisgarh</a:t>
              </a:r>
            </a:p>
          </p:txBody>
        </p:sp>
        <p:sp>
          <p:nvSpPr>
            <p:cNvPr id="126" name="tx126"/>
            <p:cNvSpPr/>
            <p:nvPr/>
          </p:nvSpPr>
          <p:spPr>
            <a:xfrm rot="-5400000">
              <a:off x="3588181" y="4230762"/>
              <a:ext cx="564344"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Uttarakhand</a:t>
              </a:r>
            </a:p>
          </p:txBody>
        </p:sp>
        <p:sp>
          <p:nvSpPr>
            <p:cNvPr id="127" name="tx127"/>
            <p:cNvSpPr/>
            <p:nvPr/>
          </p:nvSpPr>
          <p:spPr>
            <a:xfrm rot="-5400000">
              <a:off x="3739985" y="4314660"/>
              <a:ext cx="749651"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Madhya Pradesh</a:t>
              </a:r>
            </a:p>
          </p:txBody>
        </p:sp>
        <p:sp>
          <p:nvSpPr>
            <p:cNvPr id="128" name="tx128"/>
            <p:cNvSpPr/>
            <p:nvPr/>
          </p:nvSpPr>
          <p:spPr>
            <a:xfrm rot="-5400000">
              <a:off x="4214630" y="4093227"/>
              <a:ext cx="306785"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Punjab</a:t>
              </a:r>
            </a:p>
          </p:txBody>
        </p:sp>
        <p:sp>
          <p:nvSpPr>
            <p:cNvPr id="129" name="tx129"/>
            <p:cNvSpPr/>
            <p:nvPr/>
          </p:nvSpPr>
          <p:spPr>
            <a:xfrm rot="-5400000">
              <a:off x="4436878" y="4141704"/>
              <a:ext cx="386228"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Mizoram</a:t>
              </a:r>
            </a:p>
          </p:txBody>
        </p:sp>
        <p:sp>
          <p:nvSpPr>
            <p:cNvPr id="130" name="tx130"/>
            <p:cNvSpPr/>
            <p:nvPr/>
          </p:nvSpPr>
          <p:spPr>
            <a:xfrm rot="-5400000">
              <a:off x="4572008" y="4259787"/>
              <a:ext cx="622393"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Uttar Pradesh</a:t>
              </a:r>
            </a:p>
          </p:txBody>
        </p:sp>
        <p:sp>
          <p:nvSpPr>
            <p:cNvPr id="131" name="tx131"/>
            <p:cNvSpPr/>
            <p:nvPr/>
          </p:nvSpPr>
          <p:spPr>
            <a:xfrm rot="-5400000">
              <a:off x="4943966" y="4123531"/>
              <a:ext cx="367393"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Manipur</a:t>
              </a:r>
            </a:p>
          </p:txBody>
        </p:sp>
        <p:sp>
          <p:nvSpPr>
            <p:cNvPr id="132" name="tx132"/>
            <p:cNvSpPr/>
            <p:nvPr/>
          </p:nvSpPr>
          <p:spPr>
            <a:xfrm rot="-5400000">
              <a:off x="5218616" y="4102093"/>
              <a:ext cx="324518"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Tripura</a:t>
              </a:r>
            </a:p>
          </p:txBody>
        </p:sp>
        <p:sp>
          <p:nvSpPr>
            <p:cNvPr id="133" name="tx133"/>
            <p:cNvSpPr/>
            <p:nvPr/>
          </p:nvSpPr>
          <p:spPr>
            <a:xfrm rot="-5400000">
              <a:off x="5406480" y="4168148"/>
              <a:ext cx="455922" cy="86720"/>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Jharkhand</a:t>
              </a:r>
            </a:p>
          </p:txBody>
        </p:sp>
        <p:sp>
          <p:nvSpPr>
            <p:cNvPr id="134" name="tx134"/>
            <p:cNvSpPr/>
            <p:nvPr/>
          </p:nvSpPr>
          <p:spPr>
            <a:xfrm rot="-5400000">
              <a:off x="5777644" y="4067004"/>
              <a:ext cx="236827"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Bihar</a:t>
              </a:r>
            </a:p>
          </p:txBody>
        </p:sp>
        <p:sp>
          <p:nvSpPr>
            <p:cNvPr id="135" name="tx135"/>
            <p:cNvSpPr/>
            <p:nvPr/>
          </p:nvSpPr>
          <p:spPr>
            <a:xfrm rot="-5400000">
              <a:off x="5917869" y="4179992"/>
              <a:ext cx="462803"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Karnataka</a:t>
              </a:r>
            </a:p>
          </p:txBody>
        </p:sp>
        <p:sp>
          <p:nvSpPr>
            <p:cNvPr id="136" name="tx136"/>
            <p:cNvSpPr/>
            <p:nvPr/>
          </p:nvSpPr>
          <p:spPr>
            <a:xfrm rot="-5400000">
              <a:off x="6147350" y="4186211"/>
              <a:ext cx="492754"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Meghalaya</a:t>
              </a:r>
            </a:p>
          </p:txBody>
        </p:sp>
        <p:sp>
          <p:nvSpPr>
            <p:cNvPr id="137" name="tx137"/>
            <p:cNvSpPr/>
            <p:nvPr/>
          </p:nvSpPr>
          <p:spPr>
            <a:xfrm rot="-5400000">
              <a:off x="6421472" y="4165303"/>
              <a:ext cx="450937"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Rajasthan</a:t>
              </a:r>
            </a:p>
          </p:txBody>
        </p:sp>
        <p:sp>
          <p:nvSpPr>
            <p:cNvPr id="138" name="tx138"/>
            <p:cNvSpPr/>
            <p:nvPr/>
          </p:nvSpPr>
          <p:spPr>
            <a:xfrm rot="-5400000">
              <a:off x="6663260" y="4176727"/>
              <a:ext cx="473786"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Telangana</a:t>
              </a:r>
            </a:p>
          </p:txBody>
        </p:sp>
        <p:sp>
          <p:nvSpPr>
            <p:cNvPr id="139" name="tx139"/>
            <p:cNvSpPr/>
            <p:nvPr/>
          </p:nvSpPr>
          <p:spPr>
            <a:xfrm rot="-5400000">
              <a:off x="7005510" y="4105203"/>
              <a:ext cx="313225"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Odisha</a:t>
              </a:r>
            </a:p>
          </p:txBody>
        </p:sp>
        <p:sp>
          <p:nvSpPr>
            <p:cNvPr id="140" name="tx140"/>
            <p:cNvSpPr/>
            <p:nvPr/>
          </p:nvSpPr>
          <p:spPr>
            <a:xfrm rot="-5400000">
              <a:off x="7055794" y="4308131"/>
              <a:ext cx="719082"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Andhra Pradesh</a:t>
              </a:r>
            </a:p>
          </p:txBody>
        </p:sp>
        <p:sp>
          <p:nvSpPr>
            <p:cNvPr id="141" name="tx141"/>
            <p:cNvSpPr/>
            <p:nvPr/>
          </p:nvSpPr>
          <p:spPr>
            <a:xfrm rot="-5400000">
              <a:off x="7383222" y="4233916"/>
              <a:ext cx="570652"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Maharashtra</a:t>
              </a:r>
            </a:p>
          </p:txBody>
        </p:sp>
        <p:sp>
          <p:nvSpPr>
            <p:cNvPr id="142" name="tx142"/>
            <p:cNvSpPr/>
            <p:nvPr/>
          </p:nvSpPr>
          <p:spPr>
            <a:xfrm rot="-5400000">
              <a:off x="7832240" y="4039699"/>
              <a:ext cx="180630"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Goa</a:t>
              </a:r>
            </a:p>
          </p:txBody>
        </p:sp>
        <p:sp>
          <p:nvSpPr>
            <p:cNvPr id="143" name="tx143"/>
            <p:cNvSpPr/>
            <p:nvPr/>
          </p:nvSpPr>
          <p:spPr>
            <a:xfrm rot="-5400000">
              <a:off x="7998402" y="4107651"/>
              <a:ext cx="335633"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Gujarat</a:t>
              </a:r>
            </a:p>
          </p:txBody>
        </p:sp>
        <p:sp>
          <p:nvSpPr>
            <p:cNvPr id="144" name="rc144"/>
            <p:cNvSpPr/>
            <p:nvPr/>
          </p:nvSpPr>
          <p:spPr>
            <a:xfrm>
              <a:off x="1254159" y="2370799"/>
              <a:ext cx="4221061" cy="1975306"/>
            </a:xfrm>
            <a:prstGeom prst="rect">
              <a:avLst/>
            </a:prstGeom>
            <a:ln w="18970" cap="flat">
              <a:solidFill>
                <a:srgbClr val="BEBEBE">
                  <a:alpha val="100000"/>
                </a:srgbClr>
              </a:solidFill>
              <a:prstDash val="dash"/>
              <a:miter/>
            </a:ln>
          </p:spPr>
          <p:txBody>
            <a:bodyPr/>
            <a:lstStyle/>
            <a:p/>
          </p:txBody>
        </p:sp>
        <p:sp>
          <p:nvSpPr>
            <p:cNvPr id="145" name="rc145"/>
            <p:cNvSpPr/>
            <p:nvPr/>
          </p:nvSpPr>
          <p:spPr>
            <a:xfrm>
              <a:off x="5558781" y="2370799"/>
              <a:ext cx="2701783" cy="1975306"/>
            </a:xfrm>
            <a:prstGeom prst="rect">
              <a:avLst/>
            </a:prstGeom>
            <a:ln w="18970" cap="flat">
              <a:solidFill>
                <a:srgbClr val="BEBEBE">
                  <a:alpha val="100000"/>
                </a:srgbClr>
              </a:solidFill>
              <a:prstDash val="dash"/>
              <a:miter/>
            </a:ln>
          </p:spPr>
          <p:txBody>
            <a:bodyPr/>
            <a:lstStyle/>
            <a:p/>
          </p:txBody>
        </p:sp>
        <p:sp>
          <p:nvSpPr>
            <p:cNvPr id="146" name="pl146"/>
            <p:cNvSpPr/>
            <p:nvPr/>
          </p:nvSpPr>
          <p:spPr>
            <a:xfrm>
              <a:off x="903839" y="1518582"/>
              <a:ext cx="0" cy="2962167"/>
            </a:xfrm>
            <a:custGeom>
              <a:avLst/>
              <a:pathLst>
                <a:path w="0" h="2962167">
                  <a:moveTo>
                    <a:pt x="0" y="2962167"/>
                  </a:moveTo>
                  <a:lnTo>
                    <a:pt x="0" y="0"/>
                  </a:lnTo>
                </a:path>
              </a:pathLst>
            </a:custGeom>
            <a:ln w="13550" cap="flat">
              <a:solidFill>
                <a:srgbClr val="000000">
                  <a:alpha val="100000"/>
                </a:srgbClr>
              </a:solidFill>
              <a:prstDash val="solid"/>
              <a:round/>
            </a:ln>
          </p:spPr>
          <p:txBody>
            <a:bodyPr/>
            <a:lstStyle/>
            <a:p/>
          </p:txBody>
        </p:sp>
        <p:sp>
          <p:nvSpPr>
            <p:cNvPr id="147" name="tx147"/>
            <p:cNvSpPr/>
            <p:nvPr/>
          </p:nvSpPr>
          <p:spPr>
            <a:xfrm>
              <a:off x="762794" y="3920367"/>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148" name="tx148"/>
            <p:cNvSpPr/>
            <p:nvPr/>
          </p:nvSpPr>
          <p:spPr>
            <a:xfrm>
              <a:off x="762794" y="3002285"/>
              <a:ext cx="72721" cy="84943"/>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a:t>
              </a:r>
            </a:p>
          </p:txBody>
        </p:sp>
        <p:sp>
          <p:nvSpPr>
            <p:cNvPr id="149" name="tx149"/>
            <p:cNvSpPr/>
            <p:nvPr/>
          </p:nvSpPr>
          <p:spPr>
            <a:xfrm>
              <a:off x="690073" y="2081189"/>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a:t>
              </a:r>
            </a:p>
          </p:txBody>
        </p:sp>
        <p:sp>
          <p:nvSpPr>
            <p:cNvPr id="150" name="pl150"/>
            <p:cNvSpPr/>
            <p:nvPr/>
          </p:nvSpPr>
          <p:spPr>
            <a:xfrm>
              <a:off x="865881" y="396515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51" name="pl151"/>
            <p:cNvSpPr/>
            <p:nvPr/>
          </p:nvSpPr>
          <p:spPr>
            <a:xfrm>
              <a:off x="865881" y="304556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52" name="pl152"/>
            <p:cNvSpPr/>
            <p:nvPr/>
          </p:nvSpPr>
          <p:spPr>
            <a:xfrm>
              <a:off x="865881" y="2125977"/>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53" name="pl153"/>
            <p:cNvSpPr/>
            <p:nvPr/>
          </p:nvSpPr>
          <p:spPr>
            <a:xfrm>
              <a:off x="903839" y="4480750"/>
              <a:ext cx="7707045" cy="0"/>
            </a:xfrm>
            <a:custGeom>
              <a:avLst/>
              <a:pathLst>
                <a:path w="7707045" h="0">
                  <a:moveTo>
                    <a:pt x="0" y="0"/>
                  </a:moveTo>
                  <a:lnTo>
                    <a:pt x="7707045" y="0"/>
                  </a:lnTo>
                </a:path>
              </a:pathLst>
            </a:custGeom>
            <a:ln w="13550" cap="flat">
              <a:solidFill>
                <a:srgbClr val="000000">
                  <a:alpha val="100000"/>
                </a:srgbClr>
              </a:solidFill>
              <a:prstDash val="solid"/>
              <a:round/>
            </a:ln>
          </p:spPr>
          <p:txBody>
            <a:bodyPr/>
            <a:lstStyle/>
            <a:p/>
          </p:txBody>
        </p:sp>
        <p:sp>
          <p:nvSpPr>
            <p:cNvPr id="154" name="tx154"/>
            <p:cNvSpPr/>
            <p:nvPr/>
          </p:nvSpPr>
          <p:spPr>
            <a:xfrm rot="-5400000">
              <a:off x="354335" y="2938212"/>
              <a:ext cx="419819"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Height</a:t>
              </a:r>
            </a:p>
          </p:txBody>
        </p:sp>
        <p:sp>
          <p:nvSpPr>
            <p:cNvPr id="155" name="tx155"/>
            <p:cNvSpPr/>
            <p:nvPr/>
          </p:nvSpPr>
          <p:spPr>
            <a:xfrm>
              <a:off x="903839" y="1232224"/>
              <a:ext cx="2031069"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Cluster Dendrogram</a:t>
              </a:r>
            </a:p>
          </p:txBody>
        </p:sp>
      </p:gr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Agglomerative Clustering</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872362" y="4155713"/>
              <a:ext cx="6841706" cy="0"/>
            </a:xfrm>
            <a:custGeom>
              <a:avLst/>
              <a:pathLst>
                <a:path w="6841706" h="0">
                  <a:moveTo>
                    <a:pt x="0" y="0"/>
                  </a:moveTo>
                  <a:lnTo>
                    <a:pt x="6841706" y="0"/>
                  </a:lnTo>
                  <a:lnTo>
                    <a:pt x="6841706" y="0"/>
                  </a:lnTo>
                </a:path>
              </a:pathLst>
            </a:custGeom>
            <a:ln w="14782" cap="flat">
              <a:solidFill>
                <a:srgbClr val="BEBEBE">
                  <a:alpha val="100000"/>
                </a:srgbClr>
              </a:solidFill>
              <a:prstDash val="dot"/>
              <a:round/>
            </a:ln>
          </p:spPr>
          <p:txBody>
            <a:bodyPr/>
            <a:lstStyle/>
            <a:p/>
          </p:txBody>
        </p:sp>
        <p:sp>
          <p:nvSpPr>
            <p:cNvPr id="6" name="pl6"/>
            <p:cNvSpPr/>
            <p:nvPr/>
          </p:nvSpPr>
          <p:spPr>
            <a:xfrm>
              <a:off x="872362" y="3493741"/>
              <a:ext cx="6841706" cy="0"/>
            </a:xfrm>
            <a:custGeom>
              <a:avLst/>
              <a:pathLst>
                <a:path w="6841706" h="0">
                  <a:moveTo>
                    <a:pt x="0" y="0"/>
                  </a:moveTo>
                  <a:lnTo>
                    <a:pt x="6841706" y="0"/>
                  </a:lnTo>
                  <a:lnTo>
                    <a:pt x="6841706" y="0"/>
                  </a:lnTo>
                </a:path>
              </a:pathLst>
            </a:custGeom>
            <a:ln w="14782" cap="flat">
              <a:solidFill>
                <a:srgbClr val="BEBEBE">
                  <a:alpha val="100000"/>
                </a:srgbClr>
              </a:solidFill>
              <a:prstDash val="dot"/>
              <a:round/>
            </a:ln>
          </p:spPr>
          <p:txBody>
            <a:bodyPr/>
            <a:lstStyle/>
            <a:p/>
          </p:txBody>
        </p:sp>
        <p:sp>
          <p:nvSpPr>
            <p:cNvPr id="7" name="pl7"/>
            <p:cNvSpPr/>
            <p:nvPr/>
          </p:nvSpPr>
          <p:spPr>
            <a:xfrm>
              <a:off x="872362" y="2831768"/>
              <a:ext cx="6841706" cy="0"/>
            </a:xfrm>
            <a:custGeom>
              <a:avLst/>
              <a:pathLst>
                <a:path w="6841706" h="0">
                  <a:moveTo>
                    <a:pt x="0" y="0"/>
                  </a:moveTo>
                  <a:lnTo>
                    <a:pt x="6841706" y="0"/>
                  </a:lnTo>
                  <a:lnTo>
                    <a:pt x="6841706" y="0"/>
                  </a:lnTo>
                </a:path>
              </a:pathLst>
            </a:custGeom>
            <a:ln w="14782" cap="flat">
              <a:solidFill>
                <a:srgbClr val="BEBEBE">
                  <a:alpha val="100000"/>
                </a:srgbClr>
              </a:solidFill>
              <a:prstDash val="dot"/>
              <a:round/>
            </a:ln>
          </p:spPr>
          <p:txBody>
            <a:bodyPr/>
            <a:lstStyle/>
            <a:p/>
          </p:txBody>
        </p:sp>
        <p:sp>
          <p:nvSpPr>
            <p:cNvPr id="8" name="pl8"/>
            <p:cNvSpPr/>
            <p:nvPr/>
          </p:nvSpPr>
          <p:spPr>
            <a:xfrm>
              <a:off x="872362" y="2169796"/>
              <a:ext cx="6841706" cy="0"/>
            </a:xfrm>
            <a:custGeom>
              <a:avLst/>
              <a:pathLst>
                <a:path w="6841706" h="0">
                  <a:moveTo>
                    <a:pt x="0" y="0"/>
                  </a:moveTo>
                  <a:lnTo>
                    <a:pt x="6841706" y="0"/>
                  </a:lnTo>
                  <a:lnTo>
                    <a:pt x="6841706" y="0"/>
                  </a:lnTo>
                </a:path>
              </a:pathLst>
            </a:custGeom>
            <a:ln w="14782" cap="flat">
              <a:solidFill>
                <a:srgbClr val="BEBEBE">
                  <a:alpha val="100000"/>
                </a:srgbClr>
              </a:solidFill>
              <a:prstDash val="dot"/>
              <a:round/>
            </a:ln>
          </p:spPr>
          <p:txBody>
            <a:bodyPr/>
            <a:lstStyle/>
            <a:p/>
          </p:txBody>
        </p:sp>
        <p:sp>
          <p:nvSpPr>
            <p:cNvPr id="9" name="pt9"/>
            <p:cNvSpPr/>
            <p:nvPr/>
          </p:nvSpPr>
          <p:spPr>
            <a:xfrm>
              <a:off x="3135949" y="2758699"/>
              <a:ext cx="49651" cy="49651"/>
            </a:xfrm>
            <a:prstGeom prst="ellipse">
              <a:avLst/>
            </a:prstGeom>
            <a:solidFill>
              <a:srgbClr val="2E9FDF">
                <a:alpha val="100000"/>
              </a:srgbClr>
            </a:solidFill>
          </p:spPr>
          <p:txBody>
            <a:bodyPr/>
            <a:lstStyle/>
            <a:p/>
          </p:txBody>
        </p:sp>
        <p:sp>
          <p:nvSpPr>
            <p:cNvPr id="10" name="pg10"/>
            <p:cNvSpPr/>
            <p:nvPr/>
          </p:nvSpPr>
          <p:spPr>
            <a:xfrm>
              <a:off x="5535991" y="3757295"/>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11" name="pg11"/>
            <p:cNvSpPr/>
            <p:nvPr/>
          </p:nvSpPr>
          <p:spPr>
            <a:xfrm>
              <a:off x="6580206" y="2793899"/>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12" name="pt12"/>
            <p:cNvSpPr/>
            <p:nvPr/>
          </p:nvSpPr>
          <p:spPr>
            <a:xfrm>
              <a:off x="1634339" y="2289068"/>
              <a:ext cx="49651" cy="49651"/>
            </a:xfrm>
            <a:prstGeom prst="ellipse">
              <a:avLst/>
            </a:prstGeom>
            <a:solidFill>
              <a:srgbClr val="2E9FDF">
                <a:alpha val="100000"/>
              </a:srgbClr>
            </a:solidFill>
          </p:spPr>
          <p:txBody>
            <a:bodyPr/>
            <a:lstStyle/>
            <a:p/>
          </p:txBody>
        </p:sp>
        <p:sp>
          <p:nvSpPr>
            <p:cNvPr id="13" name="pg13"/>
            <p:cNvSpPr/>
            <p:nvPr/>
          </p:nvSpPr>
          <p:spPr>
            <a:xfrm>
              <a:off x="5782111" y="2620290"/>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14" name="pt14"/>
            <p:cNvSpPr/>
            <p:nvPr/>
          </p:nvSpPr>
          <p:spPr>
            <a:xfrm>
              <a:off x="3501160" y="2745751"/>
              <a:ext cx="49651" cy="49651"/>
            </a:xfrm>
            <a:prstGeom prst="ellipse">
              <a:avLst/>
            </a:prstGeom>
            <a:solidFill>
              <a:srgbClr val="2E9FDF">
                <a:alpha val="100000"/>
              </a:srgbClr>
            </a:solidFill>
          </p:spPr>
          <p:txBody>
            <a:bodyPr/>
            <a:lstStyle/>
            <a:p/>
          </p:txBody>
        </p:sp>
        <p:sp>
          <p:nvSpPr>
            <p:cNvPr id="15" name="pt15"/>
            <p:cNvSpPr/>
            <p:nvPr/>
          </p:nvSpPr>
          <p:spPr>
            <a:xfrm>
              <a:off x="3263368" y="2646165"/>
              <a:ext cx="49651" cy="49651"/>
            </a:xfrm>
            <a:prstGeom prst="ellipse">
              <a:avLst/>
            </a:prstGeom>
            <a:solidFill>
              <a:srgbClr val="2E9FDF">
                <a:alpha val="100000"/>
              </a:srgbClr>
            </a:solidFill>
          </p:spPr>
          <p:txBody>
            <a:bodyPr/>
            <a:lstStyle/>
            <a:p/>
          </p:txBody>
        </p:sp>
        <p:sp>
          <p:nvSpPr>
            <p:cNvPr id="16" name="pg16"/>
            <p:cNvSpPr/>
            <p:nvPr/>
          </p:nvSpPr>
          <p:spPr>
            <a:xfrm>
              <a:off x="5917126" y="2838096"/>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17" name="pg17"/>
            <p:cNvSpPr/>
            <p:nvPr/>
          </p:nvSpPr>
          <p:spPr>
            <a:xfrm>
              <a:off x="5683689" y="2986439"/>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18" name="pt18"/>
            <p:cNvSpPr/>
            <p:nvPr/>
          </p:nvSpPr>
          <p:spPr>
            <a:xfrm>
              <a:off x="1739428" y="3071937"/>
              <a:ext cx="49651" cy="49651"/>
            </a:xfrm>
            <a:prstGeom prst="ellipse">
              <a:avLst/>
            </a:prstGeom>
            <a:solidFill>
              <a:srgbClr val="2E9FDF">
                <a:alpha val="100000"/>
              </a:srgbClr>
            </a:solidFill>
          </p:spPr>
          <p:txBody>
            <a:bodyPr/>
            <a:lstStyle/>
            <a:p/>
          </p:txBody>
        </p:sp>
        <p:sp>
          <p:nvSpPr>
            <p:cNvPr id="19" name="pt19"/>
            <p:cNvSpPr/>
            <p:nvPr/>
          </p:nvSpPr>
          <p:spPr>
            <a:xfrm>
              <a:off x="1158523" y="2644792"/>
              <a:ext cx="49651" cy="49651"/>
            </a:xfrm>
            <a:prstGeom prst="ellipse">
              <a:avLst/>
            </a:prstGeom>
            <a:solidFill>
              <a:srgbClr val="2E9FDF">
                <a:alpha val="100000"/>
              </a:srgbClr>
            </a:solidFill>
          </p:spPr>
          <p:txBody>
            <a:bodyPr/>
            <a:lstStyle/>
            <a:p/>
          </p:txBody>
        </p:sp>
        <p:sp>
          <p:nvSpPr>
            <p:cNvPr id="20" name="pg20"/>
            <p:cNvSpPr/>
            <p:nvPr/>
          </p:nvSpPr>
          <p:spPr>
            <a:xfrm>
              <a:off x="5548150" y="2775304"/>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21" name="pg21"/>
            <p:cNvSpPr/>
            <p:nvPr/>
          </p:nvSpPr>
          <p:spPr>
            <a:xfrm>
              <a:off x="4965469" y="2881197"/>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22" name="pt22"/>
            <p:cNvSpPr/>
            <p:nvPr/>
          </p:nvSpPr>
          <p:spPr>
            <a:xfrm>
              <a:off x="3167268" y="2652339"/>
              <a:ext cx="49651" cy="49651"/>
            </a:xfrm>
            <a:prstGeom prst="ellipse">
              <a:avLst/>
            </a:prstGeom>
            <a:solidFill>
              <a:srgbClr val="2E9FDF">
                <a:alpha val="100000"/>
              </a:srgbClr>
            </a:solidFill>
          </p:spPr>
          <p:txBody>
            <a:bodyPr/>
            <a:lstStyle/>
            <a:p/>
          </p:txBody>
        </p:sp>
        <p:sp>
          <p:nvSpPr>
            <p:cNvPr id="23" name="pg23"/>
            <p:cNvSpPr/>
            <p:nvPr/>
          </p:nvSpPr>
          <p:spPr>
            <a:xfrm>
              <a:off x="5033327" y="2448509"/>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24" name="pt24"/>
            <p:cNvSpPr/>
            <p:nvPr/>
          </p:nvSpPr>
          <p:spPr>
            <a:xfrm>
              <a:off x="3931478" y="2993291"/>
              <a:ext cx="49651" cy="49651"/>
            </a:xfrm>
            <a:prstGeom prst="ellipse">
              <a:avLst/>
            </a:prstGeom>
            <a:solidFill>
              <a:srgbClr val="2E9FDF">
                <a:alpha val="100000"/>
              </a:srgbClr>
            </a:solidFill>
          </p:spPr>
          <p:txBody>
            <a:bodyPr/>
            <a:lstStyle/>
            <a:p/>
          </p:txBody>
        </p:sp>
        <p:sp>
          <p:nvSpPr>
            <p:cNvPr id="25" name="pg25"/>
            <p:cNvSpPr/>
            <p:nvPr/>
          </p:nvSpPr>
          <p:spPr>
            <a:xfrm>
              <a:off x="6198404" y="1601236"/>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26" name="pg26"/>
            <p:cNvSpPr/>
            <p:nvPr/>
          </p:nvSpPr>
          <p:spPr>
            <a:xfrm>
              <a:off x="5643085" y="4026456"/>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27" name="pt27"/>
            <p:cNvSpPr/>
            <p:nvPr/>
          </p:nvSpPr>
          <p:spPr>
            <a:xfrm>
              <a:off x="2783647" y="2814405"/>
              <a:ext cx="49651" cy="49651"/>
            </a:xfrm>
            <a:prstGeom prst="ellipse">
              <a:avLst/>
            </a:prstGeom>
            <a:solidFill>
              <a:srgbClr val="2E9FDF">
                <a:alpha val="100000"/>
              </a:srgbClr>
            </a:solidFill>
          </p:spPr>
          <p:txBody>
            <a:bodyPr/>
            <a:lstStyle/>
            <a:p/>
          </p:txBody>
        </p:sp>
        <p:sp>
          <p:nvSpPr>
            <p:cNvPr id="28" name="pg28"/>
            <p:cNvSpPr/>
            <p:nvPr/>
          </p:nvSpPr>
          <p:spPr>
            <a:xfrm>
              <a:off x="5174975" y="2894540"/>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29" name="pt29"/>
            <p:cNvSpPr/>
            <p:nvPr/>
          </p:nvSpPr>
          <p:spPr>
            <a:xfrm>
              <a:off x="4319750" y="3128504"/>
              <a:ext cx="49651" cy="49651"/>
            </a:xfrm>
            <a:prstGeom prst="ellipse">
              <a:avLst/>
            </a:prstGeom>
            <a:solidFill>
              <a:srgbClr val="2E9FDF">
                <a:alpha val="100000"/>
              </a:srgbClr>
            </a:solidFill>
          </p:spPr>
          <p:txBody>
            <a:bodyPr/>
            <a:lstStyle/>
            <a:p/>
          </p:txBody>
        </p:sp>
        <p:sp>
          <p:nvSpPr>
            <p:cNvPr id="30" name="pg30"/>
            <p:cNvSpPr/>
            <p:nvPr/>
          </p:nvSpPr>
          <p:spPr>
            <a:xfrm>
              <a:off x="7369647" y="2711714"/>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31" name="pg31"/>
            <p:cNvSpPr/>
            <p:nvPr/>
          </p:nvSpPr>
          <p:spPr>
            <a:xfrm>
              <a:off x="5530001" y="2970239"/>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32" name="pt32"/>
            <p:cNvSpPr/>
            <p:nvPr/>
          </p:nvSpPr>
          <p:spPr>
            <a:xfrm>
              <a:off x="2540772" y="3516696"/>
              <a:ext cx="49651" cy="49651"/>
            </a:xfrm>
            <a:prstGeom prst="ellipse">
              <a:avLst/>
            </a:prstGeom>
            <a:solidFill>
              <a:srgbClr val="2E9FDF">
                <a:alpha val="100000"/>
              </a:srgbClr>
            </a:solidFill>
          </p:spPr>
          <p:txBody>
            <a:bodyPr/>
            <a:lstStyle/>
            <a:p/>
          </p:txBody>
        </p:sp>
        <p:sp>
          <p:nvSpPr>
            <p:cNvPr id="33" name="pg33"/>
            <p:cNvSpPr/>
            <p:nvPr/>
          </p:nvSpPr>
          <p:spPr>
            <a:xfrm>
              <a:off x="5369376" y="2326610"/>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34" name="pg34"/>
            <p:cNvSpPr/>
            <p:nvPr/>
          </p:nvSpPr>
          <p:spPr>
            <a:xfrm>
              <a:off x="4310346" y="2177039"/>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35" name="pg35"/>
            <p:cNvSpPr/>
            <p:nvPr/>
          </p:nvSpPr>
          <p:spPr>
            <a:xfrm>
              <a:off x="5004723" y="2587134"/>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36" name="pg36"/>
            <p:cNvSpPr/>
            <p:nvPr/>
          </p:nvSpPr>
          <p:spPr>
            <a:xfrm>
              <a:off x="6428315" y="2702454"/>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37" name="pg37"/>
            <p:cNvSpPr/>
            <p:nvPr/>
          </p:nvSpPr>
          <p:spPr>
            <a:xfrm>
              <a:off x="1183349" y="2313894"/>
              <a:ext cx="3161227" cy="1227628"/>
            </a:xfrm>
            <a:custGeom>
              <a:avLst/>
              <a:pathLst>
                <a:path w="3161227" h="1227628">
                  <a:moveTo>
                    <a:pt x="3161227" y="839435"/>
                  </a:moveTo>
                  <a:lnTo>
                    <a:pt x="1382249" y="1227628"/>
                  </a:lnTo>
                  <a:lnTo>
                    <a:pt x="580905" y="782868"/>
                  </a:lnTo>
                  <a:lnTo>
                    <a:pt x="0" y="355724"/>
                  </a:lnTo>
                  <a:lnTo>
                    <a:pt x="475816" y="0"/>
                  </a:lnTo>
                  <a:lnTo>
                    <a:pt x="2104845" y="357097"/>
                  </a:lnTo>
                  <a:lnTo>
                    <a:pt x="2342637" y="456683"/>
                  </a:lnTo>
                  <a:close/>
                </a:path>
              </a:pathLst>
            </a:custGeom>
            <a:solidFill>
              <a:srgbClr val="2E9FDF">
                <a:alpha val="20000"/>
              </a:srgbClr>
            </a:solidFill>
            <a:ln w="13550" cap="flat">
              <a:solidFill>
                <a:srgbClr val="2E9FDF">
                  <a:alpha val="100000"/>
                </a:srgbClr>
              </a:solidFill>
              <a:prstDash val="solid"/>
              <a:round/>
            </a:ln>
          </p:spPr>
          <p:txBody>
            <a:bodyPr/>
            <a:lstStyle/>
            <a:p/>
          </p:txBody>
        </p:sp>
        <p:sp>
          <p:nvSpPr>
            <p:cNvPr id="38" name="pg38"/>
            <p:cNvSpPr/>
            <p:nvPr/>
          </p:nvSpPr>
          <p:spPr>
            <a:xfrm>
              <a:off x="4343781" y="1639843"/>
              <a:ext cx="3059300" cy="2425220"/>
            </a:xfrm>
            <a:custGeom>
              <a:avLst/>
              <a:pathLst>
                <a:path w="3059300" h="2425220">
                  <a:moveTo>
                    <a:pt x="3059300" y="1110478"/>
                  </a:moveTo>
                  <a:lnTo>
                    <a:pt x="1332738" y="2425220"/>
                  </a:lnTo>
                  <a:lnTo>
                    <a:pt x="0" y="575803"/>
                  </a:lnTo>
                  <a:lnTo>
                    <a:pt x="1888057" y="0"/>
                  </a:lnTo>
                  <a:close/>
                </a:path>
              </a:pathLst>
            </a:custGeom>
            <a:solidFill>
              <a:srgbClr val="00008B">
                <a:alpha val="20000"/>
              </a:srgbClr>
            </a:solidFill>
            <a:ln w="13550" cap="flat">
              <a:solidFill>
                <a:srgbClr val="00008B">
                  <a:alpha val="100000"/>
                </a:srgbClr>
              </a:solidFill>
              <a:prstDash val="solid"/>
              <a:round/>
            </a:ln>
          </p:spPr>
          <p:txBody>
            <a:bodyPr/>
            <a:lstStyle/>
            <a:p/>
          </p:txBody>
        </p:sp>
        <p:sp>
          <p:nvSpPr>
            <p:cNvPr id="39" name="pl39"/>
            <p:cNvSpPr/>
            <p:nvPr/>
          </p:nvSpPr>
          <p:spPr>
            <a:xfrm>
              <a:off x="2999236" y="2790795"/>
              <a:ext cx="156331" cy="218258"/>
            </a:xfrm>
            <a:custGeom>
              <a:avLst/>
              <a:pathLst>
                <a:path w="156331" h="218258">
                  <a:moveTo>
                    <a:pt x="0" y="218258"/>
                  </a:moveTo>
                  <a:lnTo>
                    <a:pt x="156331" y="0"/>
                  </a:lnTo>
                </a:path>
              </a:pathLst>
            </a:custGeom>
            <a:ln w="5420" cap="rnd">
              <a:solidFill>
                <a:srgbClr val="2E9FDF">
                  <a:alpha val="100000"/>
                </a:srgbClr>
              </a:solidFill>
              <a:prstDash val="solid"/>
              <a:round/>
            </a:ln>
          </p:spPr>
          <p:txBody>
            <a:bodyPr/>
            <a:lstStyle/>
            <a:p/>
          </p:txBody>
        </p:sp>
        <p:sp>
          <p:nvSpPr>
            <p:cNvPr id="40" name="pl40"/>
            <p:cNvSpPr/>
            <p:nvPr/>
          </p:nvSpPr>
          <p:spPr>
            <a:xfrm>
              <a:off x="5733697" y="2531640"/>
              <a:ext cx="77139" cy="119935"/>
            </a:xfrm>
            <a:custGeom>
              <a:avLst/>
              <a:pathLst>
                <a:path w="77139" h="119935">
                  <a:moveTo>
                    <a:pt x="0" y="0"/>
                  </a:moveTo>
                  <a:lnTo>
                    <a:pt x="77139" y="119935"/>
                  </a:lnTo>
                </a:path>
              </a:pathLst>
            </a:custGeom>
            <a:ln w="5420" cap="rnd">
              <a:solidFill>
                <a:srgbClr val="00008B">
                  <a:alpha val="100000"/>
                </a:srgbClr>
              </a:solidFill>
              <a:prstDash val="solid"/>
              <a:round/>
            </a:ln>
          </p:spPr>
          <p:txBody>
            <a:bodyPr/>
            <a:lstStyle/>
            <a:p/>
          </p:txBody>
        </p:sp>
        <p:sp>
          <p:nvSpPr>
            <p:cNvPr id="41" name="pl41"/>
            <p:cNvSpPr/>
            <p:nvPr/>
          </p:nvSpPr>
          <p:spPr>
            <a:xfrm>
              <a:off x="3281532" y="2570213"/>
              <a:ext cx="6162" cy="93231"/>
            </a:xfrm>
            <a:custGeom>
              <a:avLst/>
              <a:pathLst>
                <a:path w="6162" h="93231">
                  <a:moveTo>
                    <a:pt x="0" y="0"/>
                  </a:moveTo>
                  <a:lnTo>
                    <a:pt x="6162" y="93231"/>
                  </a:lnTo>
                </a:path>
              </a:pathLst>
            </a:custGeom>
            <a:ln w="5420" cap="rnd">
              <a:solidFill>
                <a:srgbClr val="2E9FDF">
                  <a:alpha val="100000"/>
                </a:srgbClr>
              </a:solidFill>
              <a:prstDash val="solid"/>
              <a:round/>
            </a:ln>
          </p:spPr>
          <p:txBody>
            <a:bodyPr/>
            <a:lstStyle/>
            <a:p/>
          </p:txBody>
        </p:sp>
        <p:sp>
          <p:nvSpPr>
            <p:cNvPr id="42" name="pl42"/>
            <p:cNvSpPr/>
            <p:nvPr/>
          </p:nvSpPr>
          <p:spPr>
            <a:xfrm>
              <a:off x="5730539" y="3030489"/>
              <a:ext cx="323167" cy="131102"/>
            </a:xfrm>
            <a:custGeom>
              <a:avLst/>
              <a:pathLst>
                <a:path w="323167" h="131102">
                  <a:moveTo>
                    <a:pt x="323167" y="131102"/>
                  </a:moveTo>
                  <a:lnTo>
                    <a:pt x="0" y="0"/>
                  </a:lnTo>
                </a:path>
              </a:pathLst>
            </a:custGeom>
            <a:ln w="5420" cap="rnd">
              <a:solidFill>
                <a:srgbClr val="00008B">
                  <a:alpha val="100000"/>
                </a:srgbClr>
              </a:solidFill>
              <a:prstDash val="solid"/>
              <a:round/>
            </a:ln>
          </p:spPr>
          <p:txBody>
            <a:bodyPr/>
            <a:lstStyle/>
            <a:p/>
          </p:txBody>
        </p:sp>
        <p:sp>
          <p:nvSpPr>
            <p:cNvPr id="43" name="pl43"/>
            <p:cNvSpPr/>
            <p:nvPr/>
          </p:nvSpPr>
          <p:spPr>
            <a:xfrm>
              <a:off x="5563835" y="3016393"/>
              <a:ext cx="10148" cy="191816"/>
            </a:xfrm>
            <a:custGeom>
              <a:avLst/>
              <a:pathLst>
                <a:path w="10148" h="191816">
                  <a:moveTo>
                    <a:pt x="10148" y="191816"/>
                  </a:moveTo>
                  <a:lnTo>
                    <a:pt x="0" y="0"/>
                  </a:lnTo>
                </a:path>
              </a:pathLst>
            </a:custGeom>
            <a:ln w="5420" cap="rnd">
              <a:solidFill>
                <a:srgbClr val="00008B">
                  <a:alpha val="100000"/>
                </a:srgbClr>
              </a:solidFill>
              <a:prstDash val="solid"/>
              <a:round/>
            </a:ln>
          </p:spPr>
          <p:txBody>
            <a:bodyPr/>
            <a:lstStyle/>
            <a:p/>
          </p:txBody>
        </p:sp>
        <p:sp>
          <p:nvSpPr>
            <p:cNvPr id="44" name="tx44"/>
            <p:cNvSpPr/>
            <p:nvPr/>
          </p:nvSpPr>
          <p:spPr>
            <a:xfrm>
              <a:off x="2417275" y="3025421"/>
              <a:ext cx="1150532"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Andhra Pradesh</a:t>
              </a:r>
            </a:p>
          </p:txBody>
        </p:sp>
        <p:sp>
          <p:nvSpPr>
            <p:cNvPr id="45" name="tx45"/>
            <p:cNvSpPr/>
            <p:nvPr/>
          </p:nvSpPr>
          <p:spPr>
            <a:xfrm>
              <a:off x="4145990" y="3831862"/>
              <a:ext cx="1358591"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Arunachal Pradesh</a:t>
              </a:r>
            </a:p>
          </p:txBody>
        </p:sp>
        <p:sp>
          <p:nvSpPr>
            <p:cNvPr id="46" name="tx46"/>
            <p:cNvSpPr/>
            <p:nvPr/>
          </p:nvSpPr>
          <p:spPr>
            <a:xfrm>
              <a:off x="6646318" y="2883925"/>
              <a:ext cx="478859" cy="107416"/>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Assam</a:t>
              </a:r>
            </a:p>
          </p:txBody>
        </p:sp>
        <p:sp>
          <p:nvSpPr>
            <p:cNvPr id="47" name="tx47"/>
            <p:cNvSpPr/>
            <p:nvPr/>
          </p:nvSpPr>
          <p:spPr>
            <a:xfrm>
              <a:off x="1723792" y="2155483"/>
              <a:ext cx="378923"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Bihar</a:t>
              </a:r>
            </a:p>
          </p:txBody>
        </p:sp>
        <p:sp>
          <p:nvSpPr>
            <p:cNvPr id="48" name="tx48"/>
            <p:cNvSpPr/>
            <p:nvPr/>
          </p:nvSpPr>
          <p:spPr>
            <a:xfrm>
              <a:off x="5264557" y="2368898"/>
              <a:ext cx="932875"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Chhattisgarh</a:t>
              </a:r>
            </a:p>
          </p:txBody>
        </p:sp>
        <p:sp>
          <p:nvSpPr>
            <p:cNvPr id="49" name="tx49"/>
            <p:cNvSpPr/>
            <p:nvPr/>
          </p:nvSpPr>
          <p:spPr>
            <a:xfrm>
              <a:off x="3595792" y="2635415"/>
              <a:ext cx="289009" cy="10932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Goa</a:t>
              </a:r>
            </a:p>
          </p:txBody>
        </p:sp>
        <p:sp>
          <p:nvSpPr>
            <p:cNvPr id="50" name="tx50"/>
            <p:cNvSpPr/>
            <p:nvPr/>
          </p:nvSpPr>
          <p:spPr>
            <a:xfrm>
              <a:off x="3013023" y="2407471"/>
              <a:ext cx="537014"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Gujarat</a:t>
              </a:r>
            </a:p>
          </p:txBody>
        </p:sp>
        <p:sp>
          <p:nvSpPr>
            <p:cNvPr id="51" name="tx51"/>
            <p:cNvSpPr/>
            <p:nvPr/>
          </p:nvSpPr>
          <p:spPr>
            <a:xfrm>
              <a:off x="5916686" y="2899749"/>
              <a:ext cx="610977" cy="13543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Haryana</a:t>
              </a:r>
            </a:p>
          </p:txBody>
        </p:sp>
        <p:sp>
          <p:nvSpPr>
            <p:cNvPr id="52" name="tx52"/>
            <p:cNvSpPr/>
            <p:nvPr/>
          </p:nvSpPr>
          <p:spPr>
            <a:xfrm>
              <a:off x="6076567" y="3120893"/>
              <a:ext cx="1306717"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Himachal Pradesh</a:t>
              </a:r>
            </a:p>
          </p:txBody>
        </p:sp>
        <p:sp>
          <p:nvSpPr>
            <p:cNvPr id="53" name="tx53"/>
            <p:cNvSpPr/>
            <p:nvPr/>
          </p:nvSpPr>
          <p:spPr>
            <a:xfrm>
              <a:off x="1128601" y="3116453"/>
              <a:ext cx="729475" cy="13875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Jharkhand</a:t>
              </a:r>
            </a:p>
          </p:txBody>
        </p:sp>
        <p:sp>
          <p:nvSpPr>
            <p:cNvPr id="54" name="tx54"/>
            <p:cNvSpPr/>
            <p:nvPr/>
          </p:nvSpPr>
          <p:spPr>
            <a:xfrm>
              <a:off x="1085364" y="2504300"/>
              <a:ext cx="740485"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Karnataka</a:t>
              </a:r>
            </a:p>
          </p:txBody>
        </p:sp>
        <p:sp>
          <p:nvSpPr>
            <p:cNvPr id="55" name="tx55"/>
            <p:cNvSpPr/>
            <p:nvPr/>
          </p:nvSpPr>
          <p:spPr>
            <a:xfrm>
              <a:off x="5090712" y="2653276"/>
              <a:ext cx="460438"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Kerala</a:t>
              </a:r>
            </a:p>
          </p:txBody>
        </p:sp>
        <p:sp>
          <p:nvSpPr>
            <p:cNvPr id="56" name="tx56"/>
            <p:cNvSpPr/>
            <p:nvPr/>
          </p:nvSpPr>
          <p:spPr>
            <a:xfrm>
              <a:off x="3799988" y="2802145"/>
              <a:ext cx="1199442"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Madhya Pradesh</a:t>
              </a:r>
            </a:p>
          </p:txBody>
        </p:sp>
        <p:sp>
          <p:nvSpPr>
            <p:cNvPr id="57" name="tx57"/>
            <p:cNvSpPr/>
            <p:nvPr/>
          </p:nvSpPr>
          <p:spPr>
            <a:xfrm>
              <a:off x="2184325" y="2631688"/>
              <a:ext cx="913043"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Maharashtra</a:t>
              </a:r>
            </a:p>
          </p:txBody>
        </p:sp>
        <p:sp>
          <p:nvSpPr>
            <p:cNvPr id="58" name="tx58"/>
            <p:cNvSpPr/>
            <p:nvPr/>
          </p:nvSpPr>
          <p:spPr>
            <a:xfrm>
              <a:off x="4500729" y="2293954"/>
              <a:ext cx="587828"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Manipur</a:t>
              </a:r>
            </a:p>
          </p:txBody>
        </p:sp>
        <p:sp>
          <p:nvSpPr>
            <p:cNvPr id="59" name="tx59"/>
            <p:cNvSpPr/>
            <p:nvPr/>
          </p:nvSpPr>
          <p:spPr>
            <a:xfrm>
              <a:off x="3167918" y="2802003"/>
              <a:ext cx="788406"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Meghalaya</a:t>
              </a:r>
            </a:p>
          </p:txBody>
        </p:sp>
        <p:sp>
          <p:nvSpPr>
            <p:cNvPr id="60" name="tx60"/>
            <p:cNvSpPr/>
            <p:nvPr/>
          </p:nvSpPr>
          <p:spPr>
            <a:xfrm>
              <a:off x="6295758" y="1557880"/>
              <a:ext cx="617964"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Mizoram</a:t>
              </a:r>
            </a:p>
          </p:txBody>
        </p:sp>
        <p:sp>
          <p:nvSpPr>
            <p:cNvPr id="61" name="tx61"/>
            <p:cNvSpPr/>
            <p:nvPr/>
          </p:nvSpPr>
          <p:spPr>
            <a:xfrm>
              <a:off x="4924014" y="4000723"/>
              <a:ext cx="689105"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Nagaland</a:t>
              </a:r>
            </a:p>
          </p:txBody>
        </p:sp>
        <p:sp>
          <p:nvSpPr>
            <p:cNvPr id="62" name="tx62"/>
            <p:cNvSpPr/>
            <p:nvPr/>
          </p:nvSpPr>
          <p:spPr>
            <a:xfrm>
              <a:off x="2240488" y="2828470"/>
              <a:ext cx="501161"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Odisha</a:t>
              </a:r>
            </a:p>
          </p:txBody>
        </p:sp>
        <p:sp>
          <p:nvSpPr>
            <p:cNvPr id="63" name="tx63"/>
            <p:cNvSpPr/>
            <p:nvPr/>
          </p:nvSpPr>
          <p:spPr>
            <a:xfrm>
              <a:off x="5007095" y="2998713"/>
              <a:ext cx="490857"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Punjab</a:t>
              </a:r>
            </a:p>
          </p:txBody>
        </p:sp>
        <p:sp>
          <p:nvSpPr>
            <p:cNvPr id="64" name="tx64"/>
            <p:cNvSpPr/>
            <p:nvPr/>
          </p:nvSpPr>
          <p:spPr>
            <a:xfrm>
              <a:off x="4193196" y="3172775"/>
              <a:ext cx="721500"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Rajasthan</a:t>
              </a:r>
            </a:p>
          </p:txBody>
        </p:sp>
        <p:sp>
          <p:nvSpPr>
            <p:cNvPr id="65" name="tx65"/>
            <p:cNvSpPr/>
            <p:nvPr/>
          </p:nvSpPr>
          <p:spPr>
            <a:xfrm>
              <a:off x="7188003" y="2585496"/>
              <a:ext cx="480270"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Sikkim</a:t>
              </a:r>
            </a:p>
          </p:txBody>
        </p:sp>
        <p:sp>
          <p:nvSpPr>
            <p:cNvPr id="66" name="tx66"/>
            <p:cNvSpPr/>
            <p:nvPr/>
          </p:nvSpPr>
          <p:spPr>
            <a:xfrm>
              <a:off x="5161997" y="3224577"/>
              <a:ext cx="823976"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Tamil Nadu</a:t>
              </a:r>
            </a:p>
          </p:txBody>
        </p:sp>
        <p:sp>
          <p:nvSpPr>
            <p:cNvPr id="67" name="tx67"/>
            <p:cNvSpPr/>
            <p:nvPr/>
          </p:nvSpPr>
          <p:spPr>
            <a:xfrm>
              <a:off x="1914883" y="3560234"/>
              <a:ext cx="758058"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Telangana</a:t>
              </a:r>
            </a:p>
          </p:txBody>
        </p:sp>
        <p:sp>
          <p:nvSpPr>
            <p:cNvPr id="68" name="tx68"/>
            <p:cNvSpPr/>
            <p:nvPr/>
          </p:nvSpPr>
          <p:spPr>
            <a:xfrm>
              <a:off x="5408905" y="2172420"/>
              <a:ext cx="519228"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Tripura</a:t>
              </a:r>
            </a:p>
          </p:txBody>
        </p:sp>
        <p:sp>
          <p:nvSpPr>
            <p:cNvPr id="69" name="tx69"/>
            <p:cNvSpPr/>
            <p:nvPr/>
          </p:nvSpPr>
          <p:spPr>
            <a:xfrm>
              <a:off x="3575238" y="2050830"/>
              <a:ext cx="995829"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Uttar Pradesh</a:t>
              </a:r>
            </a:p>
          </p:txBody>
        </p:sp>
        <p:sp>
          <p:nvSpPr>
            <p:cNvPr id="70" name="tx70"/>
            <p:cNvSpPr/>
            <p:nvPr/>
          </p:nvSpPr>
          <p:spPr>
            <a:xfrm>
              <a:off x="4070681" y="2632106"/>
              <a:ext cx="902951" cy="111863"/>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Uttarakhand</a:t>
              </a:r>
            </a:p>
          </p:txBody>
        </p:sp>
        <p:sp>
          <p:nvSpPr>
            <p:cNvPr id="71" name="tx71"/>
            <p:cNvSpPr/>
            <p:nvPr/>
          </p:nvSpPr>
          <p:spPr>
            <a:xfrm>
              <a:off x="5777721" y="2564241"/>
              <a:ext cx="909938" cy="139881"/>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West Bengal</a:t>
              </a:r>
            </a:p>
          </p:txBody>
        </p:sp>
        <p:sp>
          <p:nvSpPr>
            <p:cNvPr id="72" name="pl72"/>
            <p:cNvSpPr/>
            <p:nvPr/>
          </p:nvSpPr>
          <p:spPr>
            <a:xfrm>
              <a:off x="872362" y="1518582"/>
              <a:ext cx="0" cy="2667742"/>
            </a:xfrm>
            <a:custGeom>
              <a:avLst/>
              <a:pathLst>
                <a:path w="0" h="2667742">
                  <a:moveTo>
                    <a:pt x="0" y="2667742"/>
                  </a:moveTo>
                  <a:lnTo>
                    <a:pt x="0" y="0"/>
                  </a:lnTo>
                </a:path>
              </a:pathLst>
            </a:custGeom>
            <a:ln w="13550" cap="flat">
              <a:solidFill>
                <a:srgbClr val="000000">
                  <a:alpha val="100000"/>
                </a:srgbClr>
              </a:solidFill>
              <a:prstDash val="solid"/>
              <a:round/>
            </a:ln>
          </p:spPr>
          <p:txBody>
            <a:bodyPr/>
            <a:lstStyle/>
            <a:p/>
          </p:txBody>
        </p:sp>
        <p:sp>
          <p:nvSpPr>
            <p:cNvPr id="73" name="tx73"/>
            <p:cNvSpPr/>
            <p:nvPr/>
          </p:nvSpPr>
          <p:spPr>
            <a:xfrm>
              <a:off x="690073" y="4112544"/>
              <a:ext cx="113965"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74" name="tx74"/>
            <p:cNvSpPr/>
            <p:nvPr/>
          </p:nvSpPr>
          <p:spPr>
            <a:xfrm>
              <a:off x="690073" y="3452078"/>
              <a:ext cx="113965"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75" name="tx75"/>
            <p:cNvSpPr/>
            <p:nvPr/>
          </p:nvSpPr>
          <p:spPr>
            <a:xfrm>
              <a:off x="731317" y="2786980"/>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76" name="tx76"/>
            <p:cNvSpPr/>
            <p:nvPr/>
          </p:nvSpPr>
          <p:spPr>
            <a:xfrm>
              <a:off x="731317" y="2128133"/>
              <a:ext cx="72721"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a:t>
              </a:r>
            </a:p>
          </p:txBody>
        </p:sp>
        <p:sp>
          <p:nvSpPr>
            <p:cNvPr id="77" name="pl77"/>
            <p:cNvSpPr/>
            <p:nvPr/>
          </p:nvSpPr>
          <p:spPr>
            <a:xfrm>
              <a:off x="834404" y="4155713"/>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8" name="pl78"/>
            <p:cNvSpPr/>
            <p:nvPr/>
          </p:nvSpPr>
          <p:spPr>
            <a:xfrm>
              <a:off x="834404" y="349374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79" name="pl79"/>
            <p:cNvSpPr/>
            <p:nvPr/>
          </p:nvSpPr>
          <p:spPr>
            <a:xfrm>
              <a:off x="834404" y="283176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80" name="pl80"/>
            <p:cNvSpPr/>
            <p:nvPr/>
          </p:nvSpPr>
          <p:spPr>
            <a:xfrm>
              <a:off x="834404" y="216979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81" name="pl81"/>
            <p:cNvSpPr/>
            <p:nvPr/>
          </p:nvSpPr>
          <p:spPr>
            <a:xfrm>
              <a:off x="872362" y="4186325"/>
              <a:ext cx="6841706" cy="0"/>
            </a:xfrm>
            <a:custGeom>
              <a:avLst/>
              <a:pathLst>
                <a:path w="6841706" h="0">
                  <a:moveTo>
                    <a:pt x="0" y="0"/>
                  </a:moveTo>
                  <a:lnTo>
                    <a:pt x="6841706" y="0"/>
                  </a:lnTo>
                </a:path>
              </a:pathLst>
            </a:custGeom>
            <a:ln w="13550" cap="flat">
              <a:solidFill>
                <a:srgbClr val="000000">
                  <a:alpha val="100000"/>
                </a:srgbClr>
              </a:solidFill>
              <a:prstDash val="solid"/>
              <a:round/>
            </a:ln>
          </p:spPr>
          <p:txBody>
            <a:bodyPr/>
            <a:lstStyle/>
            <a:p/>
          </p:txBody>
        </p:sp>
        <p:sp>
          <p:nvSpPr>
            <p:cNvPr id="82" name="pl82"/>
            <p:cNvSpPr/>
            <p:nvPr/>
          </p:nvSpPr>
          <p:spPr>
            <a:xfrm>
              <a:off x="1280695"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3" name="pl83"/>
            <p:cNvSpPr/>
            <p:nvPr/>
          </p:nvSpPr>
          <p:spPr>
            <a:xfrm>
              <a:off x="2927706"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4" name="pl84"/>
            <p:cNvSpPr/>
            <p:nvPr/>
          </p:nvSpPr>
          <p:spPr>
            <a:xfrm>
              <a:off x="4574718"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5" name="pl85"/>
            <p:cNvSpPr/>
            <p:nvPr/>
          </p:nvSpPr>
          <p:spPr>
            <a:xfrm>
              <a:off x="6221729" y="418632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86" name="tx86"/>
            <p:cNvSpPr/>
            <p:nvPr/>
          </p:nvSpPr>
          <p:spPr>
            <a:xfrm>
              <a:off x="1223713" y="4254649"/>
              <a:ext cx="113965" cy="83325"/>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-4</a:t>
              </a:r>
            </a:p>
          </p:txBody>
        </p:sp>
        <p:sp>
          <p:nvSpPr>
            <p:cNvPr id="87" name="tx87"/>
            <p:cNvSpPr/>
            <p:nvPr/>
          </p:nvSpPr>
          <p:spPr>
            <a:xfrm>
              <a:off x="2870724" y="4253142"/>
              <a:ext cx="113965"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88" name="tx88"/>
            <p:cNvSpPr/>
            <p:nvPr/>
          </p:nvSpPr>
          <p:spPr>
            <a:xfrm>
              <a:off x="4538357" y="4251523"/>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89" name="tx89"/>
            <p:cNvSpPr/>
            <p:nvPr/>
          </p:nvSpPr>
          <p:spPr>
            <a:xfrm>
              <a:off x="6185369" y="4253142"/>
              <a:ext cx="72721"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a:t>
              </a:r>
            </a:p>
          </p:txBody>
        </p:sp>
        <p:sp>
          <p:nvSpPr>
            <p:cNvPr id="90" name="tx90"/>
            <p:cNvSpPr/>
            <p:nvPr/>
          </p:nvSpPr>
          <p:spPr>
            <a:xfrm>
              <a:off x="3852963" y="4379057"/>
              <a:ext cx="880504" cy="113233"/>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Dim1 (77.9%)</a:t>
              </a:r>
            </a:p>
          </p:txBody>
        </p:sp>
        <p:sp>
          <p:nvSpPr>
            <p:cNvPr id="91" name="tx91"/>
            <p:cNvSpPr/>
            <p:nvPr/>
          </p:nvSpPr>
          <p:spPr>
            <a:xfrm rot="-5400000">
              <a:off x="169230" y="2795837"/>
              <a:ext cx="799703" cy="113233"/>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Dim2 (9.8%)</a:t>
              </a:r>
            </a:p>
          </p:txBody>
        </p:sp>
        <p:sp>
          <p:nvSpPr>
            <p:cNvPr id="92" name="rc92"/>
            <p:cNvSpPr/>
            <p:nvPr/>
          </p:nvSpPr>
          <p:spPr>
            <a:xfrm>
              <a:off x="7865899" y="2447724"/>
              <a:ext cx="744985" cy="809458"/>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93" name="tx93"/>
            <p:cNvSpPr/>
            <p:nvPr/>
          </p:nvSpPr>
          <p:spPr>
            <a:xfrm>
              <a:off x="7941814" y="2532643"/>
              <a:ext cx="593154" cy="117946"/>
            </a:xfrm>
            <a:prstGeom prst="rect">
              <a:avLst/>
            </a:prstGeom>
            <a:noFill/>
          </p:spPr>
          <p:txBody>
            <a:bodyPr lIns="0" rIns="0" tIns="0" bIns="0" anchorCtr="1" anchor="ctr" wrap="none"/>
            <a:lstStyle/>
            <a:p>
              <a:pPr algn="l" marL="0" marR="0" indent="0">
                <a:lnSpc>
                  <a:spcPts val="1200"/>
                </a:lnSpc>
                <a:spcBef>
                  <a:spcPts val="0"/>
                </a:spcBef>
                <a:spcAft>
                  <a:spcPts val="0"/>
                </a:spcAft>
              </a:pPr>
              <a:r>
                <a:rPr sz="1200" b="1">
                  <a:solidFill>
                    <a:srgbClr val="000000">
                      <a:alpha val="100000"/>
                    </a:srgbClr>
                  </a:solidFill>
                  <a:latin typeface="DejaVu Sans"/>
                  <a:cs typeface="DejaVu Sans"/>
                </a:rPr>
                <a:t>cluster</a:t>
              </a:r>
            </a:p>
          </p:txBody>
        </p:sp>
        <p:sp>
          <p:nvSpPr>
            <p:cNvPr id="94" name="rc94"/>
            <p:cNvSpPr/>
            <p:nvPr/>
          </p:nvSpPr>
          <p:spPr>
            <a:xfrm>
              <a:off x="7941814" y="2742355"/>
              <a:ext cx="219455" cy="219456"/>
            </a:xfrm>
            <a:prstGeom prst="rect">
              <a:avLst/>
            </a:prstGeom>
            <a:solidFill>
              <a:srgbClr val="FFFFFF">
                <a:alpha val="100000"/>
              </a:srgbClr>
            </a:solidFill>
          </p:spPr>
          <p:txBody>
            <a:bodyPr/>
            <a:lstStyle/>
            <a:p/>
          </p:txBody>
        </p:sp>
        <p:sp>
          <p:nvSpPr>
            <p:cNvPr id="95" name="pt95"/>
            <p:cNvSpPr/>
            <p:nvPr/>
          </p:nvSpPr>
          <p:spPr>
            <a:xfrm>
              <a:off x="8026716" y="2827257"/>
              <a:ext cx="49651" cy="49651"/>
            </a:xfrm>
            <a:prstGeom prst="ellipse">
              <a:avLst/>
            </a:prstGeom>
            <a:solidFill>
              <a:srgbClr val="2E9FDF">
                <a:alpha val="100000"/>
              </a:srgbClr>
            </a:solidFill>
          </p:spPr>
          <p:txBody>
            <a:bodyPr/>
            <a:lstStyle/>
            <a:p/>
          </p:txBody>
        </p:sp>
        <p:sp>
          <p:nvSpPr>
            <p:cNvPr id="96" name="rc96"/>
            <p:cNvSpPr/>
            <p:nvPr/>
          </p:nvSpPr>
          <p:spPr>
            <a:xfrm>
              <a:off x="7950814" y="2751355"/>
              <a:ext cx="201455" cy="201456"/>
            </a:xfrm>
            <a:prstGeom prst="rect">
              <a:avLst/>
            </a:prstGeom>
            <a:solidFill>
              <a:srgbClr val="2E9FDF">
                <a:alpha val="20000"/>
              </a:srgbClr>
            </a:solidFill>
            <a:ln w="13550" cap="flat">
              <a:solidFill>
                <a:srgbClr val="2E9FDF">
                  <a:alpha val="100000"/>
                </a:srgbClr>
              </a:solidFill>
              <a:prstDash val="solid"/>
              <a:miter/>
            </a:ln>
          </p:spPr>
          <p:txBody>
            <a:bodyPr/>
            <a:lstStyle/>
            <a:p/>
          </p:txBody>
        </p:sp>
        <p:sp>
          <p:nvSpPr>
            <p:cNvPr id="97" name="tx97"/>
            <p:cNvSpPr/>
            <p:nvPr/>
          </p:nvSpPr>
          <p:spPr>
            <a:xfrm>
              <a:off x="8007256" y="2821771"/>
              <a:ext cx="88573" cy="82997"/>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2E9FDF">
                      <a:alpha val="100000"/>
                    </a:srgbClr>
                  </a:solidFill>
                  <a:latin typeface="DejaVu Sans"/>
                  <a:cs typeface="DejaVu Sans"/>
                </a:rPr>
                <a:t>a</a:t>
              </a:r>
            </a:p>
          </p:txBody>
        </p:sp>
        <p:sp>
          <p:nvSpPr>
            <p:cNvPr id="98" name="rc98"/>
            <p:cNvSpPr/>
            <p:nvPr/>
          </p:nvSpPr>
          <p:spPr>
            <a:xfrm>
              <a:off x="7941814" y="2961811"/>
              <a:ext cx="219455" cy="219456"/>
            </a:xfrm>
            <a:prstGeom prst="rect">
              <a:avLst/>
            </a:prstGeom>
            <a:solidFill>
              <a:srgbClr val="FFFFFF">
                <a:alpha val="100000"/>
              </a:srgbClr>
            </a:solidFill>
          </p:spPr>
          <p:txBody>
            <a:bodyPr/>
            <a:lstStyle/>
            <a:p/>
          </p:txBody>
        </p:sp>
        <p:sp>
          <p:nvSpPr>
            <p:cNvPr id="99" name="pg99"/>
            <p:cNvSpPr/>
            <p:nvPr/>
          </p:nvSpPr>
          <p:spPr>
            <a:xfrm>
              <a:off x="8018107" y="3032932"/>
              <a:ext cx="66869" cy="57910"/>
            </a:xfrm>
            <a:custGeom>
              <a:avLst/>
              <a:pathLst>
                <a:path w="66869" h="57910">
                  <a:moveTo>
                    <a:pt x="33434" y="0"/>
                  </a:moveTo>
                  <a:lnTo>
                    <a:pt x="66869" y="57910"/>
                  </a:lnTo>
                  <a:lnTo>
                    <a:pt x="0" y="57910"/>
                  </a:lnTo>
                  <a:close/>
                </a:path>
              </a:pathLst>
            </a:custGeom>
            <a:solidFill>
              <a:srgbClr val="00008B">
                <a:alpha val="100000"/>
              </a:srgbClr>
            </a:solidFill>
          </p:spPr>
          <p:txBody>
            <a:bodyPr/>
            <a:lstStyle/>
            <a:p/>
          </p:txBody>
        </p:sp>
        <p:sp>
          <p:nvSpPr>
            <p:cNvPr id="100" name="rc100"/>
            <p:cNvSpPr/>
            <p:nvPr/>
          </p:nvSpPr>
          <p:spPr>
            <a:xfrm>
              <a:off x="7950814" y="2970811"/>
              <a:ext cx="201455" cy="201456"/>
            </a:xfrm>
            <a:prstGeom prst="rect">
              <a:avLst/>
            </a:prstGeom>
            <a:solidFill>
              <a:srgbClr val="00008B">
                <a:alpha val="20000"/>
              </a:srgbClr>
            </a:solidFill>
            <a:ln w="13550" cap="flat">
              <a:solidFill>
                <a:srgbClr val="00008B">
                  <a:alpha val="100000"/>
                </a:srgbClr>
              </a:solidFill>
              <a:prstDash val="solid"/>
              <a:miter/>
            </a:ln>
          </p:spPr>
          <p:txBody>
            <a:bodyPr/>
            <a:lstStyle/>
            <a:p/>
          </p:txBody>
        </p:sp>
        <p:sp>
          <p:nvSpPr>
            <p:cNvPr id="101" name="tx101"/>
            <p:cNvSpPr/>
            <p:nvPr/>
          </p:nvSpPr>
          <p:spPr>
            <a:xfrm>
              <a:off x="8007256" y="3041227"/>
              <a:ext cx="88573" cy="82997"/>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00008B">
                      <a:alpha val="100000"/>
                    </a:srgbClr>
                  </a:solidFill>
                  <a:latin typeface="DejaVu Sans"/>
                  <a:cs typeface="DejaVu Sans"/>
                </a:rPr>
                <a:t>a</a:t>
              </a:r>
            </a:p>
          </p:txBody>
        </p:sp>
        <p:sp>
          <p:nvSpPr>
            <p:cNvPr id="102" name="tx102"/>
            <p:cNvSpPr/>
            <p:nvPr/>
          </p:nvSpPr>
          <p:spPr>
            <a:xfrm>
              <a:off x="8237186" y="2801162"/>
              <a:ext cx="88881" cy="10184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1</a:t>
              </a:r>
            </a:p>
          </p:txBody>
        </p:sp>
        <p:sp>
          <p:nvSpPr>
            <p:cNvPr id="103" name="tx103"/>
            <p:cNvSpPr/>
            <p:nvPr/>
          </p:nvSpPr>
          <p:spPr>
            <a:xfrm>
              <a:off x="8237186" y="3018777"/>
              <a:ext cx="88881" cy="10368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a:t>
              </a:r>
            </a:p>
          </p:txBody>
        </p:sp>
        <p:sp>
          <p:nvSpPr>
            <p:cNvPr id="104" name="tx104"/>
            <p:cNvSpPr/>
            <p:nvPr/>
          </p:nvSpPr>
          <p:spPr>
            <a:xfrm>
              <a:off x="872362" y="1233613"/>
              <a:ext cx="1174365" cy="172070"/>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Cluster plot</a:t>
              </a:r>
            </a:p>
          </p:txBody>
        </p:sp>
      </p:gr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Divisive Clustering</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40172" y="3935716"/>
              <a:ext cx="7670712" cy="0"/>
            </a:xfrm>
            <a:custGeom>
              <a:avLst/>
              <a:pathLst>
                <a:path w="7670712" h="0">
                  <a:moveTo>
                    <a:pt x="0" y="0"/>
                  </a:moveTo>
                  <a:lnTo>
                    <a:pt x="7670712" y="0"/>
                  </a:lnTo>
                  <a:lnTo>
                    <a:pt x="7670712" y="0"/>
                  </a:lnTo>
                </a:path>
              </a:pathLst>
            </a:custGeom>
            <a:ln w="14782" cap="flat">
              <a:solidFill>
                <a:srgbClr val="BEBEBE">
                  <a:alpha val="100000"/>
                </a:srgbClr>
              </a:solidFill>
              <a:prstDash val="dot"/>
              <a:round/>
            </a:ln>
          </p:spPr>
          <p:txBody>
            <a:bodyPr/>
            <a:lstStyle/>
            <a:p/>
          </p:txBody>
        </p:sp>
        <p:sp>
          <p:nvSpPr>
            <p:cNvPr id="6" name="pl6"/>
            <p:cNvSpPr/>
            <p:nvPr/>
          </p:nvSpPr>
          <p:spPr>
            <a:xfrm>
              <a:off x="940172" y="3310322"/>
              <a:ext cx="7670712" cy="0"/>
            </a:xfrm>
            <a:custGeom>
              <a:avLst/>
              <a:pathLst>
                <a:path w="7670712" h="0">
                  <a:moveTo>
                    <a:pt x="0" y="0"/>
                  </a:moveTo>
                  <a:lnTo>
                    <a:pt x="7670712" y="0"/>
                  </a:lnTo>
                  <a:lnTo>
                    <a:pt x="7670712" y="0"/>
                  </a:lnTo>
                </a:path>
              </a:pathLst>
            </a:custGeom>
            <a:ln w="14782" cap="flat">
              <a:solidFill>
                <a:srgbClr val="BEBEBE">
                  <a:alpha val="100000"/>
                </a:srgbClr>
              </a:solidFill>
              <a:prstDash val="dot"/>
              <a:round/>
            </a:ln>
          </p:spPr>
          <p:txBody>
            <a:bodyPr/>
            <a:lstStyle/>
            <a:p/>
          </p:txBody>
        </p:sp>
        <p:sp>
          <p:nvSpPr>
            <p:cNvPr id="7" name="pl7"/>
            <p:cNvSpPr/>
            <p:nvPr/>
          </p:nvSpPr>
          <p:spPr>
            <a:xfrm>
              <a:off x="940172" y="2684929"/>
              <a:ext cx="7670712" cy="0"/>
            </a:xfrm>
            <a:custGeom>
              <a:avLst/>
              <a:pathLst>
                <a:path w="7670712" h="0">
                  <a:moveTo>
                    <a:pt x="0" y="0"/>
                  </a:moveTo>
                  <a:lnTo>
                    <a:pt x="7670712" y="0"/>
                  </a:lnTo>
                  <a:lnTo>
                    <a:pt x="7670712" y="0"/>
                  </a:lnTo>
                </a:path>
              </a:pathLst>
            </a:custGeom>
            <a:ln w="14782" cap="flat">
              <a:solidFill>
                <a:srgbClr val="BEBEBE">
                  <a:alpha val="100000"/>
                </a:srgbClr>
              </a:solidFill>
              <a:prstDash val="dot"/>
              <a:round/>
            </a:ln>
          </p:spPr>
          <p:txBody>
            <a:bodyPr/>
            <a:lstStyle/>
            <a:p/>
          </p:txBody>
        </p:sp>
        <p:sp>
          <p:nvSpPr>
            <p:cNvPr id="8" name="pl8"/>
            <p:cNvSpPr/>
            <p:nvPr/>
          </p:nvSpPr>
          <p:spPr>
            <a:xfrm>
              <a:off x="940172" y="2059536"/>
              <a:ext cx="7670712" cy="0"/>
            </a:xfrm>
            <a:custGeom>
              <a:avLst/>
              <a:pathLst>
                <a:path w="7670712" h="0">
                  <a:moveTo>
                    <a:pt x="0" y="0"/>
                  </a:moveTo>
                  <a:lnTo>
                    <a:pt x="7670712" y="0"/>
                  </a:lnTo>
                  <a:lnTo>
                    <a:pt x="7670712" y="0"/>
                  </a:lnTo>
                </a:path>
              </a:pathLst>
            </a:custGeom>
            <a:ln w="14782" cap="flat">
              <a:solidFill>
                <a:srgbClr val="BEBEBE">
                  <a:alpha val="100000"/>
                </a:srgbClr>
              </a:solidFill>
              <a:prstDash val="dot"/>
              <a:round/>
            </a:ln>
          </p:spPr>
          <p:txBody>
            <a:bodyPr/>
            <a:lstStyle/>
            <a:p/>
          </p:txBody>
        </p:sp>
        <p:sp>
          <p:nvSpPr>
            <p:cNvPr id="9" name="pl9"/>
            <p:cNvSpPr/>
            <p:nvPr/>
          </p:nvSpPr>
          <p:spPr>
            <a:xfrm>
              <a:off x="3501925" y="1653226"/>
              <a:ext cx="1024812" cy="0"/>
            </a:xfrm>
            <a:custGeom>
              <a:avLst/>
              <a:pathLst>
                <a:path w="1024812" h="0">
                  <a:moveTo>
                    <a:pt x="1024812" y="0"/>
                  </a:moveTo>
                  <a:lnTo>
                    <a:pt x="0" y="0"/>
                  </a:lnTo>
                </a:path>
              </a:pathLst>
            </a:custGeom>
            <a:ln w="18970" cap="sq">
              <a:solidFill>
                <a:srgbClr val="00008B">
                  <a:alpha val="100000"/>
                </a:srgbClr>
              </a:solidFill>
              <a:prstDash val="solid"/>
              <a:round/>
            </a:ln>
          </p:spPr>
          <p:txBody>
            <a:bodyPr/>
            <a:lstStyle/>
            <a:p/>
          </p:txBody>
        </p:sp>
        <p:sp>
          <p:nvSpPr>
            <p:cNvPr id="10" name="pl10"/>
            <p:cNvSpPr/>
            <p:nvPr/>
          </p:nvSpPr>
          <p:spPr>
            <a:xfrm>
              <a:off x="3501925" y="1653226"/>
              <a:ext cx="0" cy="1077618"/>
            </a:xfrm>
            <a:custGeom>
              <a:avLst/>
              <a:pathLst>
                <a:path w="0" h="1077618">
                  <a:moveTo>
                    <a:pt x="0" y="0"/>
                  </a:moveTo>
                  <a:lnTo>
                    <a:pt x="0" y="1077618"/>
                  </a:lnTo>
                </a:path>
              </a:pathLst>
            </a:custGeom>
            <a:ln w="18970" cap="sq">
              <a:solidFill>
                <a:srgbClr val="00008B">
                  <a:alpha val="100000"/>
                </a:srgbClr>
              </a:solidFill>
              <a:prstDash val="solid"/>
              <a:round/>
            </a:ln>
          </p:spPr>
          <p:txBody>
            <a:bodyPr/>
            <a:lstStyle/>
            <a:p/>
          </p:txBody>
        </p:sp>
        <p:sp>
          <p:nvSpPr>
            <p:cNvPr id="11" name="pl11"/>
            <p:cNvSpPr/>
            <p:nvPr/>
          </p:nvSpPr>
          <p:spPr>
            <a:xfrm>
              <a:off x="3046124" y="2730844"/>
              <a:ext cx="455800" cy="0"/>
            </a:xfrm>
            <a:custGeom>
              <a:avLst/>
              <a:pathLst>
                <a:path w="455800" h="0">
                  <a:moveTo>
                    <a:pt x="455800" y="0"/>
                  </a:moveTo>
                  <a:lnTo>
                    <a:pt x="0" y="0"/>
                  </a:lnTo>
                </a:path>
              </a:pathLst>
            </a:custGeom>
            <a:ln w="18970" cap="sq">
              <a:solidFill>
                <a:srgbClr val="00008B">
                  <a:alpha val="100000"/>
                </a:srgbClr>
              </a:solidFill>
              <a:prstDash val="solid"/>
              <a:round/>
            </a:ln>
          </p:spPr>
          <p:txBody>
            <a:bodyPr/>
            <a:lstStyle/>
            <a:p/>
          </p:txBody>
        </p:sp>
        <p:sp>
          <p:nvSpPr>
            <p:cNvPr id="12" name="pl12"/>
            <p:cNvSpPr/>
            <p:nvPr/>
          </p:nvSpPr>
          <p:spPr>
            <a:xfrm>
              <a:off x="3046124" y="2730844"/>
              <a:ext cx="0" cy="304742"/>
            </a:xfrm>
            <a:custGeom>
              <a:avLst/>
              <a:pathLst>
                <a:path w="0" h="304742">
                  <a:moveTo>
                    <a:pt x="0" y="0"/>
                  </a:moveTo>
                  <a:lnTo>
                    <a:pt x="0" y="304742"/>
                  </a:lnTo>
                </a:path>
              </a:pathLst>
            </a:custGeom>
            <a:ln w="18970" cap="sq">
              <a:solidFill>
                <a:srgbClr val="00008B">
                  <a:alpha val="100000"/>
                </a:srgbClr>
              </a:solidFill>
              <a:prstDash val="solid"/>
              <a:round/>
            </a:ln>
          </p:spPr>
          <p:txBody>
            <a:bodyPr/>
            <a:lstStyle/>
            <a:p/>
          </p:txBody>
        </p:sp>
        <p:sp>
          <p:nvSpPr>
            <p:cNvPr id="13" name="pl13"/>
            <p:cNvSpPr/>
            <p:nvPr/>
          </p:nvSpPr>
          <p:spPr>
            <a:xfrm>
              <a:off x="2701566" y="3035587"/>
              <a:ext cx="344557" cy="0"/>
            </a:xfrm>
            <a:custGeom>
              <a:avLst/>
              <a:pathLst>
                <a:path w="344557" h="0">
                  <a:moveTo>
                    <a:pt x="344557" y="0"/>
                  </a:moveTo>
                  <a:lnTo>
                    <a:pt x="0" y="0"/>
                  </a:lnTo>
                </a:path>
              </a:pathLst>
            </a:custGeom>
            <a:ln w="18970" cap="sq">
              <a:solidFill>
                <a:srgbClr val="00008B">
                  <a:alpha val="100000"/>
                </a:srgbClr>
              </a:solidFill>
              <a:prstDash val="solid"/>
              <a:round/>
            </a:ln>
          </p:spPr>
          <p:txBody>
            <a:bodyPr/>
            <a:lstStyle/>
            <a:p/>
          </p:txBody>
        </p:sp>
        <p:sp>
          <p:nvSpPr>
            <p:cNvPr id="14" name="pl14"/>
            <p:cNvSpPr/>
            <p:nvPr/>
          </p:nvSpPr>
          <p:spPr>
            <a:xfrm>
              <a:off x="2701566" y="3035587"/>
              <a:ext cx="0" cy="205368"/>
            </a:xfrm>
            <a:custGeom>
              <a:avLst/>
              <a:pathLst>
                <a:path w="0" h="205368">
                  <a:moveTo>
                    <a:pt x="0" y="0"/>
                  </a:moveTo>
                  <a:lnTo>
                    <a:pt x="0" y="205368"/>
                  </a:lnTo>
                </a:path>
              </a:pathLst>
            </a:custGeom>
            <a:ln w="18970" cap="sq">
              <a:solidFill>
                <a:srgbClr val="00008B">
                  <a:alpha val="100000"/>
                </a:srgbClr>
              </a:solidFill>
              <a:prstDash val="solid"/>
              <a:round/>
            </a:ln>
          </p:spPr>
          <p:txBody>
            <a:bodyPr/>
            <a:lstStyle/>
            <a:p/>
          </p:txBody>
        </p:sp>
        <p:sp>
          <p:nvSpPr>
            <p:cNvPr id="15" name="pl15"/>
            <p:cNvSpPr/>
            <p:nvPr/>
          </p:nvSpPr>
          <p:spPr>
            <a:xfrm>
              <a:off x="2390480" y="3240955"/>
              <a:ext cx="311086" cy="0"/>
            </a:xfrm>
            <a:custGeom>
              <a:avLst/>
              <a:pathLst>
                <a:path w="311086" h="0">
                  <a:moveTo>
                    <a:pt x="311086" y="0"/>
                  </a:moveTo>
                  <a:lnTo>
                    <a:pt x="0" y="0"/>
                  </a:lnTo>
                </a:path>
              </a:pathLst>
            </a:custGeom>
            <a:ln w="18970" cap="sq">
              <a:solidFill>
                <a:srgbClr val="00008B">
                  <a:alpha val="100000"/>
                </a:srgbClr>
              </a:solidFill>
              <a:prstDash val="solid"/>
              <a:round/>
            </a:ln>
          </p:spPr>
          <p:txBody>
            <a:bodyPr/>
            <a:lstStyle/>
            <a:p/>
          </p:txBody>
        </p:sp>
        <p:sp>
          <p:nvSpPr>
            <p:cNvPr id="16" name="pl16"/>
            <p:cNvSpPr/>
            <p:nvPr/>
          </p:nvSpPr>
          <p:spPr>
            <a:xfrm>
              <a:off x="2390480" y="3240955"/>
              <a:ext cx="0" cy="166878"/>
            </a:xfrm>
            <a:custGeom>
              <a:avLst/>
              <a:pathLst>
                <a:path w="0" h="166878">
                  <a:moveTo>
                    <a:pt x="0" y="0"/>
                  </a:moveTo>
                  <a:lnTo>
                    <a:pt x="0" y="166878"/>
                  </a:lnTo>
                </a:path>
              </a:pathLst>
            </a:custGeom>
            <a:ln w="18970" cap="sq">
              <a:solidFill>
                <a:srgbClr val="00008B">
                  <a:alpha val="100000"/>
                </a:srgbClr>
              </a:solidFill>
              <a:prstDash val="solid"/>
              <a:round/>
            </a:ln>
          </p:spPr>
          <p:txBody>
            <a:bodyPr/>
            <a:lstStyle/>
            <a:p/>
          </p:txBody>
        </p:sp>
        <p:sp>
          <p:nvSpPr>
            <p:cNvPr id="17" name="pl17"/>
            <p:cNvSpPr/>
            <p:nvPr/>
          </p:nvSpPr>
          <p:spPr>
            <a:xfrm>
              <a:off x="2146336" y="3407833"/>
              <a:ext cx="244143" cy="0"/>
            </a:xfrm>
            <a:custGeom>
              <a:avLst/>
              <a:pathLst>
                <a:path w="244143" h="0">
                  <a:moveTo>
                    <a:pt x="244143" y="0"/>
                  </a:moveTo>
                  <a:lnTo>
                    <a:pt x="0" y="0"/>
                  </a:lnTo>
                </a:path>
              </a:pathLst>
            </a:custGeom>
            <a:ln w="18970" cap="sq">
              <a:solidFill>
                <a:srgbClr val="00008B">
                  <a:alpha val="100000"/>
                </a:srgbClr>
              </a:solidFill>
              <a:prstDash val="solid"/>
              <a:round/>
            </a:ln>
          </p:spPr>
          <p:txBody>
            <a:bodyPr/>
            <a:lstStyle/>
            <a:p/>
          </p:txBody>
        </p:sp>
        <p:sp>
          <p:nvSpPr>
            <p:cNvPr id="18" name="pl18"/>
            <p:cNvSpPr/>
            <p:nvPr/>
          </p:nvSpPr>
          <p:spPr>
            <a:xfrm>
              <a:off x="2146336" y="3407833"/>
              <a:ext cx="0" cy="206812"/>
            </a:xfrm>
            <a:custGeom>
              <a:avLst/>
              <a:pathLst>
                <a:path w="0" h="206812">
                  <a:moveTo>
                    <a:pt x="0" y="0"/>
                  </a:moveTo>
                  <a:lnTo>
                    <a:pt x="0" y="206812"/>
                  </a:lnTo>
                </a:path>
              </a:pathLst>
            </a:custGeom>
            <a:ln w="18970" cap="sq">
              <a:solidFill>
                <a:srgbClr val="00008B">
                  <a:alpha val="100000"/>
                </a:srgbClr>
              </a:solidFill>
              <a:prstDash val="solid"/>
              <a:round/>
            </a:ln>
          </p:spPr>
          <p:txBody>
            <a:bodyPr/>
            <a:lstStyle/>
            <a:p/>
          </p:txBody>
        </p:sp>
        <p:sp>
          <p:nvSpPr>
            <p:cNvPr id="19" name="pl19"/>
            <p:cNvSpPr/>
            <p:nvPr/>
          </p:nvSpPr>
          <p:spPr>
            <a:xfrm>
              <a:off x="1910068" y="3614645"/>
              <a:ext cx="236268" cy="0"/>
            </a:xfrm>
            <a:custGeom>
              <a:avLst/>
              <a:pathLst>
                <a:path w="236268" h="0">
                  <a:moveTo>
                    <a:pt x="236268" y="0"/>
                  </a:moveTo>
                  <a:lnTo>
                    <a:pt x="0" y="0"/>
                  </a:lnTo>
                </a:path>
              </a:pathLst>
            </a:custGeom>
            <a:ln w="18970" cap="sq">
              <a:solidFill>
                <a:srgbClr val="00008B">
                  <a:alpha val="100000"/>
                </a:srgbClr>
              </a:solidFill>
              <a:prstDash val="solid"/>
              <a:round/>
            </a:ln>
          </p:spPr>
          <p:txBody>
            <a:bodyPr/>
            <a:lstStyle/>
            <a:p/>
          </p:txBody>
        </p:sp>
        <p:sp>
          <p:nvSpPr>
            <p:cNvPr id="20" name="pl20"/>
            <p:cNvSpPr/>
            <p:nvPr/>
          </p:nvSpPr>
          <p:spPr>
            <a:xfrm>
              <a:off x="1910068" y="3614645"/>
              <a:ext cx="0" cy="44755"/>
            </a:xfrm>
            <a:custGeom>
              <a:avLst/>
              <a:pathLst>
                <a:path w="0" h="44755">
                  <a:moveTo>
                    <a:pt x="0" y="0"/>
                  </a:moveTo>
                  <a:lnTo>
                    <a:pt x="0" y="44755"/>
                  </a:lnTo>
                </a:path>
              </a:pathLst>
            </a:custGeom>
            <a:ln w="18970" cap="sq">
              <a:solidFill>
                <a:srgbClr val="00008B">
                  <a:alpha val="100000"/>
                </a:srgbClr>
              </a:solidFill>
              <a:prstDash val="solid"/>
              <a:round/>
            </a:ln>
          </p:spPr>
          <p:txBody>
            <a:bodyPr/>
            <a:lstStyle/>
            <a:p/>
          </p:txBody>
        </p:sp>
        <p:sp>
          <p:nvSpPr>
            <p:cNvPr id="21" name="pl21"/>
            <p:cNvSpPr/>
            <p:nvPr/>
          </p:nvSpPr>
          <p:spPr>
            <a:xfrm>
              <a:off x="1689551" y="3659400"/>
              <a:ext cx="220516" cy="0"/>
            </a:xfrm>
            <a:custGeom>
              <a:avLst/>
              <a:pathLst>
                <a:path w="220516" h="0">
                  <a:moveTo>
                    <a:pt x="220516" y="0"/>
                  </a:moveTo>
                  <a:lnTo>
                    <a:pt x="0" y="0"/>
                  </a:lnTo>
                </a:path>
              </a:pathLst>
            </a:custGeom>
            <a:ln w="18970" cap="sq">
              <a:solidFill>
                <a:srgbClr val="00008B">
                  <a:alpha val="100000"/>
                </a:srgbClr>
              </a:solidFill>
              <a:prstDash val="solid"/>
              <a:round/>
            </a:ln>
          </p:spPr>
          <p:txBody>
            <a:bodyPr/>
            <a:lstStyle/>
            <a:p/>
          </p:txBody>
        </p:sp>
        <p:sp>
          <p:nvSpPr>
            <p:cNvPr id="22" name="pl22"/>
            <p:cNvSpPr/>
            <p:nvPr/>
          </p:nvSpPr>
          <p:spPr>
            <a:xfrm>
              <a:off x="1689551" y="3659400"/>
              <a:ext cx="0" cy="63190"/>
            </a:xfrm>
            <a:custGeom>
              <a:avLst/>
              <a:pathLst>
                <a:path w="0" h="63190">
                  <a:moveTo>
                    <a:pt x="0" y="0"/>
                  </a:moveTo>
                  <a:lnTo>
                    <a:pt x="0" y="63190"/>
                  </a:lnTo>
                </a:path>
              </a:pathLst>
            </a:custGeom>
            <a:ln w="18970" cap="sq">
              <a:solidFill>
                <a:srgbClr val="00008B">
                  <a:alpha val="100000"/>
                </a:srgbClr>
              </a:solidFill>
              <a:prstDash val="solid"/>
              <a:round/>
            </a:ln>
          </p:spPr>
          <p:txBody>
            <a:bodyPr/>
            <a:lstStyle/>
            <a:p/>
          </p:txBody>
        </p:sp>
        <p:sp>
          <p:nvSpPr>
            <p:cNvPr id="23" name="pl23"/>
            <p:cNvSpPr/>
            <p:nvPr/>
          </p:nvSpPr>
          <p:spPr>
            <a:xfrm>
              <a:off x="1500537" y="3722590"/>
              <a:ext cx="189014" cy="0"/>
            </a:xfrm>
            <a:custGeom>
              <a:avLst/>
              <a:pathLst>
                <a:path w="189014" h="0">
                  <a:moveTo>
                    <a:pt x="189014" y="0"/>
                  </a:moveTo>
                  <a:lnTo>
                    <a:pt x="0" y="0"/>
                  </a:lnTo>
                </a:path>
              </a:pathLst>
            </a:custGeom>
            <a:ln w="18970" cap="sq">
              <a:solidFill>
                <a:srgbClr val="00008B">
                  <a:alpha val="100000"/>
                </a:srgbClr>
              </a:solidFill>
              <a:prstDash val="solid"/>
              <a:round/>
            </a:ln>
          </p:spPr>
          <p:txBody>
            <a:bodyPr/>
            <a:lstStyle/>
            <a:p/>
          </p:txBody>
        </p:sp>
        <p:sp>
          <p:nvSpPr>
            <p:cNvPr id="24" name="pl24"/>
            <p:cNvSpPr/>
            <p:nvPr/>
          </p:nvSpPr>
          <p:spPr>
            <a:xfrm>
              <a:off x="1500537" y="3722590"/>
              <a:ext cx="0" cy="78475"/>
            </a:xfrm>
            <a:custGeom>
              <a:avLst/>
              <a:pathLst>
                <a:path w="0" h="78475">
                  <a:moveTo>
                    <a:pt x="0" y="0"/>
                  </a:moveTo>
                  <a:lnTo>
                    <a:pt x="0" y="78475"/>
                  </a:lnTo>
                </a:path>
              </a:pathLst>
            </a:custGeom>
            <a:ln w="18970" cap="sq">
              <a:solidFill>
                <a:srgbClr val="00008B">
                  <a:alpha val="100000"/>
                </a:srgbClr>
              </a:solidFill>
              <a:prstDash val="solid"/>
              <a:round/>
            </a:ln>
          </p:spPr>
          <p:txBody>
            <a:bodyPr/>
            <a:lstStyle/>
            <a:p/>
          </p:txBody>
        </p:sp>
        <p:sp>
          <p:nvSpPr>
            <p:cNvPr id="25" name="pl25"/>
            <p:cNvSpPr/>
            <p:nvPr/>
          </p:nvSpPr>
          <p:spPr>
            <a:xfrm>
              <a:off x="1374527" y="3801066"/>
              <a:ext cx="126009" cy="0"/>
            </a:xfrm>
            <a:custGeom>
              <a:avLst/>
              <a:pathLst>
                <a:path w="126009" h="0">
                  <a:moveTo>
                    <a:pt x="126009" y="0"/>
                  </a:moveTo>
                  <a:lnTo>
                    <a:pt x="0" y="0"/>
                  </a:lnTo>
                </a:path>
              </a:pathLst>
            </a:custGeom>
            <a:ln w="18970" cap="sq">
              <a:solidFill>
                <a:srgbClr val="00008B">
                  <a:alpha val="100000"/>
                </a:srgbClr>
              </a:solidFill>
              <a:prstDash val="solid"/>
              <a:round/>
            </a:ln>
          </p:spPr>
          <p:txBody>
            <a:bodyPr/>
            <a:lstStyle/>
            <a:p/>
          </p:txBody>
        </p:sp>
        <p:sp>
          <p:nvSpPr>
            <p:cNvPr id="26" name="pl26"/>
            <p:cNvSpPr/>
            <p:nvPr/>
          </p:nvSpPr>
          <p:spPr>
            <a:xfrm>
              <a:off x="1374527" y="3801066"/>
              <a:ext cx="0" cy="134649"/>
            </a:xfrm>
            <a:custGeom>
              <a:avLst/>
              <a:pathLst>
                <a:path w="0" h="134649">
                  <a:moveTo>
                    <a:pt x="0" y="0"/>
                  </a:moveTo>
                  <a:lnTo>
                    <a:pt x="0" y="134649"/>
                  </a:lnTo>
                </a:path>
              </a:pathLst>
            </a:custGeom>
            <a:ln w="18970" cap="sq">
              <a:solidFill>
                <a:srgbClr val="00008B">
                  <a:alpha val="100000"/>
                </a:srgbClr>
              </a:solidFill>
              <a:prstDash val="solid"/>
              <a:round/>
            </a:ln>
          </p:spPr>
          <p:txBody>
            <a:bodyPr/>
            <a:lstStyle/>
            <a:p/>
          </p:txBody>
        </p:sp>
        <p:sp>
          <p:nvSpPr>
            <p:cNvPr id="27" name="pl27"/>
            <p:cNvSpPr/>
            <p:nvPr/>
          </p:nvSpPr>
          <p:spPr>
            <a:xfrm>
              <a:off x="1500537" y="3801066"/>
              <a:ext cx="126009" cy="0"/>
            </a:xfrm>
            <a:custGeom>
              <a:avLst/>
              <a:pathLst>
                <a:path w="126009" h="0">
                  <a:moveTo>
                    <a:pt x="0" y="0"/>
                  </a:moveTo>
                  <a:lnTo>
                    <a:pt x="126009" y="0"/>
                  </a:lnTo>
                </a:path>
              </a:pathLst>
            </a:custGeom>
            <a:ln w="18970" cap="sq">
              <a:solidFill>
                <a:srgbClr val="00008B">
                  <a:alpha val="100000"/>
                </a:srgbClr>
              </a:solidFill>
              <a:prstDash val="solid"/>
              <a:round/>
            </a:ln>
          </p:spPr>
          <p:txBody>
            <a:bodyPr/>
            <a:lstStyle/>
            <a:p/>
          </p:txBody>
        </p:sp>
        <p:sp>
          <p:nvSpPr>
            <p:cNvPr id="28" name="pl28"/>
            <p:cNvSpPr/>
            <p:nvPr/>
          </p:nvSpPr>
          <p:spPr>
            <a:xfrm>
              <a:off x="1626546" y="3801066"/>
              <a:ext cx="0" cy="134649"/>
            </a:xfrm>
            <a:custGeom>
              <a:avLst/>
              <a:pathLst>
                <a:path w="0" h="134649">
                  <a:moveTo>
                    <a:pt x="0" y="0"/>
                  </a:moveTo>
                  <a:lnTo>
                    <a:pt x="0" y="134649"/>
                  </a:lnTo>
                </a:path>
              </a:pathLst>
            </a:custGeom>
            <a:ln w="18970" cap="sq">
              <a:solidFill>
                <a:srgbClr val="00008B">
                  <a:alpha val="100000"/>
                </a:srgbClr>
              </a:solidFill>
              <a:prstDash val="solid"/>
              <a:round/>
            </a:ln>
          </p:spPr>
          <p:txBody>
            <a:bodyPr/>
            <a:lstStyle/>
            <a:p/>
          </p:txBody>
        </p:sp>
        <p:sp>
          <p:nvSpPr>
            <p:cNvPr id="29" name="pl29"/>
            <p:cNvSpPr/>
            <p:nvPr/>
          </p:nvSpPr>
          <p:spPr>
            <a:xfrm>
              <a:off x="1689551" y="3722590"/>
              <a:ext cx="189014" cy="0"/>
            </a:xfrm>
            <a:custGeom>
              <a:avLst/>
              <a:pathLst>
                <a:path w="189014" h="0">
                  <a:moveTo>
                    <a:pt x="0" y="0"/>
                  </a:moveTo>
                  <a:lnTo>
                    <a:pt x="189014" y="0"/>
                  </a:lnTo>
                </a:path>
              </a:pathLst>
            </a:custGeom>
            <a:ln w="18970" cap="sq">
              <a:solidFill>
                <a:srgbClr val="00008B">
                  <a:alpha val="100000"/>
                </a:srgbClr>
              </a:solidFill>
              <a:prstDash val="solid"/>
              <a:round/>
            </a:ln>
          </p:spPr>
          <p:txBody>
            <a:bodyPr/>
            <a:lstStyle/>
            <a:p/>
          </p:txBody>
        </p:sp>
        <p:sp>
          <p:nvSpPr>
            <p:cNvPr id="30" name="pl30"/>
            <p:cNvSpPr/>
            <p:nvPr/>
          </p:nvSpPr>
          <p:spPr>
            <a:xfrm>
              <a:off x="1878566" y="3722590"/>
              <a:ext cx="0" cy="213125"/>
            </a:xfrm>
            <a:custGeom>
              <a:avLst/>
              <a:pathLst>
                <a:path w="0" h="213125">
                  <a:moveTo>
                    <a:pt x="0" y="0"/>
                  </a:moveTo>
                  <a:lnTo>
                    <a:pt x="0" y="213125"/>
                  </a:lnTo>
                </a:path>
              </a:pathLst>
            </a:custGeom>
            <a:ln w="18970" cap="sq">
              <a:solidFill>
                <a:srgbClr val="00008B">
                  <a:alpha val="100000"/>
                </a:srgbClr>
              </a:solidFill>
              <a:prstDash val="solid"/>
              <a:round/>
            </a:ln>
          </p:spPr>
          <p:txBody>
            <a:bodyPr/>
            <a:lstStyle/>
            <a:p/>
          </p:txBody>
        </p:sp>
        <p:sp>
          <p:nvSpPr>
            <p:cNvPr id="31" name="pl31"/>
            <p:cNvSpPr/>
            <p:nvPr/>
          </p:nvSpPr>
          <p:spPr>
            <a:xfrm>
              <a:off x="1910068" y="3659400"/>
              <a:ext cx="220516" cy="0"/>
            </a:xfrm>
            <a:custGeom>
              <a:avLst/>
              <a:pathLst>
                <a:path w="220516" h="0">
                  <a:moveTo>
                    <a:pt x="0" y="0"/>
                  </a:moveTo>
                  <a:lnTo>
                    <a:pt x="220516" y="0"/>
                  </a:lnTo>
                </a:path>
              </a:pathLst>
            </a:custGeom>
            <a:ln w="18970" cap="sq">
              <a:solidFill>
                <a:srgbClr val="00008B">
                  <a:alpha val="100000"/>
                </a:srgbClr>
              </a:solidFill>
              <a:prstDash val="solid"/>
              <a:round/>
            </a:ln>
          </p:spPr>
          <p:txBody>
            <a:bodyPr/>
            <a:lstStyle/>
            <a:p/>
          </p:txBody>
        </p:sp>
        <p:sp>
          <p:nvSpPr>
            <p:cNvPr id="32" name="pl32"/>
            <p:cNvSpPr/>
            <p:nvPr/>
          </p:nvSpPr>
          <p:spPr>
            <a:xfrm>
              <a:off x="2130585" y="3659400"/>
              <a:ext cx="0" cy="276315"/>
            </a:xfrm>
            <a:custGeom>
              <a:avLst/>
              <a:pathLst>
                <a:path w="0" h="276315">
                  <a:moveTo>
                    <a:pt x="0" y="0"/>
                  </a:moveTo>
                  <a:lnTo>
                    <a:pt x="0" y="276315"/>
                  </a:lnTo>
                </a:path>
              </a:pathLst>
            </a:custGeom>
            <a:ln w="18970" cap="sq">
              <a:solidFill>
                <a:srgbClr val="00008B">
                  <a:alpha val="100000"/>
                </a:srgbClr>
              </a:solidFill>
              <a:prstDash val="solid"/>
              <a:round/>
            </a:ln>
          </p:spPr>
          <p:txBody>
            <a:bodyPr/>
            <a:lstStyle/>
            <a:p/>
          </p:txBody>
        </p:sp>
        <p:sp>
          <p:nvSpPr>
            <p:cNvPr id="33" name="pl33"/>
            <p:cNvSpPr/>
            <p:nvPr/>
          </p:nvSpPr>
          <p:spPr>
            <a:xfrm>
              <a:off x="2146336" y="3614645"/>
              <a:ext cx="236268" cy="0"/>
            </a:xfrm>
            <a:custGeom>
              <a:avLst/>
              <a:pathLst>
                <a:path w="236268" h="0">
                  <a:moveTo>
                    <a:pt x="0" y="0"/>
                  </a:moveTo>
                  <a:lnTo>
                    <a:pt x="236268" y="0"/>
                  </a:lnTo>
                </a:path>
              </a:pathLst>
            </a:custGeom>
            <a:ln w="18970" cap="sq">
              <a:solidFill>
                <a:srgbClr val="00008B">
                  <a:alpha val="100000"/>
                </a:srgbClr>
              </a:solidFill>
              <a:prstDash val="solid"/>
              <a:round/>
            </a:ln>
          </p:spPr>
          <p:txBody>
            <a:bodyPr/>
            <a:lstStyle/>
            <a:p/>
          </p:txBody>
        </p:sp>
        <p:sp>
          <p:nvSpPr>
            <p:cNvPr id="34" name="pl34"/>
            <p:cNvSpPr/>
            <p:nvPr/>
          </p:nvSpPr>
          <p:spPr>
            <a:xfrm>
              <a:off x="2382604" y="3614645"/>
              <a:ext cx="0" cy="321070"/>
            </a:xfrm>
            <a:custGeom>
              <a:avLst/>
              <a:pathLst>
                <a:path w="0" h="321070">
                  <a:moveTo>
                    <a:pt x="0" y="0"/>
                  </a:moveTo>
                  <a:lnTo>
                    <a:pt x="0" y="321070"/>
                  </a:lnTo>
                </a:path>
              </a:pathLst>
            </a:custGeom>
            <a:ln w="18970" cap="sq">
              <a:solidFill>
                <a:srgbClr val="00008B">
                  <a:alpha val="100000"/>
                </a:srgbClr>
              </a:solidFill>
              <a:prstDash val="solid"/>
              <a:round/>
            </a:ln>
          </p:spPr>
          <p:txBody>
            <a:bodyPr/>
            <a:lstStyle/>
            <a:p/>
          </p:txBody>
        </p:sp>
        <p:sp>
          <p:nvSpPr>
            <p:cNvPr id="35" name="pl35"/>
            <p:cNvSpPr/>
            <p:nvPr/>
          </p:nvSpPr>
          <p:spPr>
            <a:xfrm>
              <a:off x="2390480" y="3407833"/>
              <a:ext cx="244143" cy="0"/>
            </a:xfrm>
            <a:custGeom>
              <a:avLst/>
              <a:pathLst>
                <a:path w="244143" h="0">
                  <a:moveTo>
                    <a:pt x="0" y="0"/>
                  </a:moveTo>
                  <a:lnTo>
                    <a:pt x="244143" y="0"/>
                  </a:lnTo>
                </a:path>
              </a:pathLst>
            </a:custGeom>
            <a:ln w="18970" cap="sq">
              <a:solidFill>
                <a:srgbClr val="00008B">
                  <a:alpha val="100000"/>
                </a:srgbClr>
              </a:solidFill>
              <a:prstDash val="solid"/>
              <a:round/>
            </a:ln>
          </p:spPr>
          <p:txBody>
            <a:bodyPr/>
            <a:lstStyle/>
            <a:p/>
          </p:txBody>
        </p:sp>
        <p:sp>
          <p:nvSpPr>
            <p:cNvPr id="36" name="pl36"/>
            <p:cNvSpPr/>
            <p:nvPr/>
          </p:nvSpPr>
          <p:spPr>
            <a:xfrm>
              <a:off x="2634624" y="3407833"/>
              <a:ext cx="0" cy="527882"/>
            </a:xfrm>
            <a:custGeom>
              <a:avLst/>
              <a:pathLst>
                <a:path w="0" h="527882">
                  <a:moveTo>
                    <a:pt x="0" y="0"/>
                  </a:moveTo>
                  <a:lnTo>
                    <a:pt x="0" y="527882"/>
                  </a:lnTo>
                </a:path>
              </a:pathLst>
            </a:custGeom>
            <a:ln w="18970" cap="sq">
              <a:solidFill>
                <a:srgbClr val="00008B">
                  <a:alpha val="100000"/>
                </a:srgbClr>
              </a:solidFill>
              <a:prstDash val="solid"/>
              <a:round/>
            </a:ln>
          </p:spPr>
          <p:txBody>
            <a:bodyPr/>
            <a:lstStyle/>
            <a:p/>
          </p:txBody>
        </p:sp>
        <p:sp>
          <p:nvSpPr>
            <p:cNvPr id="37" name="pl37"/>
            <p:cNvSpPr/>
            <p:nvPr/>
          </p:nvSpPr>
          <p:spPr>
            <a:xfrm>
              <a:off x="2701566" y="3240955"/>
              <a:ext cx="311086" cy="0"/>
            </a:xfrm>
            <a:custGeom>
              <a:avLst/>
              <a:pathLst>
                <a:path w="311086" h="0">
                  <a:moveTo>
                    <a:pt x="0" y="0"/>
                  </a:moveTo>
                  <a:lnTo>
                    <a:pt x="311086" y="0"/>
                  </a:lnTo>
                </a:path>
              </a:pathLst>
            </a:custGeom>
            <a:ln w="18970" cap="sq">
              <a:solidFill>
                <a:srgbClr val="00008B">
                  <a:alpha val="100000"/>
                </a:srgbClr>
              </a:solidFill>
              <a:prstDash val="solid"/>
              <a:round/>
            </a:ln>
          </p:spPr>
          <p:txBody>
            <a:bodyPr/>
            <a:lstStyle/>
            <a:p/>
          </p:txBody>
        </p:sp>
        <p:sp>
          <p:nvSpPr>
            <p:cNvPr id="38" name="pl38"/>
            <p:cNvSpPr/>
            <p:nvPr/>
          </p:nvSpPr>
          <p:spPr>
            <a:xfrm>
              <a:off x="3012653" y="3240955"/>
              <a:ext cx="0" cy="509078"/>
            </a:xfrm>
            <a:custGeom>
              <a:avLst/>
              <a:pathLst>
                <a:path w="0" h="509078">
                  <a:moveTo>
                    <a:pt x="0" y="0"/>
                  </a:moveTo>
                  <a:lnTo>
                    <a:pt x="0" y="509078"/>
                  </a:lnTo>
                </a:path>
              </a:pathLst>
            </a:custGeom>
            <a:ln w="18970" cap="sq">
              <a:solidFill>
                <a:srgbClr val="00008B">
                  <a:alpha val="100000"/>
                </a:srgbClr>
              </a:solidFill>
              <a:prstDash val="solid"/>
              <a:round/>
            </a:ln>
          </p:spPr>
          <p:txBody>
            <a:bodyPr/>
            <a:lstStyle/>
            <a:p/>
          </p:txBody>
        </p:sp>
        <p:sp>
          <p:nvSpPr>
            <p:cNvPr id="39" name="pl39"/>
            <p:cNvSpPr/>
            <p:nvPr/>
          </p:nvSpPr>
          <p:spPr>
            <a:xfrm>
              <a:off x="2886643" y="3750033"/>
              <a:ext cx="126009" cy="0"/>
            </a:xfrm>
            <a:custGeom>
              <a:avLst/>
              <a:pathLst>
                <a:path w="126009" h="0">
                  <a:moveTo>
                    <a:pt x="126009" y="0"/>
                  </a:moveTo>
                  <a:lnTo>
                    <a:pt x="0" y="0"/>
                  </a:lnTo>
                </a:path>
              </a:pathLst>
            </a:custGeom>
            <a:ln w="18970" cap="sq">
              <a:solidFill>
                <a:srgbClr val="00008B">
                  <a:alpha val="100000"/>
                </a:srgbClr>
              </a:solidFill>
              <a:prstDash val="solid"/>
              <a:round/>
            </a:ln>
          </p:spPr>
          <p:txBody>
            <a:bodyPr/>
            <a:lstStyle/>
            <a:p/>
          </p:txBody>
        </p:sp>
        <p:sp>
          <p:nvSpPr>
            <p:cNvPr id="40" name="pl40"/>
            <p:cNvSpPr/>
            <p:nvPr/>
          </p:nvSpPr>
          <p:spPr>
            <a:xfrm>
              <a:off x="2886643" y="3750033"/>
              <a:ext cx="0" cy="185682"/>
            </a:xfrm>
            <a:custGeom>
              <a:avLst/>
              <a:pathLst>
                <a:path w="0" h="185682">
                  <a:moveTo>
                    <a:pt x="0" y="0"/>
                  </a:moveTo>
                  <a:lnTo>
                    <a:pt x="0" y="185682"/>
                  </a:lnTo>
                </a:path>
              </a:pathLst>
            </a:custGeom>
            <a:ln w="18970" cap="sq">
              <a:solidFill>
                <a:srgbClr val="00008B">
                  <a:alpha val="100000"/>
                </a:srgbClr>
              </a:solidFill>
              <a:prstDash val="solid"/>
              <a:round/>
            </a:ln>
          </p:spPr>
          <p:txBody>
            <a:bodyPr/>
            <a:lstStyle/>
            <a:p/>
          </p:txBody>
        </p:sp>
        <p:sp>
          <p:nvSpPr>
            <p:cNvPr id="41" name="pl41"/>
            <p:cNvSpPr/>
            <p:nvPr/>
          </p:nvSpPr>
          <p:spPr>
            <a:xfrm>
              <a:off x="3012653" y="3750033"/>
              <a:ext cx="126009" cy="0"/>
            </a:xfrm>
            <a:custGeom>
              <a:avLst/>
              <a:pathLst>
                <a:path w="126009" h="0">
                  <a:moveTo>
                    <a:pt x="0" y="0"/>
                  </a:moveTo>
                  <a:lnTo>
                    <a:pt x="126009" y="0"/>
                  </a:lnTo>
                </a:path>
              </a:pathLst>
            </a:custGeom>
            <a:ln w="18970" cap="sq">
              <a:solidFill>
                <a:srgbClr val="00008B">
                  <a:alpha val="100000"/>
                </a:srgbClr>
              </a:solidFill>
              <a:prstDash val="solid"/>
              <a:round/>
            </a:ln>
          </p:spPr>
          <p:txBody>
            <a:bodyPr/>
            <a:lstStyle/>
            <a:p/>
          </p:txBody>
        </p:sp>
        <p:sp>
          <p:nvSpPr>
            <p:cNvPr id="42" name="pl42"/>
            <p:cNvSpPr/>
            <p:nvPr/>
          </p:nvSpPr>
          <p:spPr>
            <a:xfrm>
              <a:off x="3138662" y="3750033"/>
              <a:ext cx="0" cy="185682"/>
            </a:xfrm>
            <a:custGeom>
              <a:avLst/>
              <a:pathLst>
                <a:path w="0" h="185682">
                  <a:moveTo>
                    <a:pt x="0" y="0"/>
                  </a:moveTo>
                  <a:lnTo>
                    <a:pt x="0" y="185682"/>
                  </a:lnTo>
                </a:path>
              </a:pathLst>
            </a:custGeom>
            <a:ln w="18970" cap="sq">
              <a:solidFill>
                <a:srgbClr val="00008B">
                  <a:alpha val="100000"/>
                </a:srgbClr>
              </a:solidFill>
              <a:prstDash val="solid"/>
              <a:round/>
            </a:ln>
          </p:spPr>
          <p:txBody>
            <a:bodyPr/>
            <a:lstStyle/>
            <a:p/>
          </p:txBody>
        </p:sp>
        <p:sp>
          <p:nvSpPr>
            <p:cNvPr id="43" name="pl43"/>
            <p:cNvSpPr/>
            <p:nvPr/>
          </p:nvSpPr>
          <p:spPr>
            <a:xfrm>
              <a:off x="3046124" y="3035587"/>
              <a:ext cx="344557" cy="0"/>
            </a:xfrm>
            <a:custGeom>
              <a:avLst/>
              <a:pathLst>
                <a:path w="344557" h="0">
                  <a:moveTo>
                    <a:pt x="0" y="0"/>
                  </a:moveTo>
                  <a:lnTo>
                    <a:pt x="344557" y="0"/>
                  </a:lnTo>
                </a:path>
              </a:pathLst>
            </a:custGeom>
            <a:ln w="18970" cap="sq">
              <a:solidFill>
                <a:srgbClr val="00008B">
                  <a:alpha val="100000"/>
                </a:srgbClr>
              </a:solidFill>
              <a:prstDash val="solid"/>
              <a:round/>
            </a:ln>
          </p:spPr>
          <p:txBody>
            <a:bodyPr/>
            <a:lstStyle/>
            <a:p/>
          </p:txBody>
        </p:sp>
        <p:sp>
          <p:nvSpPr>
            <p:cNvPr id="44" name="pl44"/>
            <p:cNvSpPr/>
            <p:nvPr/>
          </p:nvSpPr>
          <p:spPr>
            <a:xfrm>
              <a:off x="3390682" y="3035587"/>
              <a:ext cx="0" cy="900129"/>
            </a:xfrm>
            <a:custGeom>
              <a:avLst/>
              <a:pathLst>
                <a:path w="0" h="900129">
                  <a:moveTo>
                    <a:pt x="0" y="0"/>
                  </a:moveTo>
                  <a:lnTo>
                    <a:pt x="0" y="900129"/>
                  </a:lnTo>
                </a:path>
              </a:pathLst>
            </a:custGeom>
            <a:ln w="18970" cap="sq">
              <a:solidFill>
                <a:srgbClr val="00008B">
                  <a:alpha val="100000"/>
                </a:srgbClr>
              </a:solidFill>
              <a:prstDash val="solid"/>
              <a:round/>
            </a:ln>
          </p:spPr>
          <p:txBody>
            <a:bodyPr/>
            <a:lstStyle/>
            <a:p/>
          </p:txBody>
        </p:sp>
        <p:sp>
          <p:nvSpPr>
            <p:cNvPr id="45" name="pl45"/>
            <p:cNvSpPr/>
            <p:nvPr/>
          </p:nvSpPr>
          <p:spPr>
            <a:xfrm>
              <a:off x="3501925" y="2730844"/>
              <a:ext cx="455800" cy="0"/>
            </a:xfrm>
            <a:custGeom>
              <a:avLst/>
              <a:pathLst>
                <a:path w="455800" h="0">
                  <a:moveTo>
                    <a:pt x="0" y="0"/>
                  </a:moveTo>
                  <a:lnTo>
                    <a:pt x="455800" y="0"/>
                  </a:lnTo>
                </a:path>
              </a:pathLst>
            </a:custGeom>
            <a:ln w="18970" cap="sq">
              <a:solidFill>
                <a:srgbClr val="00008B">
                  <a:alpha val="100000"/>
                </a:srgbClr>
              </a:solidFill>
              <a:prstDash val="solid"/>
              <a:round/>
            </a:ln>
          </p:spPr>
          <p:txBody>
            <a:bodyPr/>
            <a:lstStyle/>
            <a:p/>
          </p:txBody>
        </p:sp>
        <p:sp>
          <p:nvSpPr>
            <p:cNvPr id="46" name="pl46"/>
            <p:cNvSpPr/>
            <p:nvPr/>
          </p:nvSpPr>
          <p:spPr>
            <a:xfrm>
              <a:off x="3957725" y="2730844"/>
              <a:ext cx="0" cy="827967"/>
            </a:xfrm>
            <a:custGeom>
              <a:avLst/>
              <a:pathLst>
                <a:path w="0" h="827967">
                  <a:moveTo>
                    <a:pt x="0" y="0"/>
                  </a:moveTo>
                  <a:lnTo>
                    <a:pt x="0" y="827967"/>
                  </a:lnTo>
                </a:path>
              </a:pathLst>
            </a:custGeom>
            <a:ln w="18970" cap="sq">
              <a:solidFill>
                <a:srgbClr val="00008B">
                  <a:alpha val="100000"/>
                </a:srgbClr>
              </a:solidFill>
              <a:prstDash val="solid"/>
              <a:round/>
            </a:ln>
          </p:spPr>
          <p:txBody>
            <a:bodyPr/>
            <a:lstStyle/>
            <a:p/>
          </p:txBody>
        </p:sp>
        <p:sp>
          <p:nvSpPr>
            <p:cNvPr id="47" name="pl47"/>
            <p:cNvSpPr/>
            <p:nvPr/>
          </p:nvSpPr>
          <p:spPr>
            <a:xfrm>
              <a:off x="3768711" y="3558812"/>
              <a:ext cx="189014" cy="0"/>
            </a:xfrm>
            <a:custGeom>
              <a:avLst/>
              <a:pathLst>
                <a:path w="189014" h="0">
                  <a:moveTo>
                    <a:pt x="189014" y="0"/>
                  </a:moveTo>
                  <a:lnTo>
                    <a:pt x="0" y="0"/>
                  </a:lnTo>
                </a:path>
              </a:pathLst>
            </a:custGeom>
            <a:ln w="18970" cap="sq">
              <a:solidFill>
                <a:srgbClr val="00008B">
                  <a:alpha val="100000"/>
                </a:srgbClr>
              </a:solidFill>
              <a:prstDash val="solid"/>
              <a:round/>
            </a:ln>
          </p:spPr>
          <p:txBody>
            <a:bodyPr/>
            <a:lstStyle/>
            <a:p/>
          </p:txBody>
        </p:sp>
        <p:sp>
          <p:nvSpPr>
            <p:cNvPr id="48" name="pl48"/>
            <p:cNvSpPr/>
            <p:nvPr/>
          </p:nvSpPr>
          <p:spPr>
            <a:xfrm>
              <a:off x="3768711" y="3558812"/>
              <a:ext cx="0" cy="118060"/>
            </a:xfrm>
            <a:custGeom>
              <a:avLst/>
              <a:pathLst>
                <a:path w="0" h="118060">
                  <a:moveTo>
                    <a:pt x="0" y="0"/>
                  </a:moveTo>
                  <a:lnTo>
                    <a:pt x="0" y="118060"/>
                  </a:lnTo>
                </a:path>
              </a:pathLst>
            </a:custGeom>
            <a:ln w="18970" cap="sq">
              <a:solidFill>
                <a:srgbClr val="00008B">
                  <a:alpha val="100000"/>
                </a:srgbClr>
              </a:solidFill>
              <a:prstDash val="solid"/>
              <a:round/>
            </a:ln>
          </p:spPr>
          <p:txBody>
            <a:bodyPr/>
            <a:lstStyle/>
            <a:p/>
          </p:txBody>
        </p:sp>
        <p:sp>
          <p:nvSpPr>
            <p:cNvPr id="49" name="pl49"/>
            <p:cNvSpPr/>
            <p:nvPr/>
          </p:nvSpPr>
          <p:spPr>
            <a:xfrm>
              <a:off x="3642701" y="3676872"/>
              <a:ext cx="126009" cy="0"/>
            </a:xfrm>
            <a:custGeom>
              <a:avLst/>
              <a:pathLst>
                <a:path w="126009" h="0">
                  <a:moveTo>
                    <a:pt x="126009" y="0"/>
                  </a:moveTo>
                  <a:lnTo>
                    <a:pt x="0" y="0"/>
                  </a:lnTo>
                </a:path>
              </a:pathLst>
            </a:custGeom>
            <a:ln w="18970" cap="sq">
              <a:solidFill>
                <a:srgbClr val="00008B">
                  <a:alpha val="100000"/>
                </a:srgbClr>
              </a:solidFill>
              <a:prstDash val="solid"/>
              <a:round/>
            </a:ln>
          </p:spPr>
          <p:txBody>
            <a:bodyPr/>
            <a:lstStyle/>
            <a:p/>
          </p:txBody>
        </p:sp>
        <p:sp>
          <p:nvSpPr>
            <p:cNvPr id="50" name="pl50"/>
            <p:cNvSpPr/>
            <p:nvPr/>
          </p:nvSpPr>
          <p:spPr>
            <a:xfrm>
              <a:off x="3642701" y="3676872"/>
              <a:ext cx="0" cy="258843"/>
            </a:xfrm>
            <a:custGeom>
              <a:avLst/>
              <a:pathLst>
                <a:path w="0" h="258843">
                  <a:moveTo>
                    <a:pt x="0" y="0"/>
                  </a:moveTo>
                  <a:lnTo>
                    <a:pt x="0" y="258843"/>
                  </a:lnTo>
                </a:path>
              </a:pathLst>
            </a:custGeom>
            <a:ln w="18970" cap="sq">
              <a:solidFill>
                <a:srgbClr val="00008B">
                  <a:alpha val="100000"/>
                </a:srgbClr>
              </a:solidFill>
              <a:prstDash val="solid"/>
              <a:round/>
            </a:ln>
          </p:spPr>
          <p:txBody>
            <a:bodyPr/>
            <a:lstStyle/>
            <a:p/>
          </p:txBody>
        </p:sp>
        <p:sp>
          <p:nvSpPr>
            <p:cNvPr id="51" name="pl51"/>
            <p:cNvSpPr/>
            <p:nvPr/>
          </p:nvSpPr>
          <p:spPr>
            <a:xfrm>
              <a:off x="3768711" y="3676872"/>
              <a:ext cx="126009" cy="0"/>
            </a:xfrm>
            <a:custGeom>
              <a:avLst/>
              <a:pathLst>
                <a:path w="126009" h="0">
                  <a:moveTo>
                    <a:pt x="0" y="0"/>
                  </a:moveTo>
                  <a:lnTo>
                    <a:pt x="126009" y="0"/>
                  </a:lnTo>
                </a:path>
              </a:pathLst>
            </a:custGeom>
            <a:ln w="18970" cap="sq">
              <a:solidFill>
                <a:srgbClr val="00008B">
                  <a:alpha val="100000"/>
                </a:srgbClr>
              </a:solidFill>
              <a:prstDash val="solid"/>
              <a:round/>
            </a:ln>
          </p:spPr>
          <p:txBody>
            <a:bodyPr/>
            <a:lstStyle/>
            <a:p/>
          </p:txBody>
        </p:sp>
        <p:sp>
          <p:nvSpPr>
            <p:cNvPr id="52" name="pl52"/>
            <p:cNvSpPr/>
            <p:nvPr/>
          </p:nvSpPr>
          <p:spPr>
            <a:xfrm>
              <a:off x="3894720" y="3676872"/>
              <a:ext cx="0" cy="258843"/>
            </a:xfrm>
            <a:custGeom>
              <a:avLst/>
              <a:pathLst>
                <a:path w="0" h="258843">
                  <a:moveTo>
                    <a:pt x="0" y="0"/>
                  </a:moveTo>
                  <a:lnTo>
                    <a:pt x="0" y="258843"/>
                  </a:lnTo>
                </a:path>
              </a:pathLst>
            </a:custGeom>
            <a:ln w="18970" cap="sq">
              <a:solidFill>
                <a:srgbClr val="00008B">
                  <a:alpha val="100000"/>
                </a:srgbClr>
              </a:solidFill>
              <a:prstDash val="solid"/>
              <a:round/>
            </a:ln>
          </p:spPr>
          <p:txBody>
            <a:bodyPr/>
            <a:lstStyle/>
            <a:p/>
          </p:txBody>
        </p:sp>
        <p:sp>
          <p:nvSpPr>
            <p:cNvPr id="53" name="pl53"/>
            <p:cNvSpPr/>
            <p:nvPr/>
          </p:nvSpPr>
          <p:spPr>
            <a:xfrm>
              <a:off x="3957725" y="3558812"/>
              <a:ext cx="189014" cy="0"/>
            </a:xfrm>
            <a:custGeom>
              <a:avLst/>
              <a:pathLst>
                <a:path w="189014" h="0">
                  <a:moveTo>
                    <a:pt x="0" y="0"/>
                  </a:moveTo>
                  <a:lnTo>
                    <a:pt x="189014" y="0"/>
                  </a:lnTo>
                </a:path>
              </a:pathLst>
            </a:custGeom>
            <a:ln w="18970" cap="sq">
              <a:solidFill>
                <a:srgbClr val="00008B">
                  <a:alpha val="100000"/>
                </a:srgbClr>
              </a:solidFill>
              <a:prstDash val="solid"/>
              <a:round/>
            </a:ln>
          </p:spPr>
          <p:txBody>
            <a:bodyPr/>
            <a:lstStyle/>
            <a:p/>
          </p:txBody>
        </p:sp>
        <p:sp>
          <p:nvSpPr>
            <p:cNvPr id="54" name="pl54"/>
            <p:cNvSpPr/>
            <p:nvPr/>
          </p:nvSpPr>
          <p:spPr>
            <a:xfrm>
              <a:off x="4146740" y="3558812"/>
              <a:ext cx="0" cy="376904"/>
            </a:xfrm>
            <a:custGeom>
              <a:avLst/>
              <a:pathLst>
                <a:path w="0" h="376904">
                  <a:moveTo>
                    <a:pt x="0" y="0"/>
                  </a:moveTo>
                  <a:lnTo>
                    <a:pt x="0" y="376904"/>
                  </a:lnTo>
                </a:path>
              </a:pathLst>
            </a:custGeom>
            <a:ln w="18970" cap="sq">
              <a:solidFill>
                <a:srgbClr val="00008B">
                  <a:alpha val="100000"/>
                </a:srgbClr>
              </a:solidFill>
              <a:prstDash val="solid"/>
              <a:round/>
            </a:ln>
          </p:spPr>
          <p:txBody>
            <a:bodyPr/>
            <a:lstStyle/>
            <a:p/>
          </p:txBody>
        </p:sp>
        <p:sp>
          <p:nvSpPr>
            <p:cNvPr id="55" name="pl55"/>
            <p:cNvSpPr/>
            <p:nvPr/>
          </p:nvSpPr>
          <p:spPr>
            <a:xfrm>
              <a:off x="4526738" y="1653226"/>
              <a:ext cx="1024812" cy="0"/>
            </a:xfrm>
            <a:custGeom>
              <a:avLst/>
              <a:pathLst>
                <a:path w="1024812" h="0">
                  <a:moveTo>
                    <a:pt x="0" y="0"/>
                  </a:moveTo>
                  <a:lnTo>
                    <a:pt x="1024812" y="0"/>
                  </a:lnTo>
                </a:path>
              </a:pathLst>
            </a:custGeom>
            <a:ln w="18970" cap="sq">
              <a:solidFill>
                <a:srgbClr val="FC4E07">
                  <a:alpha val="100000"/>
                </a:srgbClr>
              </a:solidFill>
              <a:prstDash val="solid"/>
              <a:round/>
            </a:ln>
          </p:spPr>
          <p:txBody>
            <a:bodyPr/>
            <a:lstStyle/>
            <a:p/>
          </p:txBody>
        </p:sp>
        <p:sp>
          <p:nvSpPr>
            <p:cNvPr id="56" name="pl56"/>
            <p:cNvSpPr/>
            <p:nvPr/>
          </p:nvSpPr>
          <p:spPr>
            <a:xfrm>
              <a:off x="5551551" y="1653226"/>
              <a:ext cx="0" cy="1144156"/>
            </a:xfrm>
            <a:custGeom>
              <a:avLst/>
              <a:pathLst>
                <a:path w="0" h="1144156">
                  <a:moveTo>
                    <a:pt x="0" y="0"/>
                  </a:moveTo>
                  <a:lnTo>
                    <a:pt x="0" y="1144156"/>
                  </a:lnTo>
                </a:path>
              </a:pathLst>
            </a:custGeom>
            <a:ln w="18970" cap="sq">
              <a:solidFill>
                <a:srgbClr val="FC4E07">
                  <a:alpha val="100000"/>
                </a:srgbClr>
              </a:solidFill>
              <a:prstDash val="solid"/>
              <a:round/>
            </a:ln>
          </p:spPr>
          <p:txBody>
            <a:bodyPr/>
            <a:lstStyle/>
            <a:p/>
          </p:txBody>
        </p:sp>
        <p:sp>
          <p:nvSpPr>
            <p:cNvPr id="57" name="pl57"/>
            <p:cNvSpPr/>
            <p:nvPr/>
          </p:nvSpPr>
          <p:spPr>
            <a:xfrm>
              <a:off x="4524769" y="2797383"/>
              <a:ext cx="1026781" cy="0"/>
            </a:xfrm>
            <a:custGeom>
              <a:avLst/>
              <a:pathLst>
                <a:path w="1026781" h="0">
                  <a:moveTo>
                    <a:pt x="1026781" y="0"/>
                  </a:moveTo>
                  <a:lnTo>
                    <a:pt x="0" y="0"/>
                  </a:lnTo>
                </a:path>
              </a:pathLst>
            </a:custGeom>
            <a:ln w="18970" cap="sq">
              <a:solidFill>
                <a:srgbClr val="FC4E07">
                  <a:alpha val="100000"/>
                </a:srgbClr>
              </a:solidFill>
              <a:prstDash val="solid"/>
              <a:round/>
            </a:ln>
          </p:spPr>
          <p:txBody>
            <a:bodyPr/>
            <a:lstStyle/>
            <a:p/>
          </p:txBody>
        </p:sp>
        <p:sp>
          <p:nvSpPr>
            <p:cNvPr id="58" name="pl58"/>
            <p:cNvSpPr/>
            <p:nvPr/>
          </p:nvSpPr>
          <p:spPr>
            <a:xfrm>
              <a:off x="4524769" y="2797383"/>
              <a:ext cx="0" cy="453660"/>
            </a:xfrm>
            <a:custGeom>
              <a:avLst/>
              <a:pathLst>
                <a:path w="0" h="453660">
                  <a:moveTo>
                    <a:pt x="0" y="0"/>
                  </a:moveTo>
                  <a:lnTo>
                    <a:pt x="0" y="453660"/>
                  </a:lnTo>
                </a:path>
              </a:pathLst>
            </a:custGeom>
            <a:ln w="18970" cap="sq">
              <a:solidFill>
                <a:srgbClr val="FC4E07">
                  <a:alpha val="100000"/>
                </a:srgbClr>
              </a:solidFill>
              <a:prstDash val="solid"/>
              <a:round/>
            </a:ln>
          </p:spPr>
          <p:txBody>
            <a:bodyPr/>
            <a:lstStyle/>
            <a:p/>
          </p:txBody>
        </p:sp>
        <p:sp>
          <p:nvSpPr>
            <p:cNvPr id="59" name="pl59"/>
            <p:cNvSpPr/>
            <p:nvPr/>
          </p:nvSpPr>
          <p:spPr>
            <a:xfrm>
              <a:off x="4398759" y="3251043"/>
              <a:ext cx="126009" cy="0"/>
            </a:xfrm>
            <a:custGeom>
              <a:avLst/>
              <a:pathLst>
                <a:path w="126009" h="0">
                  <a:moveTo>
                    <a:pt x="126009" y="0"/>
                  </a:moveTo>
                  <a:lnTo>
                    <a:pt x="0" y="0"/>
                  </a:lnTo>
                </a:path>
              </a:pathLst>
            </a:custGeom>
            <a:ln w="18970" cap="sq">
              <a:solidFill>
                <a:srgbClr val="FC4E07">
                  <a:alpha val="100000"/>
                </a:srgbClr>
              </a:solidFill>
              <a:prstDash val="solid"/>
              <a:round/>
            </a:ln>
          </p:spPr>
          <p:txBody>
            <a:bodyPr/>
            <a:lstStyle/>
            <a:p/>
          </p:txBody>
        </p:sp>
        <p:sp>
          <p:nvSpPr>
            <p:cNvPr id="60" name="pl60"/>
            <p:cNvSpPr/>
            <p:nvPr/>
          </p:nvSpPr>
          <p:spPr>
            <a:xfrm>
              <a:off x="4398759" y="3251043"/>
              <a:ext cx="0" cy="684672"/>
            </a:xfrm>
            <a:custGeom>
              <a:avLst/>
              <a:pathLst>
                <a:path w="0" h="684672">
                  <a:moveTo>
                    <a:pt x="0" y="0"/>
                  </a:moveTo>
                  <a:lnTo>
                    <a:pt x="0" y="684672"/>
                  </a:lnTo>
                </a:path>
              </a:pathLst>
            </a:custGeom>
            <a:ln w="18970" cap="sq">
              <a:solidFill>
                <a:srgbClr val="FC4E07">
                  <a:alpha val="100000"/>
                </a:srgbClr>
              </a:solidFill>
              <a:prstDash val="solid"/>
              <a:round/>
            </a:ln>
          </p:spPr>
          <p:txBody>
            <a:bodyPr/>
            <a:lstStyle/>
            <a:p/>
          </p:txBody>
        </p:sp>
        <p:sp>
          <p:nvSpPr>
            <p:cNvPr id="61" name="pl61"/>
            <p:cNvSpPr/>
            <p:nvPr/>
          </p:nvSpPr>
          <p:spPr>
            <a:xfrm>
              <a:off x="4524769" y="3251043"/>
              <a:ext cx="126009" cy="0"/>
            </a:xfrm>
            <a:custGeom>
              <a:avLst/>
              <a:pathLst>
                <a:path w="126009" h="0">
                  <a:moveTo>
                    <a:pt x="0" y="0"/>
                  </a:moveTo>
                  <a:lnTo>
                    <a:pt x="126009" y="0"/>
                  </a:lnTo>
                </a:path>
              </a:pathLst>
            </a:custGeom>
            <a:ln w="18970" cap="sq">
              <a:solidFill>
                <a:srgbClr val="FC4E07">
                  <a:alpha val="100000"/>
                </a:srgbClr>
              </a:solidFill>
              <a:prstDash val="solid"/>
              <a:round/>
            </a:ln>
          </p:spPr>
          <p:txBody>
            <a:bodyPr/>
            <a:lstStyle/>
            <a:p/>
          </p:txBody>
        </p:sp>
        <p:sp>
          <p:nvSpPr>
            <p:cNvPr id="62" name="pl62"/>
            <p:cNvSpPr/>
            <p:nvPr/>
          </p:nvSpPr>
          <p:spPr>
            <a:xfrm>
              <a:off x="4650778" y="3251043"/>
              <a:ext cx="0" cy="684672"/>
            </a:xfrm>
            <a:custGeom>
              <a:avLst/>
              <a:pathLst>
                <a:path w="0" h="684672">
                  <a:moveTo>
                    <a:pt x="0" y="0"/>
                  </a:moveTo>
                  <a:lnTo>
                    <a:pt x="0" y="684672"/>
                  </a:lnTo>
                </a:path>
              </a:pathLst>
            </a:custGeom>
            <a:ln w="18970" cap="sq">
              <a:solidFill>
                <a:srgbClr val="FC4E07">
                  <a:alpha val="100000"/>
                </a:srgbClr>
              </a:solidFill>
              <a:prstDash val="solid"/>
              <a:round/>
            </a:ln>
          </p:spPr>
          <p:txBody>
            <a:bodyPr/>
            <a:lstStyle/>
            <a:p/>
          </p:txBody>
        </p:sp>
        <p:sp>
          <p:nvSpPr>
            <p:cNvPr id="63" name="pl63"/>
            <p:cNvSpPr/>
            <p:nvPr/>
          </p:nvSpPr>
          <p:spPr>
            <a:xfrm>
              <a:off x="5551551" y="2797383"/>
              <a:ext cx="1026781" cy="0"/>
            </a:xfrm>
            <a:custGeom>
              <a:avLst/>
              <a:pathLst>
                <a:path w="1026781" h="0">
                  <a:moveTo>
                    <a:pt x="0" y="0"/>
                  </a:moveTo>
                  <a:lnTo>
                    <a:pt x="1026781" y="0"/>
                  </a:lnTo>
                </a:path>
              </a:pathLst>
            </a:custGeom>
            <a:ln w="18970" cap="sq">
              <a:solidFill>
                <a:srgbClr val="FC4E07">
                  <a:alpha val="100000"/>
                </a:srgbClr>
              </a:solidFill>
              <a:prstDash val="solid"/>
              <a:round/>
            </a:ln>
          </p:spPr>
          <p:txBody>
            <a:bodyPr/>
            <a:lstStyle/>
            <a:p/>
          </p:txBody>
        </p:sp>
        <p:sp>
          <p:nvSpPr>
            <p:cNvPr id="64" name="pl64"/>
            <p:cNvSpPr/>
            <p:nvPr/>
          </p:nvSpPr>
          <p:spPr>
            <a:xfrm>
              <a:off x="6578332" y="2797383"/>
              <a:ext cx="0" cy="124207"/>
            </a:xfrm>
            <a:custGeom>
              <a:avLst/>
              <a:pathLst>
                <a:path w="0" h="124207">
                  <a:moveTo>
                    <a:pt x="0" y="0"/>
                  </a:moveTo>
                  <a:lnTo>
                    <a:pt x="0" y="124207"/>
                  </a:lnTo>
                </a:path>
              </a:pathLst>
            </a:custGeom>
            <a:ln w="18970" cap="sq">
              <a:solidFill>
                <a:srgbClr val="FC4E07">
                  <a:alpha val="100000"/>
                </a:srgbClr>
              </a:solidFill>
              <a:prstDash val="solid"/>
              <a:round/>
            </a:ln>
          </p:spPr>
          <p:txBody>
            <a:bodyPr/>
            <a:lstStyle/>
            <a:p/>
          </p:txBody>
        </p:sp>
        <p:sp>
          <p:nvSpPr>
            <p:cNvPr id="65" name="pl65"/>
            <p:cNvSpPr/>
            <p:nvPr/>
          </p:nvSpPr>
          <p:spPr>
            <a:xfrm>
              <a:off x="5438339" y="2921590"/>
              <a:ext cx="1139993" cy="0"/>
            </a:xfrm>
            <a:custGeom>
              <a:avLst/>
              <a:pathLst>
                <a:path w="1139993" h="0">
                  <a:moveTo>
                    <a:pt x="1139993" y="0"/>
                  </a:moveTo>
                  <a:lnTo>
                    <a:pt x="0" y="0"/>
                  </a:lnTo>
                </a:path>
              </a:pathLst>
            </a:custGeom>
            <a:ln w="18970" cap="sq">
              <a:solidFill>
                <a:srgbClr val="FC4E07">
                  <a:alpha val="100000"/>
                </a:srgbClr>
              </a:solidFill>
              <a:prstDash val="solid"/>
              <a:round/>
            </a:ln>
          </p:spPr>
          <p:txBody>
            <a:bodyPr/>
            <a:lstStyle/>
            <a:p/>
          </p:txBody>
        </p:sp>
        <p:sp>
          <p:nvSpPr>
            <p:cNvPr id="66" name="pl66"/>
            <p:cNvSpPr/>
            <p:nvPr/>
          </p:nvSpPr>
          <p:spPr>
            <a:xfrm>
              <a:off x="5438339" y="2921590"/>
              <a:ext cx="0" cy="432051"/>
            </a:xfrm>
            <a:custGeom>
              <a:avLst/>
              <a:pathLst>
                <a:path w="0" h="432051">
                  <a:moveTo>
                    <a:pt x="0" y="0"/>
                  </a:moveTo>
                  <a:lnTo>
                    <a:pt x="0" y="432051"/>
                  </a:lnTo>
                </a:path>
              </a:pathLst>
            </a:custGeom>
            <a:ln w="18970" cap="sq">
              <a:solidFill>
                <a:srgbClr val="FC4E07">
                  <a:alpha val="100000"/>
                </a:srgbClr>
              </a:solidFill>
              <a:prstDash val="solid"/>
              <a:round/>
            </a:ln>
          </p:spPr>
          <p:txBody>
            <a:bodyPr/>
            <a:lstStyle/>
            <a:p/>
          </p:txBody>
        </p:sp>
        <p:sp>
          <p:nvSpPr>
            <p:cNvPr id="67" name="pl67"/>
            <p:cNvSpPr/>
            <p:nvPr/>
          </p:nvSpPr>
          <p:spPr>
            <a:xfrm>
              <a:off x="5217822" y="3353641"/>
              <a:ext cx="220516" cy="0"/>
            </a:xfrm>
            <a:custGeom>
              <a:avLst/>
              <a:pathLst>
                <a:path w="220516" h="0">
                  <a:moveTo>
                    <a:pt x="220516" y="0"/>
                  </a:moveTo>
                  <a:lnTo>
                    <a:pt x="0" y="0"/>
                  </a:lnTo>
                </a:path>
              </a:pathLst>
            </a:custGeom>
            <a:ln w="18970" cap="sq">
              <a:solidFill>
                <a:srgbClr val="FC4E07">
                  <a:alpha val="100000"/>
                </a:srgbClr>
              </a:solidFill>
              <a:prstDash val="solid"/>
              <a:round/>
            </a:ln>
          </p:spPr>
          <p:txBody>
            <a:bodyPr/>
            <a:lstStyle/>
            <a:p/>
          </p:txBody>
        </p:sp>
        <p:sp>
          <p:nvSpPr>
            <p:cNvPr id="68" name="pl68"/>
            <p:cNvSpPr/>
            <p:nvPr/>
          </p:nvSpPr>
          <p:spPr>
            <a:xfrm>
              <a:off x="5217822" y="3353641"/>
              <a:ext cx="0" cy="277234"/>
            </a:xfrm>
            <a:custGeom>
              <a:avLst/>
              <a:pathLst>
                <a:path w="0" h="277234">
                  <a:moveTo>
                    <a:pt x="0" y="0"/>
                  </a:moveTo>
                  <a:lnTo>
                    <a:pt x="0" y="277234"/>
                  </a:lnTo>
                </a:path>
              </a:pathLst>
            </a:custGeom>
            <a:ln w="18970" cap="sq">
              <a:solidFill>
                <a:srgbClr val="FC4E07">
                  <a:alpha val="100000"/>
                </a:srgbClr>
              </a:solidFill>
              <a:prstDash val="solid"/>
              <a:round/>
            </a:ln>
          </p:spPr>
          <p:txBody>
            <a:bodyPr/>
            <a:lstStyle/>
            <a:p/>
          </p:txBody>
        </p:sp>
        <p:sp>
          <p:nvSpPr>
            <p:cNvPr id="69" name="pl69"/>
            <p:cNvSpPr/>
            <p:nvPr/>
          </p:nvSpPr>
          <p:spPr>
            <a:xfrm>
              <a:off x="5028807" y="3630876"/>
              <a:ext cx="189014" cy="0"/>
            </a:xfrm>
            <a:custGeom>
              <a:avLst/>
              <a:pathLst>
                <a:path w="189014" h="0">
                  <a:moveTo>
                    <a:pt x="189014" y="0"/>
                  </a:moveTo>
                  <a:lnTo>
                    <a:pt x="0" y="0"/>
                  </a:lnTo>
                </a:path>
              </a:pathLst>
            </a:custGeom>
            <a:ln w="18970" cap="sq">
              <a:solidFill>
                <a:srgbClr val="FC4E07">
                  <a:alpha val="100000"/>
                </a:srgbClr>
              </a:solidFill>
              <a:prstDash val="solid"/>
              <a:round/>
            </a:ln>
          </p:spPr>
          <p:txBody>
            <a:bodyPr/>
            <a:lstStyle/>
            <a:p/>
          </p:txBody>
        </p:sp>
        <p:sp>
          <p:nvSpPr>
            <p:cNvPr id="70" name="pl70"/>
            <p:cNvSpPr/>
            <p:nvPr/>
          </p:nvSpPr>
          <p:spPr>
            <a:xfrm>
              <a:off x="5028807" y="3630876"/>
              <a:ext cx="0" cy="179633"/>
            </a:xfrm>
            <a:custGeom>
              <a:avLst/>
              <a:pathLst>
                <a:path w="0" h="179633">
                  <a:moveTo>
                    <a:pt x="0" y="0"/>
                  </a:moveTo>
                  <a:lnTo>
                    <a:pt x="0" y="179633"/>
                  </a:lnTo>
                </a:path>
              </a:pathLst>
            </a:custGeom>
            <a:ln w="18970" cap="sq">
              <a:solidFill>
                <a:srgbClr val="FC4E07">
                  <a:alpha val="100000"/>
                </a:srgbClr>
              </a:solidFill>
              <a:prstDash val="solid"/>
              <a:round/>
            </a:ln>
          </p:spPr>
          <p:txBody>
            <a:bodyPr/>
            <a:lstStyle/>
            <a:p/>
          </p:txBody>
        </p:sp>
        <p:sp>
          <p:nvSpPr>
            <p:cNvPr id="71" name="pl71"/>
            <p:cNvSpPr/>
            <p:nvPr/>
          </p:nvSpPr>
          <p:spPr>
            <a:xfrm>
              <a:off x="4902798" y="3810509"/>
              <a:ext cx="126009" cy="0"/>
            </a:xfrm>
            <a:custGeom>
              <a:avLst/>
              <a:pathLst>
                <a:path w="126009" h="0">
                  <a:moveTo>
                    <a:pt x="126009" y="0"/>
                  </a:moveTo>
                  <a:lnTo>
                    <a:pt x="0" y="0"/>
                  </a:lnTo>
                </a:path>
              </a:pathLst>
            </a:custGeom>
            <a:ln w="18970" cap="sq">
              <a:solidFill>
                <a:srgbClr val="FC4E07">
                  <a:alpha val="100000"/>
                </a:srgbClr>
              </a:solidFill>
              <a:prstDash val="solid"/>
              <a:round/>
            </a:ln>
          </p:spPr>
          <p:txBody>
            <a:bodyPr/>
            <a:lstStyle/>
            <a:p/>
          </p:txBody>
        </p:sp>
        <p:sp>
          <p:nvSpPr>
            <p:cNvPr id="72" name="pl72"/>
            <p:cNvSpPr/>
            <p:nvPr/>
          </p:nvSpPr>
          <p:spPr>
            <a:xfrm>
              <a:off x="4902798" y="3810509"/>
              <a:ext cx="0" cy="125206"/>
            </a:xfrm>
            <a:custGeom>
              <a:avLst/>
              <a:pathLst>
                <a:path w="0" h="125206">
                  <a:moveTo>
                    <a:pt x="0" y="0"/>
                  </a:moveTo>
                  <a:lnTo>
                    <a:pt x="0" y="125206"/>
                  </a:lnTo>
                </a:path>
              </a:pathLst>
            </a:custGeom>
            <a:ln w="18970" cap="sq">
              <a:solidFill>
                <a:srgbClr val="FC4E07">
                  <a:alpha val="100000"/>
                </a:srgbClr>
              </a:solidFill>
              <a:prstDash val="solid"/>
              <a:round/>
            </a:ln>
          </p:spPr>
          <p:txBody>
            <a:bodyPr/>
            <a:lstStyle/>
            <a:p/>
          </p:txBody>
        </p:sp>
        <p:sp>
          <p:nvSpPr>
            <p:cNvPr id="73" name="pl73"/>
            <p:cNvSpPr/>
            <p:nvPr/>
          </p:nvSpPr>
          <p:spPr>
            <a:xfrm>
              <a:off x="5028807" y="3810509"/>
              <a:ext cx="126009" cy="0"/>
            </a:xfrm>
            <a:custGeom>
              <a:avLst/>
              <a:pathLst>
                <a:path w="126009" h="0">
                  <a:moveTo>
                    <a:pt x="0" y="0"/>
                  </a:moveTo>
                  <a:lnTo>
                    <a:pt x="126009" y="0"/>
                  </a:lnTo>
                </a:path>
              </a:pathLst>
            </a:custGeom>
            <a:ln w="18970" cap="sq">
              <a:solidFill>
                <a:srgbClr val="FC4E07">
                  <a:alpha val="100000"/>
                </a:srgbClr>
              </a:solidFill>
              <a:prstDash val="solid"/>
              <a:round/>
            </a:ln>
          </p:spPr>
          <p:txBody>
            <a:bodyPr/>
            <a:lstStyle/>
            <a:p/>
          </p:txBody>
        </p:sp>
        <p:sp>
          <p:nvSpPr>
            <p:cNvPr id="74" name="pl74"/>
            <p:cNvSpPr/>
            <p:nvPr/>
          </p:nvSpPr>
          <p:spPr>
            <a:xfrm>
              <a:off x="5154817" y="3810509"/>
              <a:ext cx="0" cy="125206"/>
            </a:xfrm>
            <a:custGeom>
              <a:avLst/>
              <a:pathLst>
                <a:path w="0" h="125206">
                  <a:moveTo>
                    <a:pt x="0" y="0"/>
                  </a:moveTo>
                  <a:lnTo>
                    <a:pt x="0" y="125206"/>
                  </a:lnTo>
                </a:path>
              </a:pathLst>
            </a:custGeom>
            <a:ln w="18970" cap="sq">
              <a:solidFill>
                <a:srgbClr val="FC4E07">
                  <a:alpha val="100000"/>
                </a:srgbClr>
              </a:solidFill>
              <a:prstDash val="solid"/>
              <a:round/>
            </a:ln>
          </p:spPr>
          <p:txBody>
            <a:bodyPr/>
            <a:lstStyle/>
            <a:p/>
          </p:txBody>
        </p:sp>
        <p:sp>
          <p:nvSpPr>
            <p:cNvPr id="75" name="pl75"/>
            <p:cNvSpPr/>
            <p:nvPr/>
          </p:nvSpPr>
          <p:spPr>
            <a:xfrm>
              <a:off x="5217822" y="3630876"/>
              <a:ext cx="189014" cy="0"/>
            </a:xfrm>
            <a:custGeom>
              <a:avLst/>
              <a:pathLst>
                <a:path w="189014" h="0">
                  <a:moveTo>
                    <a:pt x="0" y="0"/>
                  </a:moveTo>
                  <a:lnTo>
                    <a:pt x="189014" y="0"/>
                  </a:lnTo>
                </a:path>
              </a:pathLst>
            </a:custGeom>
            <a:ln w="18970" cap="sq">
              <a:solidFill>
                <a:srgbClr val="FC4E07">
                  <a:alpha val="100000"/>
                </a:srgbClr>
              </a:solidFill>
              <a:prstDash val="solid"/>
              <a:round/>
            </a:ln>
          </p:spPr>
          <p:txBody>
            <a:bodyPr/>
            <a:lstStyle/>
            <a:p/>
          </p:txBody>
        </p:sp>
        <p:sp>
          <p:nvSpPr>
            <p:cNvPr id="76" name="pl76"/>
            <p:cNvSpPr/>
            <p:nvPr/>
          </p:nvSpPr>
          <p:spPr>
            <a:xfrm>
              <a:off x="5406836" y="3630876"/>
              <a:ext cx="0" cy="304839"/>
            </a:xfrm>
            <a:custGeom>
              <a:avLst/>
              <a:pathLst>
                <a:path w="0" h="304839">
                  <a:moveTo>
                    <a:pt x="0" y="0"/>
                  </a:moveTo>
                  <a:lnTo>
                    <a:pt x="0" y="304839"/>
                  </a:lnTo>
                </a:path>
              </a:pathLst>
            </a:custGeom>
            <a:ln w="18970" cap="sq">
              <a:solidFill>
                <a:srgbClr val="FC4E07">
                  <a:alpha val="100000"/>
                </a:srgbClr>
              </a:solidFill>
              <a:prstDash val="solid"/>
              <a:round/>
            </a:ln>
          </p:spPr>
          <p:txBody>
            <a:bodyPr/>
            <a:lstStyle/>
            <a:p/>
          </p:txBody>
        </p:sp>
        <p:sp>
          <p:nvSpPr>
            <p:cNvPr id="77" name="pl77"/>
            <p:cNvSpPr/>
            <p:nvPr/>
          </p:nvSpPr>
          <p:spPr>
            <a:xfrm>
              <a:off x="5438339" y="3353641"/>
              <a:ext cx="220516" cy="0"/>
            </a:xfrm>
            <a:custGeom>
              <a:avLst/>
              <a:pathLst>
                <a:path w="220516" h="0">
                  <a:moveTo>
                    <a:pt x="0" y="0"/>
                  </a:moveTo>
                  <a:lnTo>
                    <a:pt x="220516" y="0"/>
                  </a:lnTo>
                </a:path>
              </a:pathLst>
            </a:custGeom>
            <a:ln w="18970" cap="sq">
              <a:solidFill>
                <a:srgbClr val="FC4E07">
                  <a:alpha val="100000"/>
                </a:srgbClr>
              </a:solidFill>
              <a:prstDash val="solid"/>
              <a:round/>
            </a:ln>
          </p:spPr>
          <p:txBody>
            <a:bodyPr/>
            <a:lstStyle/>
            <a:p/>
          </p:txBody>
        </p:sp>
        <p:sp>
          <p:nvSpPr>
            <p:cNvPr id="78" name="pl78"/>
            <p:cNvSpPr/>
            <p:nvPr/>
          </p:nvSpPr>
          <p:spPr>
            <a:xfrm>
              <a:off x="5658856" y="3353641"/>
              <a:ext cx="0" cy="582074"/>
            </a:xfrm>
            <a:custGeom>
              <a:avLst/>
              <a:pathLst>
                <a:path w="0" h="582074">
                  <a:moveTo>
                    <a:pt x="0" y="0"/>
                  </a:moveTo>
                  <a:lnTo>
                    <a:pt x="0" y="582074"/>
                  </a:lnTo>
                </a:path>
              </a:pathLst>
            </a:custGeom>
            <a:ln w="18970" cap="sq">
              <a:solidFill>
                <a:srgbClr val="FC4E07">
                  <a:alpha val="100000"/>
                </a:srgbClr>
              </a:solidFill>
              <a:prstDash val="solid"/>
              <a:round/>
            </a:ln>
          </p:spPr>
          <p:txBody>
            <a:bodyPr/>
            <a:lstStyle/>
            <a:p/>
          </p:txBody>
        </p:sp>
        <p:sp>
          <p:nvSpPr>
            <p:cNvPr id="79" name="pl79"/>
            <p:cNvSpPr/>
            <p:nvPr/>
          </p:nvSpPr>
          <p:spPr>
            <a:xfrm>
              <a:off x="6578332" y="2921590"/>
              <a:ext cx="1139993" cy="0"/>
            </a:xfrm>
            <a:custGeom>
              <a:avLst/>
              <a:pathLst>
                <a:path w="1139993" h="0">
                  <a:moveTo>
                    <a:pt x="0" y="0"/>
                  </a:moveTo>
                  <a:lnTo>
                    <a:pt x="1139993" y="0"/>
                  </a:lnTo>
                </a:path>
              </a:pathLst>
            </a:custGeom>
            <a:ln w="18970" cap="sq">
              <a:solidFill>
                <a:srgbClr val="FC4E07">
                  <a:alpha val="100000"/>
                </a:srgbClr>
              </a:solidFill>
              <a:prstDash val="solid"/>
              <a:round/>
            </a:ln>
          </p:spPr>
          <p:txBody>
            <a:bodyPr/>
            <a:lstStyle/>
            <a:p/>
          </p:txBody>
        </p:sp>
        <p:sp>
          <p:nvSpPr>
            <p:cNvPr id="80" name="pl80"/>
            <p:cNvSpPr/>
            <p:nvPr/>
          </p:nvSpPr>
          <p:spPr>
            <a:xfrm>
              <a:off x="7718326" y="2921590"/>
              <a:ext cx="0" cy="0"/>
            </a:xfrm>
            <a:custGeom>
              <a:avLst/>
              <a:pathLst>
                <a:path w="0" h="0">
                  <a:moveTo>
                    <a:pt x="0" y="0"/>
                  </a:moveTo>
                  <a:lnTo>
                    <a:pt x="0" y="0"/>
                  </a:lnTo>
                </a:path>
              </a:pathLst>
            </a:custGeom>
            <a:ln w="18970" cap="sq">
              <a:solidFill>
                <a:srgbClr val="FC4E07">
                  <a:alpha val="100000"/>
                </a:srgbClr>
              </a:solidFill>
              <a:prstDash val="solid"/>
              <a:round/>
            </a:ln>
          </p:spPr>
          <p:txBody>
            <a:bodyPr/>
            <a:lstStyle/>
            <a:p/>
          </p:txBody>
        </p:sp>
        <p:sp>
          <p:nvSpPr>
            <p:cNvPr id="81" name="pl81"/>
            <p:cNvSpPr/>
            <p:nvPr/>
          </p:nvSpPr>
          <p:spPr>
            <a:xfrm>
              <a:off x="7257603" y="2921590"/>
              <a:ext cx="460722" cy="0"/>
            </a:xfrm>
            <a:custGeom>
              <a:avLst/>
              <a:pathLst>
                <a:path w="460722" h="0">
                  <a:moveTo>
                    <a:pt x="460722" y="0"/>
                  </a:moveTo>
                  <a:lnTo>
                    <a:pt x="0" y="0"/>
                  </a:lnTo>
                </a:path>
              </a:pathLst>
            </a:custGeom>
            <a:ln w="18970" cap="sq">
              <a:solidFill>
                <a:srgbClr val="FC4E07">
                  <a:alpha val="100000"/>
                </a:srgbClr>
              </a:solidFill>
              <a:prstDash val="solid"/>
              <a:round/>
            </a:ln>
          </p:spPr>
          <p:txBody>
            <a:bodyPr/>
            <a:lstStyle/>
            <a:p/>
          </p:txBody>
        </p:sp>
        <p:sp>
          <p:nvSpPr>
            <p:cNvPr id="82" name="pl82"/>
            <p:cNvSpPr/>
            <p:nvPr/>
          </p:nvSpPr>
          <p:spPr>
            <a:xfrm>
              <a:off x="7257603" y="2921590"/>
              <a:ext cx="0" cy="291935"/>
            </a:xfrm>
            <a:custGeom>
              <a:avLst/>
              <a:pathLst>
                <a:path w="0" h="291935">
                  <a:moveTo>
                    <a:pt x="0" y="0"/>
                  </a:moveTo>
                  <a:lnTo>
                    <a:pt x="0" y="291935"/>
                  </a:lnTo>
                </a:path>
              </a:pathLst>
            </a:custGeom>
            <a:ln w="18970" cap="sq">
              <a:solidFill>
                <a:srgbClr val="FC4E07">
                  <a:alpha val="100000"/>
                </a:srgbClr>
              </a:solidFill>
              <a:prstDash val="solid"/>
              <a:round/>
            </a:ln>
          </p:spPr>
          <p:txBody>
            <a:bodyPr/>
            <a:lstStyle/>
            <a:p/>
          </p:txBody>
        </p:sp>
        <p:sp>
          <p:nvSpPr>
            <p:cNvPr id="83" name="pl83"/>
            <p:cNvSpPr/>
            <p:nvPr/>
          </p:nvSpPr>
          <p:spPr>
            <a:xfrm>
              <a:off x="6714187" y="3213526"/>
              <a:ext cx="543416" cy="0"/>
            </a:xfrm>
            <a:custGeom>
              <a:avLst/>
              <a:pathLst>
                <a:path w="543416" h="0">
                  <a:moveTo>
                    <a:pt x="543416" y="0"/>
                  </a:moveTo>
                  <a:lnTo>
                    <a:pt x="0" y="0"/>
                  </a:lnTo>
                </a:path>
              </a:pathLst>
            </a:custGeom>
            <a:ln w="18970" cap="sq">
              <a:solidFill>
                <a:srgbClr val="FC4E07">
                  <a:alpha val="100000"/>
                </a:srgbClr>
              </a:solidFill>
              <a:prstDash val="solid"/>
              <a:round/>
            </a:ln>
          </p:spPr>
          <p:txBody>
            <a:bodyPr/>
            <a:lstStyle/>
            <a:p/>
          </p:txBody>
        </p:sp>
        <p:sp>
          <p:nvSpPr>
            <p:cNvPr id="84" name="pl84"/>
            <p:cNvSpPr/>
            <p:nvPr/>
          </p:nvSpPr>
          <p:spPr>
            <a:xfrm>
              <a:off x="6714187" y="3213526"/>
              <a:ext cx="0" cy="282155"/>
            </a:xfrm>
            <a:custGeom>
              <a:avLst/>
              <a:pathLst>
                <a:path w="0" h="282155">
                  <a:moveTo>
                    <a:pt x="0" y="0"/>
                  </a:moveTo>
                  <a:lnTo>
                    <a:pt x="0" y="282155"/>
                  </a:lnTo>
                </a:path>
              </a:pathLst>
            </a:custGeom>
            <a:ln w="18970" cap="sq">
              <a:solidFill>
                <a:srgbClr val="FC4E07">
                  <a:alpha val="100000"/>
                </a:srgbClr>
              </a:solidFill>
              <a:prstDash val="solid"/>
              <a:round/>
            </a:ln>
          </p:spPr>
          <p:txBody>
            <a:bodyPr/>
            <a:lstStyle/>
            <a:p/>
          </p:txBody>
        </p:sp>
        <p:sp>
          <p:nvSpPr>
            <p:cNvPr id="85" name="pl85"/>
            <p:cNvSpPr/>
            <p:nvPr/>
          </p:nvSpPr>
          <p:spPr>
            <a:xfrm>
              <a:off x="6194397" y="3495681"/>
              <a:ext cx="519789" cy="0"/>
            </a:xfrm>
            <a:custGeom>
              <a:avLst/>
              <a:pathLst>
                <a:path w="519789" h="0">
                  <a:moveTo>
                    <a:pt x="519789" y="0"/>
                  </a:moveTo>
                  <a:lnTo>
                    <a:pt x="0" y="0"/>
                  </a:lnTo>
                </a:path>
              </a:pathLst>
            </a:custGeom>
            <a:ln w="18970" cap="sq">
              <a:solidFill>
                <a:srgbClr val="FC4E07">
                  <a:alpha val="100000"/>
                </a:srgbClr>
              </a:solidFill>
              <a:prstDash val="solid"/>
              <a:round/>
            </a:ln>
          </p:spPr>
          <p:txBody>
            <a:bodyPr/>
            <a:lstStyle/>
            <a:p/>
          </p:txBody>
        </p:sp>
        <p:sp>
          <p:nvSpPr>
            <p:cNvPr id="86" name="pl86"/>
            <p:cNvSpPr/>
            <p:nvPr/>
          </p:nvSpPr>
          <p:spPr>
            <a:xfrm>
              <a:off x="6194397" y="3495681"/>
              <a:ext cx="0" cy="90292"/>
            </a:xfrm>
            <a:custGeom>
              <a:avLst/>
              <a:pathLst>
                <a:path w="0" h="90292">
                  <a:moveTo>
                    <a:pt x="0" y="0"/>
                  </a:moveTo>
                  <a:lnTo>
                    <a:pt x="0" y="90292"/>
                  </a:lnTo>
                </a:path>
              </a:pathLst>
            </a:custGeom>
            <a:ln w="18970" cap="sq">
              <a:solidFill>
                <a:srgbClr val="FC4E07">
                  <a:alpha val="100000"/>
                </a:srgbClr>
              </a:solidFill>
              <a:prstDash val="solid"/>
              <a:round/>
            </a:ln>
          </p:spPr>
          <p:txBody>
            <a:bodyPr/>
            <a:lstStyle/>
            <a:p/>
          </p:txBody>
        </p:sp>
        <p:sp>
          <p:nvSpPr>
            <p:cNvPr id="87" name="pl87"/>
            <p:cNvSpPr/>
            <p:nvPr/>
          </p:nvSpPr>
          <p:spPr>
            <a:xfrm>
              <a:off x="5910875" y="3585974"/>
              <a:ext cx="283521" cy="0"/>
            </a:xfrm>
            <a:custGeom>
              <a:avLst/>
              <a:pathLst>
                <a:path w="283521" h="0">
                  <a:moveTo>
                    <a:pt x="283521" y="0"/>
                  </a:moveTo>
                  <a:lnTo>
                    <a:pt x="0" y="0"/>
                  </a:lnTo>
                </a:path>
              </a:pathLst>
            </a:custGeom>
            <a:ln w="18970" cap="sq">
              <a:solidFill>
                <a:srgbClr val="FC4E07">
                  <a:alpha val="100000"/>
                </a:srgbClr>
              </a:solidFill>
              <a:prstDash val="solid"/>
              <a:round/>
            </a:ln>
          </p:spPr>
          <p:txBody>
            <a:bodyPr/>
            <a:lstStyle/>
            <a:p/>
          </p:txBody>
        </p:sp>
        <p:sp>
          <p:nvSpPr>
            <p:cNvPr id="88" name="pl88"/>
            <p:cNvSpPr/>
            <p:nvPr/>
          </p:nvSpPr>
          <p:spPr>
            <a:xfrm>
              <a:off x="5910875" y="3585974"/>
              <a:ext cx="0" cy="349742"/>
            </a:xfrm>
            <a:custGeom>
              <a:avLst/>
              <a:pathLst>
                <a:path w="0" h="349742">
                  <a:moveTo>
                    <a:pt x="0" y="0"/>
                  </a:moveTo>
                  <a:lnTo>
                    <a:pt x="0" y="349742"/>
                  </a:lnTo>
                </a:path>
              </a:pathLst>
            </a:custGeom>
            <a:ln w="18970" cap="sq">
              <a:solidFill>
                <a:srgbClr val="FC4E07">
                  <a:alpha val="100000"/>
                </a:srgbClr>
              </a:solidFill>
              <a:prstDash val="solid"/>
              <a:round/>
            </a:ln>
          </p:spPr>
          <p:txBody>
            <a:bodyPr/>
            <a:lstStyle/>
            <a:p/>
          </p:txBody>
        </p:sp>
        <p:sp>
          <p:nvSpPr>
            <p:cNvPr id="89" name="pl89"/>
            <p:cNvSpPr/>
            <p:nvPr/>
          </p:nvSpPr>
          <p:spPr>
            <a:xfrm>
              <a:off x="6194397" y="3585974"/>
              <a:ext cx="283521" cy="0"/>
            </a:xfrm>
            <a:custGeom>
              <a:avLst/>
              <a:pathLst>
                <a:path w="283521" h="0">
                  <a:moveTo>
                    <a:pt x="0" y="0"/>
                  </a:moveTo>
                  <a:lnTo>
                    <a:pt x="283521" y="0"/>
                  </a:lnTo>
                </a:path>
              </a:pathLst>
            </a:custGeom>
            <a:ln w="18970" cap="sq">
              <a:solidFill>
                <a:srgbClr val="FC4E07">
                  <a:alpha val="100000"/>
                </a:srgbClr>
              </a:solidFill>
              <a:prstDash val="solid"/>
              <a:round/>
            </a:ln>
          </p:spPr>
          <p:txBody>
            <a:bodyPr/>
            <a:lstStyle/>
            <a:p/>
          </p:txBody>
        </p:sp>
        <p:sp>
          <p:nvSpPr>
            <p:cNvPr id="90" name="pl90"/>
            <p:cNvSpPr/>
            <p:nvPr/>
          </p:nvSpPr>
          <p:spPr>
            <a:xfrm>
              <a:off x="6477919" y="3585974"/>
              <a:ext cx="0" cy="167326"/>
            </a:xfrm>
            <a:custGeom>
              <a:avLst/>
              <a:pathLst>
                <a:path w="0" h="167326">
                  <a:moveTo>
                    <a:pt x="0" y="0"/>
                  </a:moveTo>
                  <a:lnTo>
                    <a:pt x="0" y="167326"/>
                  </a:lnTo>
                </a:path>
              </a:pathLst>
            </a:custGeom>
            <a:ln w="18970" cap="sq">
              <a:solidFill>
                <a:srgbClr val="FC4E07">
                  <a:alpha val="100000"/>
                </a:srgbClr>
              </a:solidFill>
              <a:prstDash val="solid"/>
              <a:round/>
            </a:ln>
          </p:spPr>
          <p:txBody>
            <a:bodyPr/>
            <a:lstStyle/>
            <a:p/>
          </p:txBody>
        </p:sp>
        <p:sp>
          <p:nvSpPr>
            <p:cNvPr id="91" name="pl91"/>
            <p:cNvSpPr/>
            <p:nvPr/>
          </p:nvSpPr>
          <p:spPr>
            <a:xfrm>
              <a:off x="6288904" y="3753300"/>
              <a:ext cx="189014" cy="0"/>
            </a:xfrm>
            <a:custGeom>
              <a:avLst/>
              <a:pathLst>
                <a:path w="189014" h="0">
                  <a:moveTo>
                    <a:pt x="189014" y="0"/>
                  </a:moveTo>
                  <a:lnTo>
                    <a:pt x="0" y="0"/>
                  </a:lnTo>
                </a:path>
              </a:pathLst>
            </a:custGeom>
            <a:ln w="18970" cap="sq">
              <a:solidFill>
                <a:srgbClr val="FC4E07">
                  <a:alpha val="100000"/>
                </a:srgbClr>
              </a:solidFill>
              <a:prstDash val="solid"/>
              <a:round/>
            </a:ln>
          </p:spPr>
          <p:txBody>
            <a:bodyPr/>
            <a:lstStyle/>
            <a:p/>
          </p:txBody>
        </p:sp>
        <p:sp>
          <p:nvSpPr>
            <p:cNvPr id="92" name="pl92"/>
            <p:cNvSpPr/>
            <p:nvPr/>
          </p:nvSpPr>
          <p:spPr>
            <a:xfrm>
              <a:off x="6288904" y="3753300"/>
              <a:ext cx="0" cy="24895"/>
            </a:xfrm>
            <a:custGeom>
              <a:avLst/>
              <a:pathLst>
                <a:path w="0" h="24895">
                  <a:moveTo>
                    <a:pt x="0" y="0"/>
                  </a:moveTo>
                  <a:lnTo>
                    <a:pt x="0" y="24895"/>
                  </a:lnTo>
                </a:path>
              </a:pathLst>
            </a:custGeom>
            <a:ln w="18970" cap="sq">
              <a:solidFill>
                <a:srgbClr val="FC4E07">
                  <a:alpha val="100000"/>
                </a:srgbClr>
              </a:solidFill>
              <a:prstDash val="solid"/>
              <a:round/>
            </a:ln>
          </p:spPr>
          <p:txBody>
            <a:bodyPr/>
            <a:lstStyle/>
            <a:p/>
          </p:txBody>
        </p:sp>
        <p:sp>
          <p:nvSpPr>
            <p:cNvPr id="93" name="pl93"/>
            <p:cNvSpPr/>
            <p:nvPr/>
          </p:nvSpPr>
          <p:spPr>
            <a:xfrm>
              <a:off x="6162894" y="3778196"/>
              <a:ext cx="126009" cy="0"/>
            </a:xfrm>
            <a:custGeom>
              <a:avLst/>
              <a:pathLst>
                <a:path w="126009" h="0">
                  <a:moveTo>
                    <a:pt x="126009" y="0"/>
                  </a:moveTo>
                  <a:lnTo>
                    <a:pt x="0" y="0"/>
                  </a:lnTo>
                </a:path>
              </a:pathLst>
            </a:custGeom>
            <a:ln w="18970" cap="sq">
              <a:solidFill>
                <a:srgbClr val="FC4E07">
                  <a:alpha val="100000"/>
                </a:srgbClr>
              </a:solidFill>
              <a:prstDash val="solid"/>
              <a:round/>
            </a:ln>
          </p:spPr>
          <p:txBody>
            <a:bodyPr/>
            <a:lstStyle/>
            <a:p/>
          </p:txBody>
        </p:sp>
        <p:sp>
          <p:nvSpPr>
            <p:cNvPr id="94" name="pl94"/>
            <p:cNvSpPr/>
            <p:nvPr/>
          </p:nvSpPr>
          <p:spPr>
            <a:xfrm>
              <a:off x="6162894" y="3778196"/>
              <a:ext cx="0" cy="157519"/>
            </a:xfrm>
            <a:custGeom>
              <a:avLst/>
              <a:pathLst>
                <a:path w="0" h="157519">
                  <a:moveTo>
                    <a:pt x="0" y="0"/>
                  </a:moveTo>
                  <a:lnTo>
                    <a:pt x="0" y="157519"/>
                  </a:lnTo>
                </a:path>
              </a:pathLst>
            </a:custGeom>
            <a:ln w="18970" cap="sq">
              <a:solidFill>
                <a:srgbClr val="FC4E07">
                  <a:alpha val="100000"/>
                </a:srgbClr>
              </a:solidFill>
              <a:prstDash val="solid"/>
              <a:round/>
            </a:ln>
          </p:spPr>
          <p:txBody>
            <a:bodyPr/>
            <a:lstStyle/>
            <a:p/>
          </p:txBody>
        </p:sp>
        <p:sp>
          <p:nvSpPr>
            <p:cNvPr id="95" name="pl95"/>
            <p:cNvSpPr/>
            <p:nvPr/>
          </p:nvSpPr>
          <p:spPr>
            <a:xfrm>
              <a:off x="6288904" y="3778196"/>
              <a:ext cx="126009" cy="0"/>
            </a:xfrm>
            <a:custGeom>
              <a:avLst/>
              <a:pathLst>
                <a:path w="126009" h="0">
                  <a:moveTo>
                    <a:pt x="0" y="0"/>
                  </a:moveTo>
                  <a:lnTo>
                    <a:pt x="126009" y="0"/>
                  </a:lnTo>
                </a:path>
              </a:pathLst>
            </a:custGeom>
            <a:ln w="18970" cap="sq">
              <a:solidFill>
                <a:srgbClr val="FC4E07">
                  <a:alpha val="100000"/>
                </a:srgbClr>
              </a:solidFill>
              <a:prstDash val="solid"/>
              <a:round/>
            </a:ln>
          </p:spPr>
          <p:txBody>
            <a:bodyPr/>
            <a:lstStyle/>
            <a:p/>
          </p:txBody>
        </p:sp>
        <p:sp>
          <p:nvSpPr>
            <p:cNvPr id="96" name="pl96"/>
            <p:cNvSpPr/>
            <p:nvPr/>
          </p:nvSpPr>
          <p:spPr>
            <a:xfrm>
              <a:off x="6414914" y="3778196"/>
              <a:ext cx="0" cy="157519"/>
            </a:xfrm>
            <a:custGeom>
              <a:avLst/>
              <a:pathLst>
                <a:path w="0" h="157519">
                  <a:moveTo>
                    <a:pt x="0" y="0"/>
                  </a:moveTo>
                  <a:lnTo>
                    <a:pt x="0" y="157519"/>
                  </a:lnTo>
                </a:path>
              </a:pathLst>
            </a:custGeom>
            <a:ln w="18970" cap="sq">
              <a:solidFill>
                <a:srgbClr val="FC4E07">
                  <a:alpha val="100000"/>
                </a:srgbClr>
              </a:solidFill>
              <a:prstDash val="solid"/>
              <a:round/>
            </a:ln>
          </p:spPr>
          <p:txBody>
            <a:bodyPr/>
            <a:lstStyle/>
            <a:p/>
          </p:txBody>
        </p:sp>
        <p:sp>
          <p:nvSpPr>
            <p:cNvPr id="97" name="pl97"/>
            <p:cNvSpPr/>
            <p:nvPr/>
          </p:nvSpPr>
          <p:spPr>
            <a:xfrm>
              <a:off x="6477919" y="3753300"/>
              <a:ext cx="189014" cy="0"/>
            </a:xfrm>
            <a:custGeom>
              <a:avLst/>
              <a:pathLst>
                <a:path w="189014" h="0">
                  <a:moveTo>
                    <a:pt x="0" y="0"/>
                  </a:moveTo>
                  <a:lnTo>
                    <a:pt x="189014" y="0"/>
                  </a:lnTo>
                </a:path>
              </a:pathLst>
            </a:custGeom>
            <a:ln w="18970" cap="sq">
              <a:solidFill>
                <a:srgbClr val="FC4E07">
                  <a:alpha val="100000"/>
                </a:srgbClr>
              </a:solidFill>
              <a:prstDash val="solid"/>
              <a:round/>
            </a:ln>
          </p:spPr>
          <p:txBody>
            <a:bodyPr/>
            <a:lstStyle/>
            <a:p/>
          </p:txBody>
        </p:sp>
        <p:sp>
          <p:nvSpPr>
            <p:cNvPr id="98" name="pl98"/>
            <p:cNvSpPr/>
            <p:nvPr/>
          </p:nvSpPr>
          <p:spPr>
            <a:xfrm>
              <a:off x="6666933" y="3753300"/>
              <a:ext cx="0" cy="182415"/>
            </a:xfrm>
            <a:custGeom>
              <a:avLst/>
              <a:pathLst>
                <a:path w="0" h="182415">
                  <a:moveTo>
                    <a:pt x="0" y="0"/>
                  </a:moveTo>
                  <a:lnTo>
                    <a:pt x="0" y="182415"/>
                  </a:lnTo>
                </a:path>
              </a:pathLst>
            </a:custGeom>
            <a:ln w="18970" cap="sq">
              <a:solidFill>
                <a:srgbClr val="FC4E07">
                  <a:alpha val="100000"/>
                </a:srgbClr>
              </a:solidFill>
              <a:prstDash val="solid"/>
              <a:round/>
            </a:ln>
          </p:spPr>
          <p:txBody>
            <a:bodyPr/>
            <a:lstStyle/>
            <a:p/>
          </p:txBody>
        </p:sp>
        <p:sp>
          <p:nvSpPr>
            <p:cNvPr id="99" name="pl99"/>
            <p:cNvSpPr/>
            <p:nvPr/>
          </p:nvSpPr>
          <p:spPr>
            <a:xfrm>
              <a:off x="6714187" y="3495681"/>
              <a:ext cx="519789" cy="0"/>
            </a:xfrm>
            <a:custGeom>
              <a:avLst/>
              <a:pathLst>
                <a:path w="519789" h="0">
                  <a:moveTo>
                    <a:pt x="0" y="0"/>
                  </a:moveTo>
                  <a:lnTo>
                    <a:pt x="519789" y="0"/>
                  </a:lnTo>
                </a:path>
              </a:pathLst>
            </a:custGeom>
            <a:ln w="18970" cap="sq">
              <a:solidFill>
                <a:srgbClr val="FC4E07">
                  <a:alpha val="100000"/>
                </a:srgbClr>
              </a:solidFill>
              <a:prstDash val="solid"/>
              <a:round/>
            </a:ln>
          </p:spPr>
          <p:txBody>
            <a:bodyPr/>
            <a:lstStyle/>
            <a:p/>
          </p:txBody>
        </p:sp>
        <p:sp>
          <p:nvSpPr>
            <p:cNvPr id="100" name="pl100"/>
            <p:cNvSpPr/>
            <p:nvPr/>
          </p:nvSpPr>
          <p:spPr>
            <a:xfrm>
              <a:off x="7233977" y="3495681"/>
              <a:ext cx="0" cy="181224"/>
            </a:xfrm>
            <a:custGeom>
              <a:avLst/>
              <a:pathLst>
                <a:path w="0" h="181224">
                  <a:moveTo>
                    <a:pt x="0" y="0"/>
                  </a:moveTo>
                  <a:lnTo>
                    <a:pt x="0" y="181224"/>
                  </a:lnTo>
                </a:path>
              </a:pathLst>
            </a:custGeom>
            <a:ln w="18970" cap="sq">
              <a:solidFill>
                <a:srgbClr val="FC4E07">
                  <a:alpha val="100000"/>
                </a:srgbClr>
              </a:solidFill>
              <a:prstDash val="solid"/>
              <a:round/>
            </a:ln>
          </p:spPr>
          <p:txBody>
            <a:bodyPr/>
            <a:lstStyle/>
            <a:p/>
          </p:txBody>
        </p:sp>
        <p:sp>
          <p:nvSpPr>
            <p:cNvPr id="101" name="pl101"/>
            <p:cNvSpPr/>
            <p:nvPr/>
          </p:nvSpPr>
          <p:spPr>
            <a:xfrm>
              <a:off x="7044962" y="3676906"/>
              <a:ext cx="189014" cy="0"/>
            </a:xfrm>
            <a:custGeom>
              <a:avLst/>
              <a:pathLst>
                <a:path w="189014" h="0">
                  <a:moveTo>
                    <a:pt x="189014" y="0"/>
                  </a:moveTo>
                  <a:lnTo>
                    <a:pt x="0" y="0"/>
                  </a:lnTo>
                </a:path>
              </a:pathLst>
            </a:custGeom>
            <a:ln w="18970" cap="sq">
              <a:solidFill>
                <a:srgbClr val="FC4E07">
                  <a:alpha val="100000"/>
                </a:srgbClr>
              </a:solidFill>
              <a:prstDash val="solid"/>
              <a:round/>
            </a:ln>
          </p:spPr>
          <p:txBody>
            <a:bodyPr/>
            <a:lstStyle/>
            <a:p/>
          </p:txBody>
        </p:sp>
        <p:sp>
          <p:nvSpPr>
            <p:cNvPr id="102" name="pl102"/>
            <p:cNvSpPr/>
            <p:nvPr/>
          </p:nvSpPr>
          <p:spPr>
            <a:xfrm>
              <a:off x="7044962" y="3676906"/>
              <a:ext cx="0" cy="128439"/>
            </a:xfrm>
            <a:custGeom>
              <a:avLst/>
              <a:pathLst>
                <a:path w="0" h="128439">
                  <a:moveTo>
                    <a:pt x="0" y="0"/>
                  </a:moveTo>
                  <a:lnTo>
                    <a:pt x="0" y="128439"/>
                  </a:lnTo>
                </a:path>
              </a:pathLst>
            </a:custGeom>
            <a:ln w="18970" cap="sq">
              <a:solidFill>
                <a:srgbClr val="FC4E07">
                  <a:alpha val="100000"/>
                </a:srgbClr>
              </a:solidFill>
              <a:prstDash val="solid"/>
              <a:round/>
            </a:ln>
          </p:spPr>
          <p:txBody>
            <a:bodyPr/>
            <a:lstStyle/>
            <a:p/>
          </p:txBody>
        </p:sp>
        <p:sp>
          <p:nvSpPr>
            <p:cNvPr id="103" name="pl103"/>
            <p:cNvSpPr/>
            <p:nvPr/>
          </p:nvSpPr>
          <p:spPr>
            <a:xfrm>
              <a:off x="6918952" y="3805345"/>
              <a:ext cx="126009" cy="0"/>
            </a:xfrm>
            <a:custGeom>
              <a:avLst/>
              <a:pathLst>
                <a:path w="126009" h="0">
                  <a:moveTo>
                    <a:pt x="126009" y="0"/>
                  </a:moveTo>
                  <a:lnTo>
                    <a:pt x="0" y="0"/>
                  </a:lnTo>
                </a:path>
              </a:pathLst>
            </a:custGeom>
            <a:ln w="18970" cap="sq">
              <a:solidFill>
                <a:srgbClr val="FC4E07">
                  <a:alpha val="100000"/>
                </a:srgbClr>
              </a:solidFill>
              <a:prstDash val="solid"/>
              <a:round/>
            </a:ln>
          </p:spPr>
          <p:txBody>
            <a:bodyPr/>
            <a:lstStyle/>
            <a:p/>
          </p:txBody>
        </p:sp>
        <p:sp>
          <p:nvSpPr>
            <p:cNvPr id="104" name="pl104"/>
            <p:cNvSpPr/>
            <p:nvPr/>
          </p:nvSpPr>
          <p:spPr>
            <a:xfrm>
              <a:off x="6918952" y="3805345"/>
              <a:ext cx="0" cy="130370"/>
            </a:xfrm>
            <a:custGeom>
              <a:avLst/>
              <a:pathLst>
                <a:path w="0" h="130370">
                  <a:moveTo>
                    <a:pt x="0" y="0"/>
                  </a:moveTo>
                  <a:lnTo>
                    <a:pt x="0" y="130370"/>
                  </a:lnTo>
                </a:path>
              </a:pathLst>
            </a:custGeom>
            <a:ln w="18970" cap="sq">
              <a:solidFill>
                <a:srgbClr val="FC4E07">
                  <a:alpha val="100000"/>
                </a:srgbClr>
              </a:solidFill>
              <a:prstDash val="solid"/>
              <a:round/>
            </a:ln>
          </p:spPr>
          <p:txBody>
            <a:bodyPr/>
            <a:lstStyle/>
            <a:p/>
          </p:txBody>
        </p:sp>
        <p:sp>
          <p:nvSpPr>
            <p:cNvPr id="105" name="pl105"/>
            <p:cNvSpPr/>
            <p:nvPr/>
          </p:nvSpPr>
          <p:spPr>
            <a:xfrm>
              <a:off x="7044962" y="3805345"/>
              <a:ext cx="126009" cy="0"/>
            </a:xfrm>
            <a:custGeom>
              <a:avLst/>
              <a:pathLst>
                <a:path w="126009" h="0">
                  <a:moveTo>
                    <a:pt x="0" y="0"/>
                  </a:moveTo>
                  <a:lnTo>
                    <a:pt x="126009" y="0"/>
                  </a:lnTo>
                </a:path>
              </a:pathLst>
            </a:custGeom>
            <a:ln w="18970" cap="sq">
              <a:solidFill>
                <a:srgbClr val="FC4E07">
                  <a:alpha val="100000"/>
                </a:srgbClr>
              </a:solidFill>
              <a:prstDash val="solid"/>
              <a:round/>
            </a:ln>
          </p:spPr>
          <p:txBody>
            <a:bodyPr/>
            <a:lstStyle/>
            <a:p/>
          </p:txBody>
        </p:sp>
        <p:sp>
          <p:nvSpPr>
            <p:cNvPr id="106" name="pl106"/>
            <p:cNvSpPr/>
            <p:nvPr/>
          </p:nvSpPr>
          <p:spPr>
            <a:xfrm>
              <a:off x="7170972" y="3805345"/>
              <a:ext cx="0" cy="130370"/>
            </a:xfrm>
            <a:custGeom>
              <a:avLst/>
              <a:pathLst>
                <a:path w="0" h="130370">
                  <a:moveTo>
                    <a:pt x="0" y="0"/>
                  </a:moveTo>
                  <a:lnTo>
                    <a:pt x="0" y="130370"/>
                  </a:lnTo>
                </a:path>
              </a:pathLst>
            </a:custGeom>
            <a:ln w="18970" cap="sq">
              <a:solidFill>
                <a:srgbClr val="FC4E07">
                  <a:alpha val="100000"/>
                </a:srgbClr>
              </a:solidFill>
              <a:prstDash val="solid"/>
              <a:round/>
            </a:ln>
          </p:spPr>
          <p:txBody>
            <a:bodyPr/>
            <a:lstStyle/>
            <a:p/>
          </p:txBody>
        </p:sp>
        <p:sp>
          <p:nvSpPr>
            <p:cNvPr id="107" name="pl107"/>
            <p:cNvSpPr/>
            <p:nvPr/>
          </p:nvSpPr>
          <p:spPr>
            <a:xfrm>
              <a:off x="7233977" y="3676906"/>
              <a:ext cx="189014" cy="0"/>
            </a:xfrm>
            <a:custGeom>
              <a:avLst/>
              <a:pathLst>
                <a:path w="189014" h="0">
                  <a:moveTo>
                    <a:pt x="0" y="0"/>
                  </a:moveTo>
                  <a:lnTo>
                    <a:pt x="189014" y="0"/>
                  </a:lnTo>
                </a:path>
              </a:pathLst>
            </a:custGeom>
            <a:ln w="18970" cap="sq">
              <a:solidFill>
                <a:srgbClr val="FC4E07">
                  <a:alpha val="100000"/>
                </a:srgbClr>
              </a:solidFill>
              <a:prstDash val="solid"/>
              <a:round/>
            </a:ln>
          </p:spPr>
          <p:txBody>
            <a:bodyPr/>
            <a:lstStyle/>
            <a:p/>
          </p:txBody>
        </p:sp>
        <p:sp>
          <p:nvSpPr>
            <p:cNvPr id="108" name="pl108"/>
            <p:cNvSpPr/>
            <p:nvPr/>
          </p:nvSpPr>
          <p:spPr>
            <a:xfrm>
              <a:off x="7422991" y="3676906"/>
              <a:ext cx="0" cy="258809"/>
            </a:xfrm>
            <a:custGeom>
              <a:avLst/>
              <a:pathLst>
                <a:path w="0" h="258809">
                  <a:moveTo>
                    <a:pt x="0" y="0"/>
                  </a:moveTo>
                  <a:lnTo>
                    <a:pt x="0" y="258809"/>
                  </a:lnTo>
                </a:path>
              </a:pathLst>
            </a:custGeom>
            <a:ln w="18970" cap="sq">
              <a:solidFill>
                <a:srgbClr val="FC4E07">
                  <a:alpha val="100000"/>
                </a:srgbClr>
              </a:solidFill>
              <a:prstDash val="solid"/>
              <a:round/>
            </a:ln>
          </p:spPr>
          <p:txBody>
            <a:bodyPr/>
            <a:lstStyle/>
            <a:p/>
          </p:txBody>
        </p:sp>
        <p:sp>
          <p:nvSpPr>
            <p:cNvPr id="109" name="pl109"/>
            <p:cNvSpPr/>
            <p:nvPr/>
          </p:nvSpPr>
          <p:spPr>
            <a:xfrm>
              <a:off x="7257603" y="3213526"/>
              <a:ext cx="543416" cy="0"/>
            </a:xfrm>
            <a:custGeom>
              <a:avLst/>
              <a:pathLst>
                <a:path w="543416" h="0">
                  <a:moveTo>
                    <a:pt x="0" y="0"/>
                  </a:moveTo>
                  <a:lnTo>
                    <a:pt x="543416" y="0"/>
                  </a:lnTo>
                </a:path>
              </a:pathLst>
            </a:custGeom>
            <a:ln w="18970" cap="sq">
              <a:solidFill>
                <a:srgbClr val="FC4E07">
                  <a:alpha val="100000"/>
                </a:srgbClr>
              </a:solidFill>
              <a:prstDash val="solid"/>
              <a:round/>
            </a:ln>
          </p:spPr>
          <p:txBody>
            <a:bodyPr/>
            <a:lstStyle/>
            <a:p/>
          </p:txBody>
        </p:sp>
        <p:sp>
          <p:nvSpPr>
            <p:cNvPr id="110" name="pl110"/>
            <p:cNvSpPr/>
            <p:nvPr/>
          </p:nvSpPr>
          <p:spPr>
            <a:xfrm>
              <a:off x="7801020" y="3213526"/>
              <a:ext cx="0" cy="465679"/>
            </a:xfrm>
            <a:custGeom>
              <a:avLst/>
              <a:pathLst>
                <a:path w="0" h="465679">
                  <a:moveTo>
                    <a:pt x="0" y="0"/>
                  </a:moveTo>
                  <a:lnTo>
                    <a:pt x="0" y="465679"/>
                  </a:lnTo>
                </a:path>
              </a:pathLst>
            </a:custGeom>
            <a:ln w="18970" cap="sq">
              <a:solidFill>
                <a:srgbClr val="FC4E07">
                  <a:alpha val="100000"/>
                </a:srgbClr>
              </a:solidFill>
              <a:prstDash val="solid"/>
              <a:round/>
            </a:ln>
          </p:spPr>
          <p:txBody>
            <a:bodyPr/>
            <a:lstStyle/>
            <a:p/>
          </p:txBody>
        </p:sp>
        <p:sp>
          <p:nvSpPr>
            <p:cNvPr id="111" name="pl111"/>
            <p:cNvSpPr/>
            <p:nvPr/>
          </p:nvSpPr>
          <p:spPr>
            <a:xfrm>
              <a:off x="7675010" y="3679205"/>
              <a:ext cx="126009" cy="0"/>
            </a:xfrm>
            <a:custGeom>
              <a:avLst/>
              <a:pathLst>
                <a:path w="126009" h="0">
                  <a:moveTo>
                    <a:pt x="126009" y="0"/>
                  </a:moveTo>
                  <a:lnTo>
                    <a:pt x="0" y="0"/>
                  </a:lnTo>
                </a:path>
              </a:pathLst>
            </a:custGeom>
            <a:ln w="18970" cap="sq">
              <a:solidFill>
                <a:srgbClr val="FC4E07">
                  <a:alpha val="100000"/>
                </a:srgbClr>
              </a:solidFill>
              <a:prstDash val="solid"/>
              <a:round/>
            </a:ln>
          </p:spPr>
          <p:txBody>
            <a:bodyPr/>
            <a:lstStyle/>
            <a:p/>
          </p:txBody>
        </p:sp>
        <p:sp>
          <p:nvSpPr>
            <p:cNvPr id="112" name="pl112"/>
            <p:cNvSpPr/>
            <p:nvPr/>
          </p:nvSpPr>
          <p:spPr>
            <a:xfrm>
              <a:off x="7675010" y="3679205"/>
              <a:ext cx="0" cy="256510"/>
            </a:xfrm>
            <a:custGeom>
              <a:avLst/>
              <a:pathLst>
                <a:path w="0" h="256510">
                  <a:moveTo>
                    <a:pt x="0" y="0"/>
                  </a:moveTo>
                  <a:lnTo>
                    <a:pt x="0" y="256510"/>
                  </a:lnTo>
                </a:path>
              </a:pathLst>
            </a:custGeom>
            <a:ln w="18970" cap="sq">
              <a:solidFill>
                <a:srgbClr val="FC4E07">
                  <a:alpha val="100000"/>
                </a:srgbClr>
              </a:solidFill>
              <a:prstDash val="solid"/>
              <a:round/>
            </a:ln>
          </p:spPr>
          <p:txBody>
            <a:bodyPr/>
            <a:lstStyle/>
            <a:p/>
          </p:txBody>
        </p:sp>
        <p:sp>
          <p:nvSpPr>
            <p:cNvPr id="113" name="pl113"/>
            <p:cNvSpPr/>
            <p:nvPr/>
          </p:nvSpPr>
          <p:spPr>
            <a:xfrm>
              <a:off x="7801020" y="3679205"/>
              <a:ext cx="126009" cy="0"/>
            </a:xfrm>
            <a:custGeom>
              <a:avLst/>
              <a:pathLst>
                <a:path w="126009" h="0">
                  <a:moveTo>
                    <a:pt x="0" y="0"/>
                  </a:moveTo>
                  <a:lnTo>
                    <a:pt x="126009" y="0"/>
                  </a:lnTo>
                </a:path>
              </a:pathLst>
            </a:custGeom>
            <a:ln w="18970" cap="sq">
              <a:solidFill>
                <a:srgbClr val="FC4E07">
                  <a:alpha val="100000"/>
                </a:srgbClr>
              </a:solidFill>
              <a:prstDash val="solid"/>
              <a:round/>
            </a:ln>
          </p:spPr>
          <p:txBody>
            <a:bodyPr/>
            <a:lstStyle/>
            <a:p/>
          </p:txBody>
        </p:sp>
        <p:sp>
          <p:nvSpPr>
            <p:cNvPr id="114" name="pl114"/>
            <p:cNvSpPr/>
            <p:nvPr/>
          </p:nvSpPr>
          <p:spPr>
            <a:xfrm>
              <a:off x="7927030" y="3679205"/>
              <a:ext cx="0" cy="256510"/>
            </a:xfrm>
            <a:custGeom>
              <a:avLst/>
              <a:pathLst>
                <a:path w="0" h="256510">
                  <a:moveTo>
                    <a:pt x="0" y="0"/>
                  </a:moveTo>
                  <a:lnTo>
                    <a:pt x="0" y="256510"/>
                  </a:lnTo>
                </a:path>
              </a:pathLst>
            </a:custGeom>
            <a:ln w="18970" cap="sq">
              <a:solidFill>
                <a:srgbClr val="FC4E07">
                  <a:alpha val="100000"/>
                </a:srgbClr>
              </a:solidFill>
              <a:prstDash val="solid"/>
              <a:round/>
            </a:ln>
          </p:spPr>
          <p:txBody>
            <a:bodyPr/>
            <a:lstStyle/>
            <a:p/>
          </p:txBody>
        </p:sp>
        <p:sp>
          <p:nvSpPr>
            <p:cNvPr id="115" name="pl115"/>
            <p:cNvSpPr/>
            <p:nvPr/>
          </p:nvSpPr>
          <p:spPr>
            <a:xfrm>
              <a:off x="7718326" y="2921590"/>
              <a:ext cx="460722" cy="0"/>
            </a:xfrm>
            <a:custGeom>
              <a:avLst/>
              <a:pathLst>
                <a:path w="460722" h="0">
                  <a:moveTo>
                    <a:pt x="0" y="0"/>
                  </a:moveTo>
                  <a:lnTo>
                    <a:pt x="460722" y="0"/>
                  </a:lnTo>
                </a:path>
              </a:pathLst>
            </a:custGeom>
            <a:ln w="18970" cap="sq">
              <a:solidFill>
                <a:srgbClr val="FC4E07">
                  <a:alpha val="100000"/>
                </a:srgbClr>
              </a:solidFill>
              <a:prstDash val="solid"/>
              <a:round/>
            </a:ln>
          </p:spPr>
          <p:txBody>
            <a:bodyPr/>
            <a:lstStyle/>
            <a:p/>
          </p:txBody>
        </p:sp>
        <p:sp>
          <p:nvSpPr>
            <p:cNvPr id="116" name="pl116"/>
            <p:cNvSpPr/>
            <p:nvPr/>
          </p:nvSpPr>
          <p:spPr>
            <a:xfrm>
              <a:off x="8179049" y="2921590"/>
              <a:ext cx="0" cy="1014125"/>
            </a:xfrm>
            <a:custGeom>
              <a:avLst/>
              <a:pathLst>
                <a:path w="0" h="1014125">
                  <a:moveTo>
                    <a:pt x="0" y="0"/>
                  </a:moveTo>
                  <a:lnTo>
                    <a:pt x="0" y="1014125"/>
                  </a:lnTo>
                </a:path>
              </a:pathLst>
            </a:custGeom>
            <a:ln w="18970" cap="sq">
              <a:solidFill>
                <a:srgbClr val="FC4E07">
                  <a:alpha val="100000"/>
                </a:srgbClr>
              </a:solidFill>
              <a:prstDash val="solid"/>
              <a:round/>
            </a:ln>
          </p:spPr>
          <p:txBody>
            <a:bodyPr/>
            <a:lstStyle/>
            <a:p/>
          </p:txBody>
        </p:sp>
        <p:sp>
          <p:nvSpPr>
            <p:cNvPr id="117" name="tx117"/>
            <p:cNvSpPr/>
            <p:nvPr/>
          </p:nvSpPr>
          <p:spPr>
            <a:xfrm rot="-5400000">
              <a:off x="1012956" y="4285316"/>
              <a:ext cx="719082"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Andhra Pradesh</a:t>
              </a:r>
            </a:p>
          </p:txBody>
        </p:sp>
        <p:sp>
          <p:nvSpPr>
            <p:cNvPr id="118" name="tx118"/>
            <p:cNvSpPr/>
            <p:nvPr/>
          </p:nvSpPr>
          <p:spPr>
            <a:xfrm rot="-5400000">
              <a:off x="1339191" y="4211100"/>
              <a:ext cx="570652"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Maharashtra</a:t>
              </a:r>
            </a:p>
          </p:txBody>
        </p:sp>
        <p:sp>
          <p:nvSpPr>
            <p:cNvPr id="119" name="tx119"/>
            <p:cNvSpPr/>
            <p:nvPr/>
          </p:nvSpPr>
          <p:spPr>
            <a:xfrm rot="-5400000">
              <a:off x="1719924" y="4082387"/>
              <a:ext cx="313225"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Odisha</a:t>
              </a:r>
            </a:p>
          </p:txBody>
        </p:sp>
        <p:sp>
          <p:nvSpPr>
            <p:cNvPr id="120" name="tx120"/>
            <p:cNvSpPr/>
            <p:nvPr/>
          </p:nvSpPr>
          <p:spPr>
            <a:xfrm rot="-5400000">
              <a:off x="1951983" y="4084835"/>
              <a:ext cx="335633"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Gujarat</a:t>
              </a:r>
            </a:p>
          </p:txBody>
        </p:sp>
        <p:sp>
          <p:nvSpPr>
            <p:cNvPr id="121" name="tx121"/>
            <p:cNvSpPr/>
            <p:nvPr/>
          </p:nvSpPr>
          <p:spPr>
            <a:xfrm rot="-5400000">
              <a:off x="2291054" y="4016884"/>
              <a:ext cx="180630"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Goa</a:t>
              </a:r>
            </a:p>
          </p:txBody>
        </p:sp>
        <p:sp>
          <p:nvSpPr>
            <p:cNvPr id="122" name="tx122"/>
            <p:cNvSpPr/>
            <p:nvPr/>
          </p:nvSpPr>
          <p:spPr>
            <a:xfrm rot="-5400000">
              <a:off x="2386945" y="4153912"/>
              <a:ext cx="473786"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Telangana</a:t>
              </a:r>
            </a:p>
          </p:txBody>
        </p:sp>
        <p:sp>
          <p:nvSpPr>
            <p:cNvPr id="123" name="tx123"/>
            <p:cNvSpPr/>
            <p:nvPr/>
          </p:nvSpPr>
          <p:spPr>
            <a:xfrm rot="-5400000">
              <a:off x="2629481" y="4163395"/>
              <a:ext cx="492754"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Meghalaya</a:t>
              </a:r>
            </a:p>
          </p:txBody>
        </p:sp>
        <p:sp>
          <p:nvSpPr>
            <p:cNvPr id="124" name="tx124"/>
            <p:cNvSpPr/>
            <p:nvPr/>
          </p:nvSpPr>
          <p:spPr>
            <a:xfrm rot="-5400000">
              <a:off x="2902409" y="4142487"/>
              <a:ext cx="450937"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Rajasthan</a:t>
              </a:r>
            </a:p>
          </p:txBody>
        </p:sp>
        <p:sp>
          <p:nvSpPr>
            <p:cNvPr id="125" name="tx125"/>
            <p:cNvSpPr/>
            <p:nvPr/>
          </p:nvSpPr>
          <p:spPr>
            <a:xfrm rot="-5400000">
              <a:off x="3077456" y="4236971"/>
              <a:ext cx="622393"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Uttar Pradesh</a:t>
              </a:r>
            </a:p>
          </p:txBody>
        </p:sp>
        <p:sp>
          <p:nvSpPr>
            <p:cNvPr id="126" name="tx126"/>
            <p:cNvSpPr/>
            <p:nvPr/>
          </p:nvSpPr>
          <p:spPr>
            <a:xfrm rot="-5400000">
              <a:off x="3522258" y="4044188"/>
              <a:ext cx="236827"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Bihar</a:t>
              </a:r>
            </a:p>
          </p:txBody>
        </p:sp>
        <p:sp>
          <p:nvSpPr>
            <p:cNvPr id="127" name="tx127"/>
            <p:cNvSpPr/>
            <p:nvPr/>
          </p:nvSpPr>
          <p:spPr>
            <a:xfrm rot="-5400000">
              <a:off x="3661290" y="4157176"/>
              <a:ext cx="462803"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Karnataka</a:t>
              </a:r>
            </a:p>
          </p:txBody>
        </p:sp>
        <p:sp>
          <p:nvSpPr>
            <p:cNvPr id="128" name="tx128"/>
            <p:cNvSpPr/>
            <p:nvPr/>
          </p:nvSpPr>
          <p:spPr>
            <a:xfrm rot="-5400000">
              <a:off x="3908347" y="4145332"/>
              <a:ext cx="455922" cy="86720"/>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8B">
                      <a:alpha val="100000"/>
                    </a:srgbClr>
                  </a:solidFill>
                  <a:latin typeface="DejaVu Sans"/>
                  <a:cs typeface="DejaVu Sans"/>
                </a:rPr>
                <a:t>Jharkhand</a:t>
              </a:r>
            </a:p>
          </p:txBody>
        </p:sp>
        <p:sp>
          <p:nvSpPr>
            <p:cNvPr id="129" name="tx129"/>
            <p:cNvSpPr/>
            <p:nvPr/>
          </p:nvSpPr>
          <p:spPr>
            <a:xfrm rot="-5400000">
              <a:off x="3972170" y="4350334"/>
              <a:ext cx="849119"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Arunachal Pradesh</a:t>
              </a:r>
            </a:p>
          </p:txBody>
        </p:sp>
        <p:sp>
          <p:nvSpPr>
            <p:cNvPr id="130" name="tx130"/>
            <p:cNvSpPr/>
            <p:nvPr/>
          </p:nvSpPr>
          <p:spPr>
            <a:xfrm rot="-5400000">
              <a:off x="4424648" y="4132364"/>
              <a:ext cx="430691"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Nagaland</a:t>
              </a:r>
            </a:p>
          </p:txBody>
        </p:sp>
        <p:sp>
          <p:nvSpPr>
            <p:cNvPr id="131" name="tx131"/>
            <p:cNvSpPr/>
            <p:nvPr/>
          </p:nvSpPr>
          <p:spPr>
            <a:xfrm rot="-5400000">
              <a:off x="4752515" y="4076807"/>
              <a:ext cx="299287" cy="67135"/>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Assam</a:t>
              </a:r>
            </a:p>
          </p:txBody>
        </p:sp>
        <p:sp>
          <p:nvSpPr>
            <p:cNvPr id="132" name="tx132"/>
            <p:cNvSpPr/>
            <p:nvPr/>
          </p:nvSpPr>
          <p:spPr>
            <a:xfrm rot="-5400000">
              <a:off x="4859676" y="4201374"/>
              <a:ext cx="568711"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West Bengal</a:t>
              </a:r>
            </a:p>
          </p:txBody>
        </p:sp>
        <p:sp>
          <p:nvSpPr>
            <p:cNvPr id="133" name="tx133"/>
            <p:cNvSpPr/>
            <p:nvPr/>
          </p:nvSpPr>
          <p:spPr>
            <a:xfrm rot="-5400000">
              <a:off x="5206510" y="4109338"/>
              <a:ext cx="381861" cy="84647"/>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Haryana</a:t>
              </a:r>
            </a:p>
          </p:txBody>
        </p:sp>
        <p:sp>
          <p:nvSpPr>
            <p:cNvPr id="134" name="tx134"/>
            <p:cNvSpPr/>
            <p:nvPr/>
          </p:nvSpPr>
          <p:spPr>
            <a:xfrm rot="-5400000">
              <a:off x="5506742" y="4075859"/>
              <a:ext cx="300169"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Sikkim</a:t>
              </a:r>
            </a:p>
          </p:txBody>
        </p:sp>
        <p:sp>
          <p:nvSpPr>
            <p:cNvPr id="135" name="tx135"/>
            <p:cNvSpPr/>
            <p:nvPr/>
          </p:nvSpPr>
          <p:spPr>
            <a:xfrm rot="-5400000">
              <a:off x="5608566" y="4208542"/>
              <a:ext cx="583047"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Chhattisgarh</a:t>
              </a:r>
            </a:p>
          </p:txBody>
        </p:sp>
        <p:sp>
          <p:nvSpPr>
            <p:cNvPr id="136" name="tx136"/>
            <p:cNvSpPr/>
            <p:nvPr/>
          </p:nvSpPr>
          <p:spPr>
            <a:xfrm rot="-5400000">
              <a:off x="5777284" y="4291844"/>
              <a:ext cx="749651"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Madhya Pradesh</a:t>
              </a:r>
            </a:p>
          </p:txBody>
        </p:sp>
        <p:sp>
          <p:nvSpPr>
            <p:cNvPr id="137" name="tx137"/>
            <p:cNvSpPr/>
            <p:nvPr/>
          </p:nvSpPr>
          <p:spPr>
            <a:xfrm rot="-5400000">
              <a:off x="6130712" y="4207946"/>
              <a:ext cx="564344"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Uttarakhand</a:t>
              </a:r>
            </a:p>
          </p:txBody>
        </p:sp>
        <p:sp>
          <p:nvSpPr>
            <p:cNvPr id="138" name="tx138"/>
            <p:cNvSpPr/>
            <p:nvPr/>
          </p:nvSpPr>
          <p:spPr>
            <a:xfrm rot="-5400000">
              <a:off x="6502755" y="4070411"/>
              <a:ext cx="306785"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Punjab</a:t>
              </a:r>
            </a:p>
          </p:txBody>
        </p:sp>
        <p:sp>
          <p:nvSpPr>
            <p:cNvPr id="139" name="tx139"/>
            <p:cNvSpPr/>
            <p:nvPr/>
          </p:nvSpPr>
          <p:spPr>
            <a:xfrm rot="-5400000">
              <a:off x="6508574" y="4334123"/>
              <a:ext cx="816698"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Himachal Pradesh</a:t>
              </a:r>
            </a:p>
          </p:txBody>
        </p:sp>
        <p:sp>
          <p:nvSpPr>
            <p:cNvPr id="140" name="tx140"/>
            <p:cNvSpPr/>
            <p:nvPr/>
          </p:nvSpPr>
          <p:spPr>
            <a:xfrm rot="-5400000">
              <a:off x="7025055" y="4069661"/>
              <a:ext cx="287774"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Kerala</a:t>
              </a:r>
            </a:p>
          </p:txBody>
        </p:sp>
        <p:sp>
          <p:nvSpPr>
            <p:cNvPr id="141" name="tx141"/>
            <p:cNvSpPr/>
            <p:nvPr/>
          </p:nvSpPr>
          <p:spPr>
            <a:xfrm rot="-5400000">
              <a:off x="7163469" y="4183267"/>
              <a:ext cx="514985"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Tamil Nadu</a:t>
              </a:r>
            </a:p>
          </p:txBody>
        </p:sp>
        <p:sp>
          <p:nvSpPr>
            <p:cNvPr id="142" name="tx142"/>
            <p:cNvSpPr/>
            <p:nvPr/>
          </p:nvSpPr>
          <p:spPr>
            <a:xfrm rot="-5400000">
              <a:off x="7480529" y="4100715"/>
              <a:ext cx="367393"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Manipur</a:t>
              </a:r>
            </a:p>
          </p:txBody>
        </p:sp>
        <p:sp>
          <p:nvSpPr>
            <p:cNvPr id="143" name="tx143"/>
            <p:cNvSpPr/>
            <p:nvPr/>
          </p:nvSpPr>
          <p:spPr>
            <a:xfrm rot="-5400000">
              <a:off x="7753986" y="4079277"/>
              <a:ext cx="324518" cy="874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Tripura</a:t>
              </a:r>
            </a:p>
          </p:txBody>
        </p:sp>
        <p:sp>
          <p:nvSpPr>
            <p:cNvPr id="144" name="tx144"/>
            <p:cNvSpPr/>
            <p:nvPr/>
          </p:nvSpPr>
          <p:spPr>
            <a:xfrm rot="-5400000">
              <a:off x="7983906" y="4118888"/>
              <a:ext cx="386228" cy="69914"/>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FC4E07">
                      <a:alpha val="100000"/>
                    </a:srgbClr>
                  </a:solidFill>
                  <a:latin typeface="DejaVu Sans"/>
                  <a:cs typeface="DejaVu Sans"/>
                </a:rPr>
                <a:t>Mizoram</a:t>
              </a:r>
            </a:p>
          </p:txBody>
        </p:sp>
        <p:sp>
          <p:nvSpPr>
            <p:cNvPr id="145" name="rc145"/>
            <p:cNvSpPr/>
            <p:nvPr/>
          </p:nvSpPr>
          <p:spPr>
            <a:xfrm>
              <a:off x="1288840" y="2192052"/>
              <a:ext cx="2941065" cy="2154053"/>
            </a:xfrm>
            <a:prstGeom prst="rect">
              <a:avLst/>
            </a:prstGeom>
            <a:ln w="18970" cap="flat">
              <a:solidFill>
                <a:srgbClr val="BEBEBE">
                  <a:alpha val="100000"/>
                </a:srgbClr>
              </a:solidFill>
              <a:prstDash val="dash"/>
              <a:miter/>
            </a:ln>
          </p:spPr>
          <p:txBody>
            <a:bodyPr/>
            <a:lstStyle/>
            <a:p/>
          </p:txBody>
        </p:sp>
        <p:sp>
          <p:nvSpPr>
            <p:cNvPr id="146" name="rc146"/>
            <p:cNvSpPr/>
            <p:nvPr/>
          </p:nvSpPr>
          <p:spPr>
            <a:xfrm>
              <a:off x="4313072" y="2192052"/>
              <a:ext cx="3949142" cy="2154053"/>
            </a:xfrm>
            <a:prstGeom prst="rect">
              <a:avLst/>
            </a:prstGeom>
            <a:ln w="18970" cap="flat">
              <a:solidFill>
                <a:srgbClr val="BEBEBE">
                  <a:alpha val="100000"/>
                </a:srgbClr>
              </a:solidFill>
              <a:prstDash val="dash"/>
              <a:miter/>
            </a:ln>
          </p:spPr>
          <p:txBody>
            <a:bodyPr/>
            <a:lstStyle/>
            <a:p/>
          </p:txBody>
        </p:sp>
        <p:sp>
          <p:nvSpPr>
            <p:cNvPr id="147" name="pl147"/>
            <p:cNvSpPr/>
            <p:nvPr/>
          </p:nvSpPr>
          <p:spPr>
            <a:xfrm>
              <a:off x="940172" y="1518582"/>
              <a:ext cx="0" cy="2962167"/>
            </a:xfrm>
            <a:custGeom>
              <a:avLst/>
              <a:pathLst>
                <a:path w="0" h="2962167">
                  <a:moveTo>
                    <a:pt x="0" y="2962167"/>
                  </a:moveTo>
                  <a:lnTo>
                    <a:pt x="0" y="0"/>
                  </a:lnTo>
                </a:path>
              </a:pathLst>
            </a:custGeom>
            <a:ln w="13550" cap="flat">
              <a:solidFill>
                <a:srgbClr val="000000">
                  <a:alpha val="100000"/>
                </a:srgbClr>
              </a:solidFill>
              <a:prstDash val="solid"/>
              <a:round/>
            </a:ln>
          </p:spPr>
          <p:txBody>
            <a:bodyPr/>
            <a:lstStyle/>
            <a:p/>
          </p:txBody>
        </p:sp>
        <p:sp>
          <p:nvSpPr>
            <p:cNvPr id="148" name="tx148"/>
            <p:cNvSpPr/>
            <p:nvPr/>
          </p:nvSpPr>
          <p:spPr>
            <a:xfrm>
              <a:off x="690073" y="3890928"/>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0.0</a:t>
              </a:r>
            </a:p>
          </p:txBody>
        </p:sp>
        <p:sp>
          <p:nvSpPr>
            <p:cNvPr id="149" name="tx149"/>
            <p:cNvSpPr/>
            <p:nvPr/>
          </p:nvSpPr>
          <p:spPr>
            <a:xfrm>
              <a:off x="690073" y="3265534"/>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2.5</a:t>
              </a:r>
            </a:p>
          </p:txBody>
        </p:sp>
        <p:sp>
          <p:nvSpPr>
            <p:cNvPr id="150" name="tx150"/>
            <p:cNvSpPr/>
            <p:nvPr/>
          </p:nvSpPr>
          <p:spPr>
            <a:xfrm>
              <a:off x="690073" y="2640141"/>
              <a:ext cx="18177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5.0</a:t>
              </a:r>
            </a:p>
          </p:txBody>
        </p:sp>
        <p:sp>
          <p:nvSpPr>
            <p:cNvPr id="151" name="tx151"/>
            <p:cNvSpPr/>
            <p:nvPr/>
          </p:nvSpPr>
          <p:spPr>
            <a:xfrm>
              <a:off x="690073" y="2016255"/>
              <a:ext cx="181774" cy="84943"/>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7.5</a:t>
              </a:r>
            </a:p>
          </p:txBody>
        </p:sp>
        <p:sp>
          <p:nvSpPr>
            <p:cNvPr id="152" name="pl152"/>
            <p:cNvSpPr/>
            <p:nvPr/>
          </p:nvSpPr>
          <p:spPr>
            <a:xfrm>
              <a:off x="902214" y="393571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53" name="pl153"/>
            <p:cNvSpPr/>
            <p:nvPr/>
          </p:nvSpPr>
          <p:spPr>
            <a:xfrm>
              <a:off x="902214" y="331032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54" name="pl154"/>
            <p:cNvSpPr/>
            <p:nvPr/>
          </p:nvSpPr>
          <p:spPr>
            <a:xfrm>
              <a:off x="902214" y="268492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55" name="pl155"/>
            <p:cNvSpPr/>
            <p:nvPr/>
          </p:nvSpPr>
          <p:spPr>
            <a:xfrm>
              <a:off x="902214" y="205953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56" name="pl156"/>
            <p:cNvSpPr/>
            <p:nvPr/>
          </p:nvSpPr>
          <p:spPr>
            <a:xfrm>
              <a:off x="940172" y="4480750"/>
              <a:ext cx="7670712" cy="0"/>
            </a:xfrm>
            <a:custGeom>
              <a:avLst/>
              <a:pathLst>
                <a:path w="7670712" h="0">
                  <a:moveTo>
                    <a:pt x="0" y="0"/>
                  </a:moveTo>
                  <a:lnTo>
                    <a:pt x="7670712" y="0"/>
                  </a:lnTo>
                </a:path>
              </a:pathLst>
            </a:custGeom>
            <a:ln w="13550" cap="flat">
              <a:solidFill>
                <a:srgbClr val="000000">
                  <a:alpha val="100000"/>
                </a:srgbClr>
              </a:solidFill>
              <a:prstDash val="solid"/>
              <a:round/>
            </a:ln>
          </p:spPr>
          <p:txBody>
            <a:bodyPr/>
            <a:lstStyle/>
            <a:p/>
          </p:txBody>
        </p:sp>
        <p:sp>
          <p:nvSpPr>
            <p:cNvPr id="157" name="tx157"/>
            <p:cNvSpPr/>
            <p:nvPr/>
          </p:nvSpPr>
          <p:spPr>
            <a:xfrm rot="-5400000">
              <a:off x="354335" y="2938212"/>
              <a:ext cx="419819"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Height</a:t>
              </a:r>
            </a:p>
          </p:txBody>
        </p:sp>
        <p:sp>
          <p:nvSpPr>
            <p:cNvPr id="158" name="tx158"/>
            <p:cNvSpPr/>
            <p:nvPr/>
          </p:nvSpPr>
          <p:spPr>
            <a:xfrm>
              <a:off x="940172" y="1232224"/>
              <a:ext cx="2031069"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Cluster Dendrogram</a:t>
              </a:r>
            </a:p>
          </p:txBody>
        </p:sp>
      </p:gr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Using all the three techniques, the number of clusters formed = 2. The cluster assignments by Agglomerative and Divisive techniques are almost the same as that of K-Means Clustering except the following:</a:t>
            </a:r>
          </a:p>
          <a:p>
            <a:pPr lvl="0"/>
            <a:r>
              <a:rPr/>
              <a:t>The state of Rajasthan goes to the Cluster 2 using Agglomerative and Divisive techniques.</a:t>
            </a:r>
          </a:p>
          <a:p>
            <a:pPr lvl="0"/>
            <a:r>
              <a:rPr/>
              <a:t>The state of Uttar Pradesh goes to the Cluster 2 using Divisive technique.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Major Cyber Crimes in India</a:t>
            </a:r>
          </a:p>
        </p:txBody>
      </p:sp>
      <p:sp>
        <p:nvSpPr>
          <p:cNvPr id="3" name="Content Placeholder 2"/>
          <p:cNvSpPr>
            <a:spLocks noGrp="1"/>
          </p:cNvSpPr>
          <p:nvPr>
            <p:ph idx="1"/>
          </p:nvPr>
        </p:nvSpPr>
        <p:spPr/>
        <p:txBody>
          <a:bodyPr/>
          <a:lstStyle/>
          <a:p>
            <a:pPr lvl="0" indent="-342900" marL="342900">
              <a:buAutoNum type="arabicPeriod"/>
            </a:pPr>
            <a:r>
              <a:rPr i="1"/>
              <a:t>Hacking:</a:t>
            </a:r>
            <a:r>
              <a:rPr/>
              <a:t> Unauthorized access to computer systems, networks, or websites to steal sensitive information or disrupt operations.</a:t>
            </a:r>
            <a:br/>
          </a:p>
          <a:p>
            <a:pPr lvl="0" indent="-342900" marL="342900">
              <a:buAutoNum type="arabicPeriod"/>
            </a:pPr>
            <a:r>
              <a:rPr i="1"/>
              <a:t>Phishing:</a:t>
            </a:r>
            <a:r>
              <a:rPr/>
              <a:t> Attempts to trick individuals into providing personal or financial information through fake emails or websites.</a:t>
            </a:r>
            <a:br/>
          </a:p>
          <a:p>
            <a:pPr lvl="0" indent="-342900" marL="342900">
              <a:buAutoNum type="arabicPeriod"/>
            </a:pPr>
            <a:r>
              <a:rPr i="1"/>
              <a:t>Identity Theft:</a:t>
            </a:r>
            <a:r>
              <a:rPr/>
              <a:t> Using someone else’s personal information to commit fraud or other crimes.</a:t>
            </a:r>
            <a:br/>
          </a:p>
          <a:p>
            <a:pPr lvl="0" indent="-342900" marL="342900">
              <a:buAutoNum type="arabicPeriod"/>
            </a:pPr>
            <a:r>
              <a:rPr i="1"/>
              <a:t>Fraud:</a:t>
            </a:r>
            <a:r>
              <a:rPr/>
              <a:t> Using the internet to scam people out of their money or personal information.</a:t>
            </a:r>
            <a:br/>
          </a:p>
          <a:p>
            <a:pPr lvl="0" indent="-342900" marL="342900">
              <a:buAutoNum type="arabicPeriod"/>
            </a:pPr>
            <a:r>
              <a:rPr i="1"/>
              <a:t>Cyberstalking:</a:t>
            </a:r>
            <a:r>
              <a:rPr/>
              <a:t> Harassment or bullying through electronic means.</a:t>
            </a:r>
            <a:br/>
          </a:p>
          <a:p>
            <a:pPr lvl="0" indent="-342900" marL="342900">
              <a:buAutoNum type="arabicPeriod"/>
            </a:pPr>
            <a:r>
              <a:rPr i="1"/>
              <a:t>Child pornography:</a:t>
            </a:r>
            <a:r>
              <a:rPr/>
              <a:t> Using the internet to distribute or view child pornography.</a:t>
            </a:r>
            <a:br/>
          </a:p>
          <a:p>
            <a:pPr lvl="0" indent="-342900" marL="342900">
              <a:buAutoNum type="arabicPeriod"/>
            </a:pPr>
            <a:r>
              <a:rPr i="1"/>
              <a:t>Ransomware:</a:t>
            </a:r>
            <a:r>
              <a:rPr/>
              <a:t> A type of malware that encrypts a victim’s files and demands payment to restore access.</a:t>
            </a:r>
            <a:br/>
          </a:p>
          <a:p>
            <a:pPr lvl="0" indent="-342900" marL="342900">
              <a:buAutoNum type="arabicPeriod"/>
            </a:pPr>
            <a:r>
              <a:rPr i="1"/>
              <a:t>Crypto jacking:</a:t>
            </a:r>
            <a:r>
              <a:rPr/>
              <a:t> Unauthorized use of someone’s computer or device to mine cryptocurrency.</a:t>
            </a:r>
            <a:br/>
          </a:p>
          <a:p>
            <a:pPr lvl="0" indent="-342900" marL="342900">
              <a:buAutoNum type="arabicPeriod"/>
            </a:pPr>
            <a:r>
              <a:rPr i="1"/>
              <a:t>Distributed Denial of Service (DDoS) attacks:</a:t>
            </a:r>
            <a:r>
              <a:rPr/>
              <a:t> Overwhelming a website or network with traffic to make it unavailable.</a:t>
            </a:r>
            <a:br/>
          </a:p>
          <a:p>
            <a:pPr lvl="0" indent="-342900" marL="342900">
              <a:buAutoNum type="arabicPeriod"/>
            </a:pPr>
            <a:r>
              <a:rPr i="1"/>
              <a:t>Spamming:</a:t>
            </a:r>
            <a:r>
              <a:rPr/>
              <a:t> Sending unsolicited messages through email or other means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Cyber Crimes State-Wise:</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1049281" y="3255724"/>
              <a:ext cx="6607044" cy="0"/>
            </a:xfrm>
            <a:custGeom>
              <a:avLst/>
              <a:pathLst>
                <a:path w="6607044" h="0">
                  <a:moveTo>
                    <a:pt x="0" y="0"/>
                  </a:moveTo>
                  <a:lnTo>
                    <a:pt x="6607044" y="0"/>
                  </a:lnTo>
                  <a:lnTo>
                    <a:pt x="6607044" y="0"/>
                  </a:lnTo>
                </a:path>
              </a:pathLst>
            </a:custGeom>
            <a:ln w="14782" cap="flat">
              <a:solidFill>
                <a:srgbClr val="BEBEBE">
                  <a:alpha val="100000"/>
                </a:srgbClr>
              </a:solidFill>
              <a:prstDash val="dot"/>
              <a:round/>
            </a:ln>
          </p:spPr>
          <p:txBody>
            <a:bodyPr/>
            <a:lstStyle/>
            <a:p/>
          </p:txBody>
        </p:sp>
        <p:sp>
          <p:nvSpPr>
            <p:cNvPr id="6" name="pl6"/>
            <p:cNvSpPr/>
            <p:nvPr/>
          </p:nvSpPr>
          <p:spPr>
            <a:xfrm>
              <a:off x="1049281" y="2808462"/>
              <a:ext cx="6607044" cy="0"/>
            </a:xfrm>
            <a:custGeom>
              <a:avLst/>
              <a:pathLst>
                <a:path w="6607044" h="0">
                  <a:moveTo>
                    <a:pt x="0" y="0"/>
                  </a:moveTo>
                  <a:lnTo>
                    <a:pt x="6607044" y="0"/>
                  </a:lnTo>
                  <a:lnTo>
                    <a:pt x="6607044" y="0"/>
                  </a:lnTo>
                </a:path>
              </a:pathLst>
            </a:custGeom>
            <a:ln w="14782" cap="flat">
              <a:solidFill>
                <a:srgbClr val="BEBEBE">
                  <a:alpha val="100000"/>
                </a:srgbClr>
              </a:solidFill>
              <a:prstDash val="dot"/>
              <a:round/>
            </a:ln>
          </p:spPr>
          <p:txBody>
            <a:bodyPr/>
            <a:lstStyle/>
            <a:p/>
          </p:txBody>
        </p:sp>
        <p:sp>
          <p:nvSpPr>
            <p:cNvPr id="7" name="pl7"/>
            <p:cNvSpPr/>
            <p:nvPr/>
          </p:nvSpPr>
          <p:spPr>
            <a:xfrm>
              <a:off x="1049281" y="2361200"/>
              <a:ext cx="6607044" cy="0"/>
            </a:xfrm>
            <a:custGeom>
              <a:avLst/>
              <a:pathLst>
                <a:path w="6607044" h="0">
                  <a:moveTo>
                    <a:pt x="0" y="0"/>
                  </a:moveTo>
                  <a:lnTo>
                    <a:pt x="6607044" y="0"/>
                  </a:lnTo>
                  <a:lnTo>
                    <a:pt x="6607044" y="0"/>
                  </a:lnTo>
                </a:path>
              </a:pathLst>
            </a:custGeom>
            <a:ln w="14782" cap="flat">
              <a:solidFill>
                <a:srgbClr val="BEBEBE">
                  <a:alpha val="100000"/>
                </a:srgbClr>
              </a:solidFill>
              <a:prstDash val="dot"/>
              <a:round/>
            </a:ln>
          </p:spPr>
          <p:txBody>
            <a:bodyPr/>
            <a:lstStyle/>
            <a:p/>
          </p:txBody>
        </p:sp>
        <p:sp>
          <p:nvSpPr>
            <p:cNvPr id="8" name="pl8"/>
            <p:cNvSpPr/>
            <p:nvPr/>
          </p:nvSpPr>
          <p:spPr>
            <a:xfrm>
              <a:off x="1049281" y="1913939"/>
              <a:ext cx="6607044" cy="0"/>
            </a:xfrm>
            <a:custGeom>
              <a:avLst/>
              <a:pathLst>
                <a:path w="6607044" h="0">
                  <a:moveTo>
                    <a:pt x="0" y="0"/>
                  </a:moveTo>
                  <a:lnTo>
                    <a:pt x="6607044" y="0"/>
                  </a:lnTo>
                  <a:lnTo>
                    <a:pt x="6607044" y="0"/>
                  </a:lnTo>
                </a:path>
              </a:pathLst>
            </a:custGeom>
            <a:ln w="14782" cap="flat">
              <a:solidFill>
                <a:srgbClr val="BEBEBE">
                  <a:alpha val="100000"/>
                </a:srgbClr>
              </a:solidFill>
              <a:prstDash val="dot"/>
              <a:round/>
            </a:ln>
          </p:spPr>
          <p:txBody>
            <a:bodyPr/>
            <a:lstStyle/>
            <a:p/>
          </p:txBody>
        </p:sp>
        <p:sp>
          <p:nvSpPr>
            <p:cNvPr id="9" name="rc9"/>
            <p:cNvSpPr/>
            <p:nvPr/>
          </p:nvSpPr>
          <p:spPr>
            <a:xfrm>
              <a:off x="1084425" y="2972607"/>
              <a:ext cx="105431" cy="283116"/>
            </a:xfrm>
            <a:prstGeom prst="rect">
              <a:avLst/>
            </a:prstGeom>
            <a:solidFill>
              <a:srgbClr val="F8766D">
                <a:alpha val="100000"/>
              </a:srgbClr>
            </a:solidFill>
          </p:spPr>
          <p:txBody>
            <a:bodyPr/>
            <a:lstStyle/>
            <a:p/>
          </p:txBody>
        </p:sp>
        <p:sp>
          <p:nvSpPr>
            <p:cNvPr id="10" name="rc10"/>
            <p:cNvSpPr/>
            <p:nvPr/>
          </p:nvSpPr>
          <p:spPr>
            <a:xfrm>
              <a:off x="1318718" y="3251251"/>
              <a:ext cx="105431" cy="4472"/>
            </a:xfrm>
            <a:prstGeom prst="rect">
              <a:avLst/>
            </a:prstGeom>
            <a:solidFill>
              <a:srgbClr val="F8766D">
                <a:alpha val="100000"/>
              </a:srgbClr>
            </a:solidFill>
          </p:spPr>
          <p:txBody>
            <a:bodyPr/>
            <a:lstStyle/>
            <a:p/>
          </p:txBody>
        </p:sp>
        <p:sp>
          <p:nvSpPr>
            <p:cNvPr id="11" name="rc11"/>
            <p:cNvSpPr/>
            <p:nvPr/>
          </p:nvSpPr>
          <p:spPr>
            <a:xfrm>
              <a:off x="1553010" y="2729446"/>
              <a:ext cx="105431" cy="526277"/>
            </a:xfrm>
            <a:prstGeom prst="rect">
              <a:avLst/>
            </a:prstGeom>
            <a:solidFill>
              <a:srgbClr val="F8766D">
                <a:alpha val="100000"/>
              </a:srgbClr>
            </a:solidFill>
          </p:spPr>
          <p:txBody>
            <a:bodyPr/>
            <a:lstStyle/>
            <a:p/>
          </p:txBody>
        </p:sp>
        <p:sp>
          <p:nvSpPr>
            <p:cNvPr id="12" name="rc12"/>
            <p:cNvSpPr/>
            <p:nvPr/>
          </p:nvSpPr>
          <p:spPr>
            <a:xfrm>
              <a:off x="1787302" y="3030304"/>
              <a:ext cx="105431" cy="225419"/>
            </a:xfrm>
            <a:prstGeom prst="rect">
              <a:avLst/>
            </a:prstGeom>
            <a:solidFill>
              <a:srgbClr val="F8766D">
                <a:alpha val="100000"/>
              </a:srgbClr>
            </a:solidFill>
          </p:spPr>
          <p:txBody>
            <a:bodyPr/>
            <a:lstStyle/>
            <a:p/>
          </p:txBody>
        </p:sp>
        <p:sp>
          <p:nvSpPr>
            <p:cNvPr id="13" name="rc13"/>
            <p:cNvSpPr/>
            <p:nvPr/>
          </p:nvSpPr>
          <p:spPr>
            <a:xfrm>
              <a:off x="2021595" y="3211445"/>
              <a:ext cx="105431" cy="44278"/>
            </a:xfrm>
            <a:prstGeom prst="rect">
              <a:avLst/>
            </a:prstGeom>
            <a:solidFill>
              <a:srgbClr val="F8766D">
                <a:alpha val="100000"/>
              </a:srgbClr>
            </a:solidFill>
          </p:spPr>
          <p:txBody>
            <a:bodyPr/>
            <a:lstStyle/>
            <a:p/>
          </p:txBody>
        </p:sp>
        <p:sp>
          <p:nvSpPr>
            <p:cNvPr id="14" name="rc14"/>
            <p:cNvSpPr/>
            <p:nvPr/>
          </p:nvSpPr>
          <p:spPr>
            <a:xfrm>
              <a:off x="2255887" y="3249760"/>
              <a:ext cx="105431" cy="5963"/>
            </a:xfrm>
            <a:prstGeom prst="rect">
              <a:avLst/>
            </a:prstGeom>
            <a:solidFill>
              <a:srgbClr val="F8766D">
                <a:alpha val="100000"/>
              </a:srgbClr>
            </a:solidFill>
          </p:spPr>
          <p:txBody>
            <a:bodyPr/>
            <a:lstStyle/>
            <a:p/>
          </p:txBody>
        </p:sp>
        <p:sp>
          <p:nvSpPr>
            <p:cNvPr id="15" name="rc15"/>
            <p:cNvSpPr/>
            <p:nvPr/>
          </p:nvSpPr>
          <p:spPr>
            <a:xfrm>
              <a:off x="2490179" y="3064445"/>
              <a:ext cx="105431" cy="191278"/>
            </a:xfrm>
            <a:prstGeom prst="rect">
              <a:avLst/>
            </a:prstGeom>
            <a:solidFill>
              <a:srgbClr val="F8766D">
                <a:alpha val="100000"/>
              </a:srgbClr>
            </a:solidFill>
          </p:spPr>
          <p:txBody>
            <a:bodyPr/>
            <a:lstStyle/>
            <a:p/>
          </p:txBody>
        </p:sp>
        <p:sp>
          <p:nvSpPr>
            <p:cNvPr id="16" name="rc16"/>
            <p:cNvSpPr/>
            <p:nvPr/>
          </p:nvSpPr>
          <p:spPr>
            <a:xfrm>
              <a:off x="2724472" y="3157923"/>
              <a:ext cx="105431" cy="97801"/>
            </a:xfrm>
            <a:prstGeom prst="rect">
              <a:avLst/>
            </a:prstGeom>
            <a:solidFill>
              <a:srgbClr val="F8766D">
                <a:alpha val="100000"/>
              </a:srgbClr>
            </a:solidFill>
          </p:spPr>
          <p:txBody>
            <a:bodyPr/>
            <a:lstStyle/>
            <a:p/>
          </p:txBody>
        </p:sp>
        <p:sp>
          <p:nvSpPr>
            <p:cNvPr id="17" name="rc17"/>
            <p:cNvSpPr/>
            <p:nvPr/>
          </p:nvSpPr>
          <p:spPr>
            <a:xfrm>
              <a:off x="2958764" y="3241113"/>
              <a:ext cx="105431" cy="14610"/>
            </a:xfrm>
            <a:prstGeom prst="rect">
              <a:avLst/>
            </a:prstGeom>
            <a:solidFill>
              <a:srgbClr val="F8766D">
                <a:alpha val="100000"/>
              </a:srgbClr>
            </a:solidFill>
          </p:spPr>
          <p:txBody>
            <a:bodyPr/>
            <a:lstStyle/>
            <a:p/>
          </p:txBody>
        </p:sp>
        <p:sp>
          <p:nvSpPr>
            <p:cNvPr id="18" name="rc18"/>
            <p:cNvSpPr/>
            <p:nvPr/>
          </p:nvSpPr>
          <p:spPr>
            <a:xfrm>
              <a:off x="3193056" y="3076223"/>
              <a:ext cx="105431" cy="179501"/>
            </a:xfrm>
            <a:prstGeom prst="rect">
              <a:avLst/>
            </a:prstGeom>
            <a:solidFill>
              <a:srgbClr val="F8766D">
                <a:alpha val="100000"/>
              </a:srgbClr>
            </a:solidFill>
          </p:spPr>
          <p:txBody>
            <a:bodyPr/>
            <a:lstStyle/>
            <a:p/>
          </p:txBody>
        </p:sp>
        <p:sp>
          <p:nvSpPr>
            <p:cNvPr id="19" name="rc19"/>
            <p:cNvSpPr/>
            <p:nvPr/>
          </p:nvSpPr>
          <p:spPr>
            <a:xfrm>
              <a:off x="3427349" y="1654378"/>
              <a:ext cx="105431" cy="1601345"/>
            </a:xfrm>
            <a:prstGeom prst="rect">
              <a:avLst/>
            </a:prstGeom>
            <a:solidFill>
              <a:srgbClr val="F8766D">
                <a:alpha val="100000"/>
              </a:srgbClr>
            </a:solidFill>
          </p:spPr>
          <p:txBody>
            <a:bodyPr/>
            <a:lstStyle/>
            <a:p/>
          </p:txBody>
        </p:sp>
        <p:sp>
          <p:nvSpPr>
            <p:cNvPr id="20" name="rc20"/>
            <p:cNvSpPr/>
            <p:nvPr/>
          </p:nvSpPr>
          <p:spPr>
            <a:xfrm>
              <a:off x="3661641" y="3192213"/>
              <a:ext cx="105431" cy="63511"/>
            </a:xfrm>
            <a:prstGeom prst="rect">
              <a:avLst/>
            </a:prstGeom>
            <a:solidFill>
              <a:srgbClr val="F8766D">
                <a:alpha val="100000"/>
              </a:srgbClr>
            </a:solidFill>
          </p:spPr>
          <p:txBody>
            <a:bodyPr/>
            <a:lstStyle/>
            <a:p/>
          </p:txBody>
        </p:sp>
        <p:sp>
          <p:nvSpPr>
            <p:cNvPr id="21" name="rc21"/>
            <p:cNvSpPr/>
            <p:nvPr/>
          </p:nvSpPr>
          <p:spPr>
            <a:xfrm>
              <a:off x="3895934" y="3151512"/>
              <a:ext cx="105431" cy="104211"/>
            </a:xfrm>
            <a:prstGeom prst="rect">
              <a:avLst/>
            </a:prstGeom>
            <a:solidFill>
              <a:srgbClr val="F8766D">
                <a:alpha val="100000"/>
              </a:srgbClr>
            </a:solidFill>
          </p:spPr>
          <p:txBody>
            <a:bodyPr/>
            <a:lstStyle/>
            <a:p/>
          </p:txBody>
        </p:sp>
        <p:sp>
          <p:nvSpPr>
            <p:cNvPr id="22" name="rc22"/>
            <p:cNvSpPr/>
            <p:nvPr/>
          </p:nvSpPr>
          <p:spPr>
            <a:xfrm>
              <a:off x="4130226" y="2436340"/>
              <a:ext cx="105431" cy="819383"/>
            </a:xfrm>
            <a:prstGeom prst="rect">
              <a:avLst/>
            </a:prstGeom>
            <a:solidFill>
              <a:srgbClr val="F8766D">
                <a:alpha val="100000"/>
              </a:srgbClr>
            </a:solidFill>
          </p:spPr>
          <p:txBody>
            <a:bodyPr/>
            <a:lstStyle/>
            <a:p/>
          </p:txBody>
        </p:sp>
        <p:sp>
          <p:nvSpPr>
            <p:cNvPr id="23" name="rc23"/>
            <p:cNvSpPr/>
            <p:nvPr/>
          </p:nvSpPr>
          <p:spPr>
            <a:xfrm>
              <a:off x="4364518" y="3243946"/>
              <a:ext cx="105431" cy="11777"/>
            </a:xfrm>
            <a:prstGeom prst="rect">
              <a:avLst/>
            </a:prstGeom>
            <a:solidFill>
              <a:srgbClr val="F8766D">
                <a:alpha val="100000"/>
              </a:srgbClr>
            </a:solidFill>
          </p:spPr>
          <p:txBody>
            <a:bodyPr/>
            <a:lstStyle/>
            <a:p/>
          </p:txBody>
        </p:sp>
        <p:sp>
          <p:nvSpPr>
            <p:cNvPr id="24" name="rc24"/>
            <p:cNvSpPr/>
            <p:nvPr/>
          </p:nvSpPr>
          <p:spPr>
            <a:xfrm>
              <a:off x="4598811" y="3234553"/>
              <a:ext cx="105431" cy="21170"/>
            </a:xfrm>
            <a:prstGeom prst="rect">
              <a:avLst/>
            </a:prstGeom>
            <a:solidFill>
              <a:srgbClr val="F8766D">
                <a:alpha val="100000"/>
              </a:srgbClr>
            </a:solidFill>
          </p:spPr>
          <p:txBody>
            <a:bodyPr/>
            <a:lstStyle/>
            <a:p/>
          </p:txBody>
        </p:sp>
        <p:sp>
          <p:nvSpPr>
            <p:cNvPr id="25" name="rc25"/>
            <p:cNvSpPr/>
            <p:nvPr/>
          </p:nvSpPr>
          <p:spPr>
            <a:xfrm>
              <a:off x="4833103" y="3253786"/>
              <a:ext cx="105431" cy="1938"/>
            </a:xfrm>
            <a:prstGeom prst="rect">
              <a:avLst/>
            </a:prstGeom>
            <a:solidFill>
              <a:srgbClr val="F8766D">
                <a:alpha val="100000"/>
              </a:srgbClr>
            </a:solidFill>
          </p:spPr>
          <p:txBody>
            <a:bodyPr/>
            <a:lstStyle/>
            <a:p/>
          </p:txBody>
        </p:sp>
        <p:sp>
          <p:nvSpPr>
            <p:cNvPr id="26" name="rc26"/>
            <p:cNvSpPr/>
            <p:nvPr/>
          </p:nvSpPr>
          <p:spPr>
            <a:xfrm>
              <a:off x="5067395" y="3254531"/>
              <a:ext cx="105431" cy="1192"/>
            </a:xfrm>
            <a:prstGeom prst="rect">
              <a:avLst/>
            </a:prstGeom>
            <a:solidFill>
              <a:srgbClr val="F8766D">
                <a:alpha val="100000"/>
              </a:srgbClr>
            </a:solidFill>
          </p:spPr>
          <p:txBody>
            <a:bodyPr/>
            <a:lstStyle/>
            <a:p/>
          </p:txBody>
        </p:sp>
        <p:sp>
          <p:nvSpPr>
            <p:cNvPr id="27" name="rc27"/>
            <p:cNvSpPr/>
            <p:nvPr/>
          </p:nvSpPr>
          <p:spPr>
            <a:xfrm>
              <a:off x="5301688" y="2967836"/>
              <a:ext cx="105431" cy="287887"/>
            </a:xfrm>
            <a:prstGeom prst="rect">
              <a:avLst/>
            </a:prstGeom>
            <a:solidFill>
              <a:srgbClr val="F8766D">
                <a:alpha val="100000"/>
              </a:srgbClr>
            </a:solidFill>
          </p:spPr>
          <p:txBody>
            <a:bodyPr/>
            <a:lstStyle/>
            <a:p/>
          </p:txBody>
        </p:sp>
        <p:sp>
          <p:nvSpPr>
            <p:cNvPr id="28" name="rc28"/>
            <p:cNvSpPr/>
            <p:nvPr/>
          </p:nvSpPr>
          <p:spPr>
            <a:xfrm>
              <a:off x="5535980" y="3199369"/>
              <a:ext cx="105431" cy="56354"/>
            </a:xfrm>
            <a:prstGeom prst="rect">
              <a:avLst/>
            </a:prstGeom>
            <a:solidFill>
              <a:srgbClr val="F8766D">
                <a:alpha val="100000"/>
              </a:srgbClr>
            </a:solidFill>
          </p:spPr>
          <p:txBody>
            <a:bodyPr/>
            <a:lstStyle/>
            <a:p/>
          </p:txBody>
        </p:sp>
        <p:sp>
          <p:nvSpPr>
            <p:cNvPr id="29" name="rc29"/>
            <p:cNvSpPr/>
            <p:nvPr/>
          </p:nvSpPr>
          <p:spPr>
            <a:xfrm>
              <a:off x="5770272" y="3053860"/>
              <a:ext cx="105431" cy="201864"/>
            </a:xfrm>
            <a:prstGeom prst="rect">
              <a:avLst/>
            </a:prstGeom>
            <a:solidFill>
              <a:srgbClr val="F8766D">
                <a:alpha val="100000"/>
              </a:srgbClr>
            </a:solidFill>
          </p:spPr>
          <p:txBody>
            <a:bodyPr/>
            <a:lstStyle/>
            <a:p/>
          </p:txBody>
        </p:sp>
        <p:sp>
          <p:nvSpPr>
            <p:cNvPr id="30" name="rc30"/>
            <p:cNvSpPr/>
            <p:nvPr/>
          </p:nvSpPr>
          <p:spPr>
            <a:xfrm>
              <a:off x="6004565" y="3255724"/>
              <a:ext cx="105431" cy="0"/>
            </a:xfrm>
            <a:prstGeom prst="rect">
              <a:avLst/>
            </a:prstGeom>
            <a:solidFill>
              <a:srgbClr val="F8766D">
                <a:alpha val="100000"/>
              </a:srgbClr>
            </a:solidFill>
          </p:spPr>
          <p:txBody>
            <a:bodyPr/>
            <a:lstStyle/>
            <a:p/>
          </p:txBody>
        </p:sp>
        <p:sp>
          <p:nvSpPr>
            <p:cNvPr id="31" name="rc31"/>
            <p:cNvSpPr/>
            <p:nvPr/>
          </p:nvSpPr>
          <p:spPr>
            <a:xfrm>
              <a:off x="6238857" y="3139138"/>
              <a:ext cx="105431" cy="116586"/>
            </a:xfrm>
            <a:prstGeom prst="rect">
              <a:avLst/>
            </a:prstGeom>
            <a:solidFill>
              <a:srgbClr val="F8766D">
                <a:alpha val="100000"/>
              </a:srgbClr>
            </a:solidFill>
          </p:spPr>
          <p:txBody>
            <a:bodyPr/>
            <a:lstStyle/>
            <a:p/>
          </p:txBody>
        </p:sp>
        <p:sp>
          <p:nvSpPr>
            <p:cNvPr id="32" name="rc32"/>
            <p:cNvSpPr/>
            <p:nvPr/>
          </p:nvSpPr>
          <p:spPr>
            <a:xfrm>
              <a:off x="6473150" y="2506710"/>
              <a:ext cx="105431" cy="749014"/>
            </a:xfrm>
            <a:prstGeom prst="rect">
              <a:avLst/>
            </a:prstGeom>
            <a:solidFill>
              <a:srgbClr val="F8766D">
                <a:alpha val="100000"/>
              </a:srgbClr>
            </a:solidFill>
          </p:spPr>
          <p:txBody>
            <a:bodyPr/>
            <a:lstStyle/>
            <a:p/>
          </p:txBody>
        </p:sp>
        <p:sp>
          <p:nvSpPr>
            <p:cNvPr id="33" name="rc33"/>
            <p:cNvSpPr/>
            <p:nvPr/>
          </p:nvSpPr>
          <p:spPr>
            <a:xfrm>
              <a:off x="6707442" y="3250655"/>
              <a:ext cx="105431" cy="5068"/>
            </a:xfrm>
            <a:prstGeom prst="rect">
              <a:avLst/>
            </a:prstGeom>
            <a:solidFill>
              <a:srgbClr val="F8766D">
                <a:alpha val="100000"/>
              </a:srgbClr>
            </a:solidFill>
          </p:spPr>
          <p:txBody>
            <a:bodyPr/>
            <a:lstStyle/>
            <a:p/>
          </p:txBody>
        </p:sp>
        <p:sp>
          <p:nvSpPr>
            <p:cNvPr id="34" name="rc34"/>
            <p:cNvSpPr/>
            <p:nvPr/>
          </p:nvSpPr>
          <p:spPr>
            <a:xfrm>
              <a:off x="6941734" y="1601303"/>
              <a:ext cx="105431" cy="1654420"/>
            </a:xfrm>
            <a:prstGeom prst="rect">
              <a:avLst/>
            </a:prstGeom>
            <a:solidFill>
              <a:srgbClr val="F8766D">
                <a:alpha val="100000"/>
              </a:srgbClr>
            </a:solidFill>
          </p:spPr>
          <p:txBody>
            <a:bodyPr/>
            <a:lstStyle/>
            <a:p/>
          </p:txBody>
        </p:sp>
        <p:sp>
          <p:nvSpPr>
            <p:cNvPr id="35" name="rc35"/>
            <p:cNvSpPr/>
            <p:nvPr/>
          </p:nvSpPr>
          <p:spPr>
            <a:xfrm>
              <a:off x="7176027" y="3219496"/>
              <a:ext cx="105431" cy="36228"/>
            </a:xfrm>
            <a:prstGeom prst="rect">
              <a:avLst/>
            </a:prstGeom>
            <a:solidFill>
              <a:srgbClr val="F8766D">
                <a:alpha val="100000"/>
              </a:srgbClr>
            </a:solidFill>
          </p:spPr>
          <p:txBody>
            <a:bodyPr/>
            <a:lstStyle/>
            <a:p/>
          </p:txBody>
        </p:sp>
        <p:sp>
          <p:nvSpPr>
            <p:cNvPr id="36" name="rc36"/>
            <p:cNvSpPr/>
            <p:nvPr/>
          </p:nvSpPr>
          <p:spPr>
            <a:xfrm>
              <a:off x="7410319" y="3149574"/>
              <a:ext cx="105431" cy="106150"/>
            </a:xfrm>
            <a:prstGeom prst="rect">
              <a:avLst/>
            </a:prstGeom>
            <a:solidFill>
              <a:srgbClr val="F8766D">
                <a:alpha val="100000"/>
              </a:srgbClr>
            </a:solidFill>
          </p:spPr>
          <p:txBody>
            <a:bodyPr/>
            <a:lstStyle/>
            <a:p/>
          </p:txBody>
        </p:sp>
        <p:sp>
          <p:nvSpPr>
            <p:cNvPr id="37" name="rc37"/>
            <p:cNvSpPr/>
            <p:nvPr/>
          </p:nvSpPr>
          <p:spPr>
            <a:xfrm>
              <a:off x="1189857" y="2976185"/>
              <a:ext cx="105431" cy="279538"/>
            </a:xfrm>
            <a:prstGeom prst="rect">
              <a:avLst/>
            </a:prstGeom>
            <a:solidFill>
              <a:srgbClr val="00BFC4">
                <a:alpha val="100000"/>
              </a:srgbClr>
            </a:solidFill>
          </p:spPr>
          <p:txBody>
            <a:bodyPr/>
            <a:lstStyle/>
            <a:p/>
          </p:txBody>
        </p:sp>
        <p:sp>
          <p:nvSpPr>
            <p:cNvPr id="38" name="rc38"/>
            <p:cNvSpPr/>
            <p:nvPr/>
          </p:nvSpPr>
          <p:spPr>
            <a:xfrm>
              <a:off x="1424149" y="3248717"/>
              <a:ext cx="105431" cy="7007"/>
            </a:xfrm>
            <a:prstGeom prst="rect">
              <a:avLst/>
            </a:prstGeom>
            <a:solidFill>
              <a:srgbClr val="00BFC4">
                <a:alpha val="100000"/>
              </a:srgbClr>
            </a:solidFill>
          </p:spPr>
          <p:txBody>
            <a:bodyPr/>
            <a:lstStyle/>
            <a:p/>
          </p:txBody>
        </p:sp>
        <p:sp>
          <p:nvSpPr>
            <p:cNvPr id="39" name="rc39"/>
            <p:cNvSpPr/>
            <p:nvPr/>
          </p:nvSpPr>
          <p:spPr>
            <a:xfrm>
              <a:off x="1658441" y="2533247"/>
              <a:ext cx="105431" cy="722476"/>
            </a:xfrm>
            <a:prstGeom prst="rect">
              <a:avLst/>
            </a:prstGeom>
            <a:solidFill>
              <a:srgbClr val="00BFC4">
                <a:alpha val="100000"/>
              </a:srgbClr>
            </a:solidFill>
          </p:spPr>
          <p:txBody>
            <a:bodyPr/>
            <a:lstStyle/>
            <a:p/>
          </p:txBody>
        </p:sp>
        <p:sp>
          <p:nvSpPr>
            <p:cNvPr id="40" name="rc40"/>
            <p:cNvSpPr/>
            <p:nvPr/>
          </p:nvSpPr>
          <p:spPr>
            <a:xfrm>
              <a:off x="1892734" y="3045063"/>
              <a:ext cx="105431" cy="210660"/>
            </a:xfrm>
            <a:prstGeom prst="rect">
              <a:avLst/>
            </a:prstGeom>
            <a:solidFill>
              <a:srgbClr val="00BFC4">
                <a:alpha val="100000"/>
              </a:srgbClr>
            </a:solidFill>
          </p:spPr>
          <p:txBody>
            <a:bodyPr/>
            <a:lstStyle/>
            <a:p/>
          </p:txBody>
        </p:sp>
        <p:sp>
          <p:nvSpPr>
            <p:cNvPr id="41" name="rc41"/>
            <p:cNvSpPr/>
            <p:nvPr/>
          </p:nvSpPr>
          <p:spPr>
            <a:xfrm>
              <a:off x="2127026" y="3203245"/>
              <a:ext cx="105431" cy="52478"/>
            </a:xfrm>
            <a:prstGeom prst="rect">
              <a:avLst/>
            </a:prstGeom>
            <a:solidFill>
              <a:srgbClr val="00BFC4">
                <a:alpha val="100000"/>
              </a:srgbClr>
            </a:solidFill>
          </p:spPr>
          <p:txBody>
            <a:bodyPr/>
            <a:lstStyle/>
            <a:p/>
          </p:txBody>
        </p:sp>
        <p:sp>
          <p:nvSpPr>
            <p:cNvPr id="42" name="rc42"/>
            <p:cNvSpPr/>
            <p:nvPr/>
          </p:nvSpPr>
          <p:spPr>
            <a:xfrm>
              <a:off x="2361319" y="3250357"/>
              <a:ext cx="105431" cy="5367"/>
            </a:xfrm>
            <a:prstGeom prst="rect">
              <a:avLst/>
            </a:prstGeom>
            <a:solidFill>
              <a:srgbClr val="00BFC4">
                <a:alpha val="100000"/>
              </a:srgbClr>
            </a:solidFill>
          </p:spPr>
          <p:txBody>
            <a:bodyPr/>
            <a:lstStyle/>
            <a:p/>
          </p:txBody>
        </p:sp>
        <p:sp>
          <p:nvSpPr>
            <p:cNvPr id="43" name="rc43"/>
            <p:cNvSpPr/>
            <p:nvPr/>
          </p:nvSpPr>
          <p:spPr>
            <a:xfrm>
              <a:off x="2595611" y="3026726"/>
              <a:ext cx="105431" cy="228997"/>
            </a:xfrm>
            <a:prstGeom prst="rect">
              <a:avLst/>
            </a:prstGeom>
            <a:solidFill>
              <a:srgbClr val="00BFC4">
                <a:alpha val="100000"/>
              </a:srgbClr>
            </a:solidFill>
          </p:spPr>
          <p:txBody>
            <a:bodyPr/>
            <a:lstStyle/>
            <a:p/>
          </p:txBody>
        </p:sp>
        <p:sp>
          <p:nvSpPr>
            <p:cNvPr id="44" name="rc44"/>
            <p:cNvSpPr/>
            <p:nvPr/>
          </p:nvSpPr>
          <p:spPr>
            <a:xfrm>
              <a:off x="2829903" y="3162991"/>
              <a:ext cx="105431" cy="92732"/>
            </a:xfrm>
            <a:prstGeom prst="rect">
              <a:avLst/>
            </a:prstGeom>
            <a:solidFill>
              <a:srgbClr val="00BFC4">
                <a:alpha val="100000"/>
              </a:srgbClr>
            </a:solidFill>
          </p:spPr>
          <p:txBody>
            <a:bodyPr/>
            <a:lstStyle/>
            <a:p/>
          </p:txBody>
        </p:sp>
        <p:sp>
          <p:nvSpPr>
            <p:cNvPr id="45" name="rc45"/>
            <p:cNvSpPr/>
            <p:nvPr/>
          </p:nvSpPr>
          <p:spPr>
            <a:xfrm>
              <a:off x="3064196" y="3245288"/>
              <a:ext cx="105431" cy="10436"/>
            </a:xfrm>
            <a:prstGeom prst="rect">
              <a:avLst/>
            </a:prstGeom>
            <a:solidFill>
              <a:srgbClr val="00BFC4">
                <a:alpha val="100000"/>
              </a:srgbClr>
            </a:solidFill>
          </p:spPr>
          <p:txBody>
            <a:bodyPr/>
            <a:lstStyle/>
            <a:p/>
          </p:txBody>
        </p:sp>
        <p:sp>
          <p:nvSpPr>
            <p:cNvPr id="46" name="rc46"/>
            <p:cNvSpPr/>
            <p:nvPr/>
          </p:nvSpPr>
          <p:spPr>
            <a:xfrm>
              <a:off x="3298488" y="3113644"/>
              <a:ext cx="105431" cy="142080"/>
            </a:xfrm>
            <a:prstGeom prst="rect">
              <a:avLst/>
            </a:prstGeom>
            <a:solidFill>
              <a:srgbClr val="00BFC4">
                <a:alpha val="100000"/>
              </a:srgbClr>
            </a:solidFill>
          </p:spPr>
          <p:txBody>
            <a:bodyPr/>
            <a:lstStyle/>
            <a:p/>
          </p:txBody>
        </p:sp>
        <p:sp>
          <p:nvSpPr>
            <p:cNvPr id="47" name="rc47"/>
            <p:cNvSpPr/>
            <p:nvPr/>
          </p:nvSpPr>
          <p:spPr>
            <a:xfrm>
              <a:off x="3532780" y="2042750"/>
              <a:ext cx="105431" cy="1212973"/>
            </a:xfrm>
            <a:prstGeom prst="rect">
              <a:avLst/>
            </a:prstGeom>
            <a:solidFill>
              <a:srgbClr val="00BFC4">
                <a:alpha val="100000"/>
              </a:srgbClr>
            </a:solidFill>
          </p:spPr>
          <p:txBody>
            <a:bodyPr/>
            <a:lstStyle/>
            <a:p/>
          </p:txBody>
        </p:sp>
        <p:sp>
          <p:nvSpPr>
            <p:cNvPr id="48" name="rc48"/>
            <p:cNvSpPr/>
            <p:nvPr/>
          </p:nvSpPr>
          <p:spPr>
            <a:xfrm>
              <a:off x="3767073" y="3162395"/>
              <a:ext cx="105431" cy="93328"/>
            </a:xfrm>
            <a:prstGeom prst="rect">
              <a:avLst/>
            </a:prstGeom>
            <a:solidFill>
              <a:srgbClr val="00BFC4">
                <a:alpha val="100000"/>
              </a:srgbClr>
            </a:solidFill>
          </p:spPr>
          <p:txBody>
            <a:bodyPr/>
            <a:lstStyle/>
            <a:p/>
          </p:txBody>
        </p:sp>
        <p:sp>
          <p:nvSpPr>
            <p:cNvPr id="49" name="rc49"/>
            <p:cNvSpPr/>
            <p:nvPr/>
          </p:nvSpPr>
          <p:spPr>
            <a:xfrm>
              <a:off x="4001365" y="3167911"/>
              <a:ext cx="105431" cy="87812"/>
            </a:xfrm>
            <a:prstGeom prst="rect">
              <a:avLst/>
            </a:prstGeom>
            <a:solidFill>
              <a:srgbClr val="00BFC4">
                <a:alpha val="100000"/>
              </a:srgbClr>
            </a:solidFill>
          </p:spPr>
          <p:txBody>
            <a:bodyPr/>
            <a:lstStyle/>
            <a:p/>
          </p:txBody>
        </p:sp>
        <p:sp>
          <p:nvSpPr>
            <p:cNvPr id="50" name="rc50"/>
            <p:cNvSpPr/>
            <p:nvPr/>
          </p:nvSpPr>
          <p:spPr>
            <a:xfrm>
              <a:off x="4235657" y="2426501"/>
              <a:ext cx="105431" cy="829223"/>
            </a:xfrm>
            <a:prstGeom prst="rect">
              <a:avLst/>
            </a:prstGeom>
            <a:solidFill>
              <a:srgbClr val="00BFC4">
                <a:alpha val="100000"/>
              </a:srgbClr>
            </a:solidFill>
          </p:spPr>
          <p:txBody>
            <a:bodyPr/>
            <a:lstStyle/>
            <a:p/>
          </p:txBody>
        </p:sp>
        <p:sp>
          <p:nvSpPr>
            <p:cNvPr id="51" name="rc51"/>
            <p:cNvSpPr/>
            <p:nvPr/>
          </p:nvSpPr>
          <p:spPr>
            <a:xfrm>
              <a:off x="4469950" y="3245735"/>
              <a:ext cx="105431" cy="9988"/>
            </a:xfrm>
            <a:prstGeom prst="rect">
              <a:avLst/>
            </a:prstGeom>
            <a:solidFill>
              <a:srgbClr val="00BFC4">
                <a:alpha val="100000"/>
              </a:srgbClr>
            </a:solidFill>
          </p:spPr>
          <p:txBody>
            <a:bodyPr/>
            <a:lstStyle/>
            <a:p/>
          </p:txBody>
        </p:sp>
        <p:sp>
          <p:nvSpPr>
            <p:cNvPr id="52" name="rc52"/>
            <p:cNvSpPr/>
            <p:nvPr/>
          </p:nvSpPr>
          <p:spPr>
            <a:xfrm>
              <a:off x="4704242" y="3239771"/>
              <a:ext cx="105431" cy="15952"/>
            </a:xfrm>
            <a:prstGeom prst="rect">
              <a:avLst/>
            </a:prstGeom>
            <a:solidFill>
              <a:srgbClr val="00BFC4">
                <a:alpha val="100000"/>
              </a:srgbClr>
            </a:solidFill>
          </p:spPr>
          <p:txBody>
            <a:bodyPr/>
            <a:lstStyle/>
            <a:p/>
          </p:txBody>
        </p:sp>
        <p:sp>
          <p:nvSpPr>
            <p:cNvPr id="53" name="rc53"/>
            <p:cNvSpPr/>
            <p:nvPr/>
          </p:nvSpPr>
          <p:spPr>
            <a:xfrm>
              <a:off x="4938535" y="3251251"/>
              <a:ext cx="105431" cy="4472"/>
            </a:xfrm>
            <a:prstGeom prst="rect">
              <a:avLst/>
            </a:prstGeom>
            <a:solidFill>
              <a:srgbClr val="00BFC4">
                <a:alpha val="100000"/>
              </a:srgbClr>
            </a:solidFill>
          </p:spPr>
          <p:txBody>
            <a:bodyPr/>
            <a:lstStyle/>
            <a:p/>
          </p:txBody>
        </p:sp>
        <p:sp>
          <p:nvSpPr>
            <p:cNvPr id="54" name="rc54"/>
            <p:cNvSpPr/>
            <p:nvPr/>
          </p:nvSpPr>
          <p:spPr>
            <a:xfrm>
              <a:off x="5172827" y="3254531"/>
              <a:ext cx="105431" cy="1192"/>
            </a:xfrm>
            <a:prstGeom prst="rect">
              <a:avLst/>
            </a:prstGeom>
            <a:solidFill>
              <a:srgbClr val="00BFC4">
                <a:alpha val="100000"/>
              </a:srgbClr>
            </a:solidFill>
          </p:spPr>
          <p:txBody>
            <a:bodyPr/>
            <a:lstStyle/>
            <a:p/>
          </p:txBody>
        </p:sp>
        <p:sp>
          <p:nvSpPr>
            <p:cNvPr id="55" name="rc55"/>
            <p:cNvSpPr/>
            <p:nvPr/>
          </p:nvSpPr>
          <p:spPr>
            <a:xfrm>
              <a:off x="5407119" y="2952033"/>
              <a:ext cx="105431" cy="303690"/>
            </a:xfrm>
            <a:prstGeom prst="rect">
              <a:avLst/>
            </a:prstGeom>
            <a:solidFill>
              <a:srgbClr val="00BFC4">
                <a:alpha val="100000"/>
              </a:srgbClr>
            </a:solidFill>
          </p:spPr>
          <p:txBody>
            <a:bodyPr/>
            <a:lstStyle/>
            <a:p/>
          </p:txBody>
        </p:sp>
        <p:sp>
          <p:nvSpPr>
            <p:cNvPr id="56" name="rc56"/>
            <p:cNvSpPr/>
            <p:nvPr/>
          </p:nvSpPr>
          <p:spPr>
            <a:xfrm>
              <a:off x="5641412" y="3173577"/>
              <a:ext cx="105431" cy="82147"/>
            </a:xfrm>
            <a:prstGeom prst="rect">
              <a:avLst/>
            </a:prstGeom>
            <a:solidFill>
              <a:srgbClr val="00BFC4">
                <a:alpha val="100000"/>
              </a:srgbClr>
            </a:solidFill>
          </p:spPr>
          <p:txBody>
            <a:bodyPr/>
            <a:lstStyle/>
            <a:p/>
          </p:txBody>
        </p:sp>
        <p:sp>
          <p:nvSpPr>
            <p:cNvPr id="57" name="rc57"/>
            <p:cNvSpPr/>
            <p:nvPr/>
          </p:nvSpPr>
          <p:spPr>
            <a:xfrm>
              <a:off x="5875704" y="3031497"/>
              <a:ext cx="105431" cy="224227"/>
            </a:xfrm>
            <a:prstGeom prst="rect">
              <a:avLst/>
            </a:prstGeom>
            <a:solidFill>
              <a:srgbClr val="00BFC4">
                <a:alpha val="100000"/>
              </a:srgbClr>
            </a:solidFill>
          </p:spPr>
          <p:txBody>
            <a:bodyPr/>
            <a:lstStyle/>
            <a:p/>
          </p:txBody>
        </p:sp>
        <p:sp>
          <p:nvSpPr>
            <p:cNvPr id="58" name="rc58"/>
            <p:cNvSpPr/>
            <p:nvPr/>
          </p:nvSpPr>
          <p:spPr>
            <a:xfrm>
              <a:off x="6109996" y="3255724"/>
              <a:ext cx="105431" cy="0"/>
            </a:xfrm>
            <a:prstGeom prst="rect">
              <a:avLst/>
            </a:prstGeom>
            <a:solidFill>
              <a:srgbClr val="00BFC4">
                <a:alpha val="100000"/>
              </a:srgbClr>
            </a:solidFill>
          </p:spPr>
          <p:txBody>
            <a:bodyPr/>
            <a:lstStyle/>
            <a:p/>
          </p:txBody>
        </p:sp>
        <p:sp>
          <p:nvSpPr>
            <p:cNvPr id="59" name="rc59"/>
            <p:cNvSpPr/>
            <p:nvPr/>
          </p:nvSpPr>
          <p:spPr>
            <a:xfrm>
              <a:off x="6344289" y="3095306"/>
              <a:ext cx="105431" cy="160417"/>
            </a:xfrm>
            <a:prstGeom prst="rect">
              <a:avLst/>
            </a:prstGeom>
            <a:solidFill>
              <a:srgbClr val="00BFC4">
                <a:alpha val="100000"/>
              </a:srgbClr>
            </a:solidFill>
          </p:spPr>
          <p:txBody>
            <a:bodyPr/>
            <a:lstStyle/>
            <a:p/>
          </p:txBody>
        </p:sp>
        <p:sp>
          <p:nvSpPr>
            <p:cNvPr id="60" name="rc60"/>
            <p:cNvSpPr/>
            <p:nvPr/>
          </p:nvSpPr>
          <p:spPr>
            <a:xfrm>
              <a:off x="6578581" y="1719678"/>
              <a:ext cx="105431" cy="1536045"/>
            </a:xfrm>
            <a:prstGeom prst="rect">
              <a:avLst/>
            </a:prstGeom>
            <a:solidFill>
              <a:srgbClr val="00BFC4">
                <a:alpha val="100000"/>
              </a:srgbClr>
            </a:solidFill>
          </p:spPr>
          <p:txBody>
            <a:bodyPr/>
            <a:lstStyle/>
            <a:p/>
          </p:txBody>
        </p:sp>
        <p:sp>
          <p:nvSpPr>
            <p:cNvPr id="61" name="rc61"/>
            <p:cNvSpPr/>
            <p:nvPr/>
          </p:nvSpPr>
          <p:spPr>
            <a:xfrm>
              <a:off x="6812873" y="3252146"/>
              <a:ext cx="105431" cy="3578"/>
            </a:xfrm>
            <a:prstGeom prst="rect">
              <a:avLst/>
            </a:prstGeom>
            <a:solidFill>
              <a:srgbClr val="00BFC4">
                <a:alpha val="100000"/>
              </a:srgbClr>
            </a:solidFill>
          </p:spPr>
          <p:txBody>
            <a:bodyPr/>
            <a:lstStyle/>
            <a:p/>
          </p:txBody>
        </p:sp>
        <p:sp>
          <p:nvSpPr>
            <p:cNvPr id="62" name="rc62"/>
            <p:cNvSpPr/>
            <p:nvPr/>
          </p:nvSpPr>
          <p:spPr>
            <a:xfrm>
              <a:off x="7047166" y="1939433"/>
              <a:ext cx="105431" cy="1316291"/>
            </a:xfrm>
            <a:prstGeom prst="rect">
              <a:avLst/>
            </a:prstGeom>
            <a:solidFill>
              <a:srgbClr val="00BFC4">
                <a:alpha val="100000"/>
              </a:srgbClr>
            </a:solidFill>
          </p:spPr>
          <p:txBody>
            <a:bodyPr/>
            <a:lstStyle/>
            <a:p/>
          </p:txBody>
        </p:sp>
        <p:sp>
          <p:nvSpPr>
            <p:cNvPr id="63" name="rc63"/>
            <p:cNvSpPr/>
            <p:nvPr/>
          </p:nvSpPr>
          <p:spPr>
            <a:xfrm>
              <a:off x="7281458" y="3148679"/>
              <a:ext cx="105431" cy="107044"/>
            </a:xfrm>
            <a:prstGeom prst="rect">
              <a:avLst/>
            </a:prstGeom>
            <a:solidFill>
              <a:srgbClr val="00BFC4">
                <a:alpha val="100000"/>
              </a:srgbClr>
            </a:solidFill>
          </p:spPr>
          <p:txBody>
            <a:bodyPr/>
            <a:lstStyle/>
            <a:p/>
          </p:txBody>
        </p:sp>
        <p:sp>
          <p:nvSpPr>
            <p:cNvPr id="64" name="rc64"/>
            <p:cNvSpPr/>
            <p:nvPr/>
          </p:nvSpPr>
          <p:spPr>
            <a:xfrm>
              <a:off x="7515751" y="3179242"/>
              <a:ext cx="105431" cy="76481"/>
            </a:xfrm>
            <a:prstGeom prst="rect">
              <a:avLst/>
            </a:prstGeom>
            <a:solidFill>
              <a:srgbClr val="00BFC4">
                <a:alpha val="100000"/>
              </a:srgbClr>
            </a:solidFill>
          </p:spPr>
          <p:txBody>
            <a:bodyPr/>
            <a:lstStyle/>
            <a:p/>
          </p:txBody>
        </p:sp>
        <p:sp>
          <p:nvSpPr>
            <p:cNvPr id="65" name="tx65"/>
            <p:cNvSpPr/>
            <p:nvPr/>
          </p:nvSpPr>
          <p:spPr>
            <a:xfrm>
              <a:off x="1061713" y="2911854"/>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1899</a:t>
              </a:r>
            </a:p>
          </p:txBody>
        </p:sp>
        <p:sp>
          <p:nvSpPr>
            <p:cNvPr id="66" name="tx66"/>
            <p:cNvSpPr/>
            <p:nvPr/>
          </p:nvSpPr>
          <p:spPr>
            <a:xfrm>
              <a:off x="1333719" y="3190498"/>
              <a:ext cx="7542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30</a:t>
              </a:r>
            </a:p>
          </p:txBody>
        </p:sp>
        <p:sp>
          <p:nvSpPr>
            <p:cNvPr id="67" name="tx67"/>
            <p:cNvSpPr/>
            <p:nvPr/>
          </p:nvSpPr>
          <p:spPr>
            <a:xfrm>
              <a:off x="1530297" y="2668693"/>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3530</a:t>
              </a:r>
            </a:p>
          </p:txBody>
        </p:sp>
        <p:sp>
          <p:nvSpPr>
            <p:cNvPr id="68" name="tx68"/>
            <p:cNvSpPr/>
            <p:nvPr/>
          </p:nvSpPr>
          <p:spPr>
            <a:xfrm>
              <a:off x="1764590" y="2969551"/>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1512</a:t>
              </a:r>
            </a:p>
          </p:txBody>
        </p:sp>
        <p:sp>
          <p:nvSpPr>
            <p:cNvPr id="69" name="tx69"/>
            <p:cNvSpPr/>
            <p:nvPr/>
          </p:nvSpPr>
          <p:spPr>
            <a:xfrm>
              <a:off x="2017739" y="3150692"/>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297</a:t>
              </a:r>
            </a:p>
          </p:txBody>
        </p:sp>
        <p:sp>
          <p:nvSpPr>
            <p:cNvPr id="70" name="tx70"/>
            <p:cNvSpPr/>
            <p:nvPr/>
          </p:nvSpPr>
          <p:spPr>
            <a:xfrm>
              <a:off x="2270889" y="3189007"/>
              <a:ext cx="7542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40</a:t>
              </a:r>
            </a:p>
          </p:txBody>
        </p:sp>
        <p:sp>
          <p:nvSpPr>
            <p:cNvPr id="71" name="tx71"/>
            <p:cNvSpPr/>
            <p:nvPr/>
          </p:nvSpPr>
          <p:spPr>
            <a:xfrm>
              <a:off x="2467467" y="3003692"/>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1283</a:t>
              </a:r>
            </a:p>
          </p:txBody>
        </p:sp>
        <p:sp>
          <p:nvSpPr>
            <p:cNvPr id="72" name="tx72"/>
            <p:cNvSpPr/>
            <p:nvPr/>
          </p:nvSpPr>
          <p:spPr>
            <a:xfrm>
              <a:off x="2720616" y="3097223"/>
              <a:ext cx="113142"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656</a:t>
              </a:r>
            </a:p>
          </p:txBody>
        </p:sp>
        <p:sp>
          <p:nvSpPr>
            <p:cNvPr id="73" name="tx73"/>
            <p:cNvSpPr/>
            <p:nvPr/>
          </p:nvSpPr>
          <p:spPr>
            <a:xfrm>
              <a:off x="2973766" y="3180360"/>
              <a:ext cx="7542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98</a:t>
              </a:r>
            </a:p>
          </p:txBody>
        </p:sp>
        <p:sp>
          <p:nvSpPr>
            <p:cNvPr id="74" name="tx74"/>
            <p:cNvSpPr/>
            <p:nvPr/>
          </p:nvSpPr>
          <p:spPr>
            <a:xfrm>
              <a:off x="3170344" y="3015470"/>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1204</a:t>
              </a:r>
            </a:p>
          </p:txBody>
        </p:sp>
        <p:sp>
          <p:nvSpPr>
            <p:cNvPr id="75" name="tx75"/>
            <p:cNvSpPr/>
            <p:nvPr/>
          </p:nvSpPr>
          <p:spPr>
            <a:xfrm>
              <a:off x="3385779" y="1593625"/>
              <a:ext cx="188570"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10741</a:t>
              </a:r>
            </a:p>
          </p:txBody>
        </p:sp>
        <p:sp>
          <p:nvSpPr>
            <p:cNvPr id="76" name="tx76"/>
            <p:cNvSpPr/>
            <p:nvPr/>
          </p:nvSpPr>
          <p:spPr>
            <a:xfrm>
              <a:off x="3657786" y="3131460"/>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426</a:t>
              </a:r>
            </a:p>
          </p:txBody>
        </p:sp>
        <p:sp>
          <p:nvSpPr>
            <p:cNvPr id="77" name="tx77"/>
            <p:cNvSpPr/>
            <p:nvPr/>
          </p:nvSpPr>
          <p:spPr>
            <a:xfrm>
              <a:off x="3892078" y="3090812"/>
              <a:ext cx="113142"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699</a:t>
              </a:r>
            </a:p>
          </p:txBody>
        </p:sp>
        <p:sp>
          <p:nvSpPr>
            <p:cNvPr id="78" name="tx78"/>
            <p:cNvSpPr/>
            <p:nvPr/>
          </p:nvSpPr>
          <p:spPr>
            <a:xfrm>
              <a:off x="4107513" y="2375640"/>
              <a:ext cx="150856"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5496</a:t>
              </a:r>
            </a:p>
          </p:txBody>
        </p:sp>
        <p:sp>
          <p:nvSpPr>
            <p:cNvPr id="79" name="tx79"/>
            <p:cNvSpPr/>
            <p:nvPr/>
          </p:nvSpPr>
          <p:spPr>
            <a:xfrm>
              <a:off x="4379520" y="3183246"/>
              <a:ext cx="75428"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79</a:t>
              </a:r>
            </a:p>
          </p:txBody>
        </p:sp>
        <p:sp>
          <p:nvSpPr>
            <p:cNvPr id="80" name="tx80"/>
            <p:cNvSpPr/>
            <p:nvPr/>
          </p:nvSpPr>
          <p:spPr>
            <a:xfrm>
              <a:off x="4594955" y="3174568"/>
              <a:ext cx="113142"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142</a:t>
              </a:r>
            </a:p>
          </p:txBody>
        </p:sp>
        <p:sp>
          <p:nvSpPr>
            <p:cNvPr id="81" name="tx81"/>
            <p:cNvSpPr/>
            <p:nvPr/>
          </p:nvSpPr>
          <p:spPr>
            <a:xfrm>
              <a:off x="4848105" y="3193033"/>
              <a:ext cx="7542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13</a:t>
              </a:r>
            </a:p>
          </p:txBody>
        </p:sp>
        <p:sp>
          <p:nvSpPr>
            <p:cNvPr id="82" name="tx82"/>
            <p:cNvSpPr/>
            <p:nvPr/>
          </p:nvSpPr>
          <p:spPr>
            <a:xfrm>
              <a:off x="5101254" y="3193778"/>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8</a:t>
              </a:r>
            </a:p>
          </p:txBody>
        </p:sp>
        <p:sp>
          <p:nvSpPr>
            <p:cNvPr id="83" name="tx83"/>
            <p:cNvSpPr/>
            <p:nvPr/>
          </p:nvSpPr>
          <p:spPr>
            <a:xfrm>
              <a:off x="5278975" y="2907083"/>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1931</a:t>
              </a:r>
            </a:p>
          </p:txBody>
        </p:sp>
        <p:sp>
          <p:nvSpPr>
            <p:cNvPr id="84" name="tx84"/>
            <p:cNvSpPr/>
            <p:nvPr/>
          </p:nvSpPr>
          <p:spPr>
            <a:xfrm>
              <a:off x="5532125" y="3138616"/>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378</a:t>
              </a:r>
            </a:p>
          </p:txBody>
        </p:sp>
        <p:sp>
          <p:nvSpPr>
            <p:cNvPr id="85" name="tx85"/>
            <p:cNvSpPr/>
            <p:nvPr/>
          </p:nvSpPr>
          <p:spPr>
            <a:xfrm>
              <a:off x="5747560" y="2993107"/>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1354</a:t>
              </a:r>
            </a:p>
          </p:txBody>
        </p:sp>
        <p:sp>
          <p:nvSpPr>
            <p:cNvPr id="86" name="tx86"/>
            <p:cNvSpPr/>
            <p:nvPr/>
          </p:nvSpPr>
          <p:spPr>
            <a:xfrm>
              <a:off x="6038424" y="3194971"/>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a:t>
              </a:r>
            </a:p>
          </p:txBody>
        </p:sp>
        <p:sp>
          <p:nvSpPr>
            <p:cNvPr id="87" name="tx87"/>
            <p:cNvSpPr/>
            <p:nvPr/>
          </p:nvSpPr>
          <p:spPr>
            <a:xfrm>
              <a:off x="6235002" y="3078385"/>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782</a:t>
              </a:r>
            </a:p>
          </p:txBody>
        </p:sp>
        <p:sp>
          <p:nvSpPr>
            <p:cNvPr id="88" name="tx88"/>
            <p:cNvSpPr/>
            <p:nvPr/>
          </p:nvSpPr>
          <p:spPr>
            <a:xfrm>
              <a:off x="6450437" y="2445957"/>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5024</a:t>
              </a:r>
            </a:p>
          </p:txBody>
        </p:sp>
        <p:sp>
          <p:nvSpPr>
            <p:cNvPr id="89" name="tx89"/>
            <p:cNvSpPr/>
            <p:nvPr/>
          </p:nvSpPr>
          <p:spPr>
            <a:xfrm>
              <a:off x="6722444" y="3189902"/>
              <a:ext cx="7542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34</a:t>
              </a:r>
            </a:p>
          </p:txBody>
        </p:sp>
        <p:sp>
          <p:nvSpPr>
            <p:cNvPr id="90" name="tx90"/>
            <p:cNvSpPr/>
            <p:nvPr/>
          </p:nvSpPr>
          <p:spPr>
            <a:xfrm>
              <a:off x="6900165" y="1540550"/>
              <a:ext cx="188570"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11097</a:t>
              </a:r>
            </a:p>
          </p:txBody>
        </p:sp>
        <p:sp>
          <p:nvSpPr>
            <p:cNvPr id="91" name="tx91"/>
            <p:cNvSpPr/>
            <p:nvPr/>
          </p:nvSpPr>
          <p:spPr>
            <a:xfrm>
              <a:off x="7172171" y="3158743"/>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243</a:t>
              </a:r>
            </a:p>
          </p:txBody>
        </p:sp>
        <p:sp>
          <p:nvSpPr>
            <p:cNvPr id="92" name="tx92"/>
            <p:cNvSpPr/>
            <p:nvPr/>
          </p:nvSpPr>
          <p:spPr>
            <a:xfrm>
              <a:off x="7406464" y="3089588"/>
              <a:ext cx="113142"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712</a:t>
              </a:r>
            </a:p>
          </p:txBody>
        </p:sp>
        <p:sp>
          <p:nvSpPr>
            <p:cNvPr id="93" name="tx93"/>
            <p:cNvSpPr/>
            <p:nvPr/>
          </p:nvSpPr>
          <p:spPr>
            <a:xfrm>
              <a:off x="1167144" y="2915432"/>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1875</a:t>
              </a:r>
            </a:p>
          </p:txBody>
        </p:sp>
        <p:sp>
          <p:nvSpPr>
            <p:cNvPr id="94" name="tx94"/>
            <p:cNvSpPr/>
            <p:nvPr/>
          </p:nvSpPr>
          <p:spPr>
            <a:xfrm>
              <a:off x="1439151" y="3189446"/>
              <a:ext cx="75428" cy="3951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47</a:t>
              </a:r>
            </a:p>
          </p:txBody>
        </p:sp>
        <p:sp>
          <p:nvSpPr>
            <p:cNvPr id="95" name="tx95"/>
            <p:cNvSpPr/>
            <p:nvPr/>
          </p:nvSpPr>
          <p:spPr>
            <a:xfrm>
              <a:off x="1635729" y="2472494"/>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4846</a:t>
              </a:r>
            </a:p>
          </p:txBody>
        </p:sp>
        <p:sp>
          <p:nvSpPr>
            <p:cNvPr id="96" name="tx96"/>
            <p:cNvSpPr/>
            <p:nvPr/>
          </p:nvSpPr>
          <p:spPr>
            <a:xfrm>
              <a:off x="1870021" y="2984311"/>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1413</a:t>
              </a:r>
            </a:p>
          </p:txBody>
        </p:sp>
        <p:sp>
          <p:nvSpPr>
            <p:cNvPr id="97" name="tx97"/>
            <p:cNvSpPr/>
            <p:nvPr/>
          </p:nvSpPr>
          <p:spPr>
            <a:xfrm>
              <a:off x="2123171" y="3142492"/>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352</a:t>
              </a:r>
            </a:p>
          </p:txBody>
        </p:sp>
        <p:sp>
          <p:nvSpPr>
            <p:cNvPr id="98" name="tx98"/>
            <p:cNvSpPr/>
            <p:nvPr/>
          </p:nvSpPr>
          <p:spPr>
            <a:xfrm>
              <a:off x="2376320" y="3189604"/>
              <a:ext cx="7542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36</a:t>
              </a:r>
            </a:p>
          </p:txBody>
        </p:sp>
        <p:sp>
          <p:nvSpPr>
            <p:cNvPr id="99" name="tx99"/>
            <p:cNvSpPr/>
            <p:nvPr/>
          </p:nvSpPr>
          <p:spPr>
            <a:xfrm>
              <a:off x="2572898" y="2965973"/>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1536</a:t>
              </a:r>
            </a:p>
          </p:txBody>
        </p:sp>
        <p:sp>
          <p:nvSpPr>
            <p:cNvPr id="100" name="tx100"/>
            <p:cNvSpPr/>
            <p:nvPr/>
          </p:nvSpPr>
          <p:spPr>
            <a:xfrm>
              <a:off x="2826048" y="3102239"/>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622</a:t>
              </a:r>
            </a:p>
          </p:txBody>
        </p:sp>
        <p:sp>
          <p:nvSpPr>
            <p:cNvPr id="101" name="tx101"/>
            <p:cNvSpPr/>
            <p:nvPr/>
          </p:nvSpPr>
          <p:spPr>
            <a:xfrm>
              <a:off x="3079197" y="3184535"/>
              <a:ext cx="7542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70</a:t>
              </a:r>
            </a:p>
          </p:txBody>
        </p:sp>
        <p:sp>
          <p:nvSpPr>
            <p:cNvPr id="102" name="tx102"/>
            <p:cNvSpPr/>
            <p:nvPr/>
          </p:nvSpPr>
          <p:spPr>
            <a:xfrm>
              <a:off x="3294633" y="3052891"/>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953</a:t>
              </a:r>
            </a:p>
          </p:txBody>
        </p:sp>
        <p:sp>
          <p:nvSpPr>
            <p:cNvPr id="103" name="tx103"/>
            <p:cNvSpPr/>
            <p:nvPr/>
          </p:nvSpPr>
          <p:spPr>
            <a:xfrm>
              <a:off x="3510068" y="1981997"/>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8136</a:t>
              </a:r>
            </a:p>
          </p:txBody>
        </p:sp>
        <p:sp>
          <p:nvSpPr>
            <p:cNvPr id="104" name="tx104"/>
            <p:cNvSpPr/>
            <p:nvPr/>
          </p:nvSpPr>
          <p:spPr>
            <a:xfrm>
              <a:off x="3763217" y="3101642"/>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626</a:t>
              </a:r>
            </a:p>
          </p:txBody>
        </p:sp>
        <p:sp>
          <p:nvSpPr>
            <p:cNvPr id="105" name="tx105"/>
            <p:cNvSpPr/>
            <p:nvPr/>
          </p:nvSpPr>
          <p:spPr>
            <a:xfrm>
              <a:off x="3997510" y="3107159"/>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589</a:t>
              </a:r>
            </a:p>
          </p:txBody>
        </p:sp>
        <p:sp>
          <p:nvSpPr>
            <p:cNvPr id="106" name="tx106"/>
            <p:cNvSpPr/>
            <p:nvPr/>
          </p:nvSpPr>
          <p:spPr>
            <a:xfrm>
              <a:off x="4212945" y="2365748"/>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5562</a:t>
              </a:r>
            </a:p>
          </p:txBody>
        </p:sp>
        <p:sp>
          <p:nvSpPr>
            <p:cNvPr id="107" name="tx107"/>
            <p:cNvSpPr/>
            <p:nvPr/>
          </p:nvSpPr>
          <p:spPr>
            <a:xfrm>
              <a:off x="4484951" y="3185035"/>
              <a:ext cx="75428"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67</a:t>
              </a:r>
            </a:p>
          </p:txBody>
        </p:sp>
        <p:sp>
          <p:nvSpPr>
            <p:cNvPr id="108" name="tx108"/>
            <p:cNvSpPr/>
            <p:nvPr/>
          </p:nvSpPr>
          <p:spPr>
            <a:xfrm>
              <a:off x="4700387" y="3179019"/>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107</a:t>
              </a:r>
            </a:p>
          </p:txBody>
        </p:sp>
        <p:sp>
          <p:nvSpPr>
            <p:cNvPr id="109" name="tx109"/>
            <p:cNvSpPr/>
            <p:nvPr/>
          </p:nvSpPr>
          <p:spPr>
            <a:xfrm>
              <a:off x="4953536" y="3190498"/>
              <a:ext cx="75428"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30</a:t>
              </a:r>
            </a:p>
          </p:txBody>
        </p:sp>
        <p:sp>
          <p:nvSpPr>
            <p:cNvPr id="110" name="tx110"/>
            <p:cNvSpPr/>
            <p:nvPr/>
          </p:nvSpPr>
          <p:spPr>
            <a:xfrm>
              <a:off x="5206686" y="3193778"/>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8</a:t>
              </a:r>
            </a:p>
          </p:txBody>
        </p:sp>
        <p:sp>
          <p:nvSpPr>
            <p:cNvPr id="111" name="tx111"/>
            <p:cNvSpPr/>
            <p:nvPr/>
          </p:nvSpPr>
          <p:spPr>
            <a:xfrm>
              <a:off x="5384407" y="2891280"/>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2037</a:t>
              </a:r>
            </a:p>
          </p:txBody>
        </p:sp>
        <p:sp>
          <p:nvSpPr>
            <p:cNvPr id="112" name="tx112"/>
            <p:cNvSpPr/>
            <p:nvPr/>
          </p:nvSpPr>
          <p:spPr>
            <a:xfrm>
              <a:off x="5637556" y="3113538"/>
              <a:ext cx="113142" cy="40281"/>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551</a:t>
              </a:r>
            </a:p>
          </p:txBody>
        </p:sp>
        <p:sp>
          <p:nvSpPr>
            <p:cNvPr id="113" name="tx113"/>
            <p:cNvSpPr/>
            <p:nvPr/>
          </p:nvSpPr>
          <p:spPr>
            <a:xfrm>
              <a:off x="5852992" y="2970744"/>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1504</a:t>
              </a:r>
            </a:p>
          </p:txBody>
        </p:sp>
        <p:sp>
          <p:nvSpPr>
            <p:cNvPr id="114" name="tx114"/>
            <p:cNvSpPr/>
            <p:nvPr/>
          </p:nvSpPr>
          <p:spPr>
            <a:xfrm>
              <a:off x="6143855" y="3194971"/>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a:t>
              </a:r>
            </a:p>
          </p:txBody>
        </p:sp>
        <p:sp>
          <p:nvSpPr>
            <p:cNvPr id="115" name="tx115"/>
            <p:cNvSpPr/>
            <p:nvPr/>
          </p:nvSpPr>
          <p:spPr>
            <a:xfrm>
              <a:off x="6321576" y="3034553"/>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1076</a:t>
              </a:r>
            </a:p>
          </p:txBody>
        </p:sp>
        <p:sp>
          <p:nvSpPr>
            <p:cNvPr id="116" name="tx116"/>
            <p:cNvSpPr/>
            <p:nvPr/>
          </p:nvSpPr>
          <p:spPr>
            <a:xfrm>
              <a:off x="6537012" y="1658925"/>
              <a:ext cx="188570"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10303</a:t>
              </a:r>
            </a:p>
          </p:txBody>
        </p:sp>
        <p:sp>
          <p:nvSpPr>
            <p:cNvPr id="117" name="tx117"/>
            <p:cNvSpPr/>
            <p:nvPr/>
          </p:nvSpPr>
          <p:spPr>
            <a:xfrm>
              <a:off x="6827875" y="3192160"/>
              <a:ext cx="75428"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24</a:t>
              </a:r>
            </a:p>
          </p:txBody>
        </p:sp>
        <p:sp>
          <p:nvSpPr>
            <p:cNvPr id="118" name="tx118"/>
            <p:cNvSpPr/>
            <p:nvPr/>
          </p:nvSpPr>
          <p:spPr>
            <a:xfrm>
              <a:off x="7024453" y="1878680"/>
              <a:ext cx="150856"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8829</a:t>
              </a:r>
            </a:p>
          </p:txBody>
        </p:sp>
        <p:sp>
          <p:nvSpPr>
            <p:cNvPr id="119" name="tx119"/>
            <p:cNvSpPr/>
            <p:nvPr/>
          </p:nvSpPr>
          <p:spPr>
            <a:xfrm>
              <a:off x="7277603" y="3087926"/>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718</a:t>
              </a:r>
            </a:p>
          </p:txBody>
        </p:sp>
        <p:sp>
          <p:nvSpPr>
            <p:cNvPr id="120" name="tx120"/>
            <p:cNvSpPr/>
            <p:nvPr/>
          </p:nvSpPr>
          <p:spPr>
            <a:xfrm>
              <a:off x="7511895" y="3118489"/>
              <a:ext cx="113142"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513</a:t>
              </a:r>
            </a:p>
          </p:txBody>
        </p:sp>
        <p:sp>
          <p:nvSpPr>
            <p:cNvPr id="121" name="pl121"/>
            <p:cNvSpPr/>
            <p:nvPr/>
          </p:nvSpPr>
          <p:spPr>
            <a:xfrm>
              <a:off x="1049281" y="1518582"/>
              <a:ext cx="0" cy="1819862"/>
            </a:xfrm>
            <a:custGeom>
              <a:avLst/>
              <a:pathLst>
                <a:path w="0" h="1819862">
                  <a:moveTo>
                    <a:pt x="0" y="1819862"/>
                  </a:moveTo>
                  <a:lnTo>
                    <a:pt x="0" y="0"/>
                  </a:lnTo>
                </a:path>
              </a:pathLst>
            </a:custGeom>
            <a:ln w="13550" cap="flat">
              <a:solidFill>
                <a:srgbClr val="000000">
                  <a:alpha val="100000"/>
                </a:srgbClr>
              </a:solidFill>
              <a:prstDash val="solid"/>
              <a:round/>
            </a:ln>
          </p:spPr>
          <p:txBody>
            <a:bodyPr/>
            <a:lstStyle/>
            <a:p/>
          </p:txBody>
        </p:sp>
        <p:sp>
          <p:nvSpPr>
            <p:cNvPr id="122" name="tx122"/>
            <p:cNvSpPr/>
            <p:nvPr/>
          </p:nvSpPr>
          <p:spPr>
            <a:xfrm>
              <a:off x="908236" y="3210936"/>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123" name="tx123"/>
            <p:cNvSpPr/>
            <p:nvPr/>
          </p:nvSpPr>
          <p:spPr>
            <a:xfrm>
              <a:off x="690073" y="2763674"/>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3000</a:t>
              </a:r>
            </a:p>
          </p:txBody>
        </p:sp>
        <p:sp>
          <p:nvSpPr>
            <p:cNvPr id="124" name="tx124"/>
            <p:cNvSpPr/>
            <p:nvPr/>
          </p:nvSpPr>
          <p:spPr>
            <a:xfrm>
              <a:off x="690073" y="2316412"/>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6000</a:t>
              </a:r>
            </a:p>
          </p:txBody>
        </p:sp>
        <p:sp>
          <p:nvSpPr>
            <p:cNvPr id="125" name="tx125"/>
            <p:cNvSpPr/>
            <p:nvPr/>
          </p:nvSpPr>
          <p:spPr>
            <a:xfrm>
              <a:off x="690073" y="1869151"/>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9000</a:t>
              </a:r>
            </a:p>
          </p:txBody>
        </p:sp>
        <p:sp>
          <p:nvSpPr>
            <p:cNvPr id="126" name="pl126"/>
            <p:cNvSpPr/>
            <p:nvPr/>
          </p:nvSpPr>
          <p:spPr>
            <a:xfrm>
              <a:off x="1011324" y="3255724"/>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7" name="pl127"/>
            <p:cNvSpPr/>
            <p:nvPr/>
          </p:nvSpPr>
          <p:spPr>
            <a:xfrm>
              <a:off x="1011324" y="280846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8" name="pl128"/>
            <p:cNvSpPr/>
            <p:nvPr/>
          </p:nvSpPr>
          <p:spPr>
            <a:xfrm>
              <a:off x="1011324" y="2361200"/>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9" name="pl129"/>
            <p:cNvSpPr/>
            <p:nvPr/>
          </p:nvSpPr>
          <p:spPr>
            <a:xfrm>
              <a:off x="1011324" y="191393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30" name="pl130"/>
            <p:cNvSpPr/>
            <p:nvPr/>
          </p:nvSpPr>
          <p:spPr>
            <a:xfrm>
              <a:off x="1049281" y="3338445"/>
              <a:ext cx="6607044" cy="0"/>
            </a:xfrm>
            <a:custGeom>
              <a:avLst/>
              <a:pathLst>
                <a:path w="6607044" h="0">
                  <a:moveTo>
                    <a:pt x="0" y="0"/>
                  </a:moveTo>
                  <a:lnTo>
                    <a:pt x="6607044" y="0"/>
                  </a:lnTo>
                </a:path>
              </a:pathLst>
            </a:custGeom>
            <a:ln w="13550" cap="flat">
              <a:solidFill>
                <a:srgbClr val="000000">
                  <a:alpha val="100000"/>
                </a:srgbClr>
              </a:solidFill>
              <a:prstDash val="solid"/>
              <a:round/>
            </a:ln>
          </p:spPr>
          <p:txBody>
            <a:bodyPr/>
            <a:lstStyle/>
            <a:p/>
          </p:txBody>
        </p:sp>
        <p:sp>
          <p:nvSpPr>
            <p:cNvPr id="131" name="pl131"/>
            <p:cNvSpPr/>
            <p:nvPr/>
          </p:nvSpPr>
          <p:spPr>
            <a:xfrm>
              <a:off x="118985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2" name="pl132"/>
            <p:cNvSpPr/>
            <p:nvPr/>
          </p:nvSpPr>
          <p:spPr>
            <a:xfrm>
              <a:off x="1424149"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3" name="pl133"/>
            <p:cNvSpPr/>
            <p:nvPr/>
          </p:nvSpPr>
          <p:spPr>
            <a:xfrm>
              <a:off x="1658441"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4" name="pl134"/>
            <p:cNvSpPr/>
            <p:nvPr/>
          </p:nvSpPr>
          <p:spPr>
            <a:xfrm>
              <a:off x="1892734"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5" name="pl135"/>
            <p:cNvSpPr/>
            <p:nvPr/>
          </p:nvSpPr>
          <p:spPr>
            <a:xfrm>
              <a:off x="2127026"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6" name="pl136"/>
            <p:cNvSpPr/>
            <p:nvPr/>
          </p:nvSpPr>
          <p:spPr>
            <a:xfrm>
              <a:off x="2361319"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7" name="pl137"/>
            <p:cNvSpPr/>
            <p:nvPr/>
          </p:nvSpPr>
          <p:spPr>
            <a:xfrm>
              <a:off x="2595611"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8" name="pl138"/>
            <p:cNvSpPr/>
            <p:nvPr/>
          </p:nvSpPr>
          <p:spPr>
            <a:xfrm>
              <a:off x="2829903"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9" name="pl139"/>
            <p:cNvSpPr/>
            <p:nvPr/>
          </p:nvSpPr>
          <p:spPr>
            <a:xfrm>
              <a:off x="3064196"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0" name="pl140"/>
            <p:cNvSpPr/>
            <p:nvPr/>
          </p:nvSpPr>
          <p:spPr>
            <a:xfrm>
              <a:off x="329848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1" name="pl141"/>
            <p:cNvSpPr/>
            <p:nvPr/>
          </p:nvSpPr>
          <p:spPr>
            <a:xfrm>
              <a:off x="3532780"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2" name="pl142"/>
            <p:cNvSpPr/>
            <p:nvPr/>
          </p:nvSpPr>
          <p:spPr>
            <a:xfrm>
              <a:off x="3767073"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3" name="pl143"/>
            <p:cNvSpPr/>
            <p:nvPr/>
          </p:nvSpPr>
          <p:spPr>
            <a:xfrm>
              <a:off x="4001365"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4" name="pl144"/>
            <p:cNvSpPr/>
            <p:nvPr/>
          </p:nvSpPr>
          <p:spPr>
            <a:xfrm>
              <a:off x="423565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5" name="pl145"/>
            <p:cNvSpPr/>
            <p:nvPr/>
          </p:nvSpPr>
          <p:spPr>
            <a:xfrm>
              <a:off x="4469950"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6" name="pl146"/>
            <p:cNvSpPr/>
            <p:nvPr/>
          </p:nvSpPr>
          <p:spPr>
            <a:xfrm>
              <a:off x="4704242"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7" name="pl147"/>
            <p:cNvSpPr/>
            <p:nvPr/>
          </p:nvSpPr>
          <p:spPr>
            <a:xfrm>
              <a:off x="4938535"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8" name="pl148"/>
            <p:cNvSpPr/>
            <p:nvPr/>
          </p:nvSpPr>
          <p:spPr>
            <a:xfrm>
              <a:off x="517282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9" name="pl149"/>
            <p:cNvSpPr/>
            <p:nvPr/>
          </p:nvSpPr>
          <p:spPr>
            <a:xfrm>
              <a:off x="5407119"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0" name="pl150"/>
            <p:cNvSpPr/>
            <p:nvPr/>
          </p:nvSpPr>
          <p:spPr>
            <a:xfrm>
              <a:off x="5641412"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1" name="pl151"/>
            <p:cNvSpPr/>
            <p:nvPr/>
          </p:nvSpPr>
          <p:spPr>
            <a:xfrm>
              <a:off x="5875704"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2" name="pl152"/>
            <p:cNvSpPr/>
            <p:nvPr/>
          </p:nvSpPr>
          <p:spPr>
            <a:xfrm>
              <a:off x="6109996"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3" name="pl153"/>
            <p:cNvSpPr/>
            <p:nvPr/>
          </p:nvSpPr>
          <p:spPr>
            <a:xfrm>
              <a:off x="6344289"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4" name="pl154"/>
            <p:cNvSpPr/>
            <p:nvPr/>
          </p:nvSpPr>
          <p:spPr>
            <a:xfrm>
              <a:off x="6578581"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5" name="pl155"/>
            <p:cNvSpPr/>
            <p:nvPr/>
          </p:nvSpPr>
          <p:spPr>
            <a:xfrm>
              <a:off x="6812873"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6" name="pl156"/>
            <p:cNvSpPr/>
            <p:nvPr/>
          </p:nvSpPr>
          <p:spPr>
            <a:xfrm>
              <a:off x="7047166"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7" name="pl157"/>
            <p:cNvSpPr/>
            <p:nvPr/>
          </p:nvSpPr>
          <p:spPr>
            <a:xfrm>
              <a:off x="728145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8" name="pl158"/>
            <p:cNvSpPr/>
            <p:nvPr/>
          </p:nvSpPr>
          <p:spPr>
            <a:xfrm>
              <a:off x="7515751"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9" name="tx159"/>
            <p:cNvSpPr/>
            <p:nvPr/>
          </p:nvSpPr>
          <p:spPr>
            <a:xfrm rot="-5400000">
              <a:off x="820242" y="3844943"/>
              <a:ext cx="808732"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Andhra Pradesh</a:t>
              </a:r>
            </a:p>
          </p:txBody>
        </p:sp>
        <p:sp>
          <p:nvSpPr>
            <p:cNvPr id="160" name="tx160"/>
            <p:cNvSpPr/>
            <p:nvPr/>
          </p:nvSpPr>
          <p:spPr>
            <a:xfrm rot="-5400000">
              <a:off x="981410" y="3844943"/>
              <a:ext cx="954980"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Arunachal Pradesh</a:t>
              </a:r>
            </a:p>
          </p:txBody>
        </p:sp>
        <p:sp>
          <p:nvSpPr>
            <p:cNvPr id="161" name="tx161"/>
            <p:cNvSpPr/>
            <p:nvPr/>
          </p:nvSpPr>
          <p:spPr>
            <a:xfrm rot="-5400000">
              <a:off x="1526456" y="3846506"/>
              <a:ext cx="336599" cy="7550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Assam</a:t>
              </a:r>
            </a:p>
          </p:txBody>
        </p:sp>
        <p:sp>
          <p:nvSpPr>
            <p:cNvPr id="162" name="tx162"/>
            <p:cNvSpPr/>
            <p:nvPr/>
          </p:nvSpPr>
          <p:spPr>
            <a:xfrm rot="-5400000">
              <a:off x="1794309" y="3844943"/>
              <a:ext cx="266352"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Bihar</a:t>
              </a:r>
            </a:p>
          </p:txBody>
        </p:sp>
        <p:sp>
          <p:nvSpPr>
            <p:cNvPr id="163" name="tx163"/>
            <p:cNvSpPr/>
            <p:nvPr/>
          </p:nvSpPr>
          <p:spPr>
            <a:xfrm rot="-5400000">
              <a:off x="1824062" y="3835096"/>
              <a:ext cx="65573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Chhattisgarh</a:t>
              </a:r>
            </a:p>
          </p:txBody>
        </p:sp>
        <p:sp>
          <p:nvSpPr>
            <p:cNvPr id="164" name="tx164"/>
            <p:cNvSpPr/>
            <p:nvPr/>
          </p:nvSpPr>
          <p:spPr>
            <a:xfrm rot="-5400000">
              <a:off x="2295388" y="3845836"/>
              <a:ext cx="203150"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Goa</a:t>
              </a:r>
            </a:p>
          </p:txBody>
        </p:sp>
        <p:sp>
          <p:nvSpPr>
            <p:cNvPr id="165" name="tx165"/>
            <p:cNvSpPr/>
            <p:nvPr/>
          </p:nvSpPr>
          <p:spPr>
            <a:xfrm rot="-5400000">
              <a:off x="2431776" y="3835096"/>
              <a:ext cx="377477"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Gujarat</a:t>
              </a:r>
            </a:p>
          </p:txBody>
        </p:sp>
        <p:sp>
          <p:nvSpPr>
            <p:cNvPr id="166" name="tx166"/>
            <p:cNvSpPr/>
            <p:nvPr/>
          </p:nvSpPr>
          <p:spPr>
            <a:xfrm rot="-5400000">
              <a:off x="2641636" y="3836659"/>
              <a:ext cx="429468" cy="9520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Haryana</a:t>
              </a:r>
            </a:p>
          </p:txBody>
        </p:sp>
        <p:sp>
          <p:nvSpPr>
            <p:cNvPr id="167" name="tx167"/>
            <p:cNvSpPr/>
            <p:nvPr/>
          </p:nvSpPr>
          <p:spPr>
            <a:xfrm rot="-5400000">
              <a:off x="2639688" y="3844943"/>
              <a:ext cx="918517"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Himachal Pradesh</a:t>
              </a:r>
            </a:p>
          </p:txBody>
        </p:sp>
        <p:sp>
          <p:nvSpPr>
            <p:cNvPr id="168" name="tx168"/>
            <p:cNvSpPr/>
            <p:nvPr/>
          </p:nvSpPr>
          <p:spPr>
            <a:xfrm rot="-5400000">
              <a:off x="3067408" y="3835493"/>
              <a:ext cx="512762" cy="97532"/>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Jharkhand</a:t>
              </a:r>
            </a:p>
          </p:txBody>
        </p:sp>
        <p:sp>
          <p:nvSpPr>
            <p:cNvPr id="169" name="tx169"/>
            <p:cNvSpPr/>
            <p:nvPr/>
          </p:nvSpPr>
          <p:spPr>
            <a:xfrm rot="-5400000">
              <a:off x="3307281" y="3844943"/>
              <a:ext cx="520501"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Karnataka</a:t>
              </a:r>
            </a:p>
          </p:txBody>
        </p:sp>
        <p:sp>
          <p:nvSpPr>
            <p:cNvPr id="170" name="tx170"/>
            <p:cNvSpPr/>
            <p:nvPr/>
          </p:nvSpPr>
          <p:spPr>
            <a:xfrm rot="-5400000">
              <a:off x="3639998" y="3844943"/>
              <a:ext cx="323651"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Kerala</a:t>
              </a:r>
            </a:p>
          </p:txBody>
        </p:sp>
        <p:sp>
          <p:nvSpPr>
            <p:cNvPr id="171" name="tx171"/>
            <p:cNvSpPr/>
            <p:nvPr/>
          </p:nvSpPr>
          <p:spPr>
            <a:xfrm rot="-5400000">
              <a:off x="3604713" y="3835096"/>
              <a:ext cx="843111"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Madhya Pradesh</a:t>
              </a:r>
            </a:p>
          </p:txBody>
        </p:sp>
        <p:sp>
          <p:nvSpPr>
            <p:cNvPr id="172" name="tx172"/>
            <p:cNvSpPr/>
            <p:nvPr/>
          </p:nvSpPr>
          <p:spPr>
            <a:xfrm rot="-5400000">
              <a:off x="3949511" y="3844943"/>
              <a:ext cx="641796"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Maharashtra</a:t>
              </a:r>
            </a:p>
          </p:txBody>
        </p:sp>
        <p:sp>
          <p:nvSpPr>
            <p:cNvPr id="173" name="tx173"/>
            <p:cNvSpPr/>
            <p:nvPr/>
          </p:nvSpPr>
          <p:spPr>
            <a:xfrm rot="-5400000">
              <a:off x="4288256" y="3835096"/>
              <a:ext cx="41319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Manipur</a:t>
              </a:r>
            </a:p>
          </p:txBody>
        </p:sp>
        <p:sp>
          <p:nvSpPr>
            <p:cNvPr id="174" name="tx174"/>
            <p:cNvSpPr/>
            <p:nvPr/>
          </p:nvSpPr>
          <p:spPr>
            <a:xfrm rot="-5400000">
              <a:off x="4452053" y="3835096"/>
              <a:ext cx="55418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Meghalaya</a:t>
              </a:r>
            </a:p>
          </p:txBody>
        </p:sp>
        <p:sp>
          <p:nvSpPr>
            <p:cNvPr id="175" name="tx175"/>
            <p:cNvSpPr/>
            <p:nvPr/>
          </p:nvSpPr>
          <p:spPr>
            <a:xfrm rot="-5400000">
              <a:off x="4756096" y="3844943"/>
              <a:ext cx="434379"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Mizoram</a:t>
              </a:r>
            </a:p>
          </p:txBody>
        </p:sp>
        <p:sp>
          <p:nvSpPr>
            <p:cNvPr id="176" name="tx176"/>
            <p:cNvSpPr/>
            <p:nvPr/>
          </p:nvSpPr>
          <p:spPr>
            <a:xfrm rot="-5400000">
              <a:off x="4955538" y="3835096"/>
              <a:ext cx="484385"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Nagaland</a:t>
              </a:r>
            </a:p>
          </p:txBody>
        </p:sp>
        <p:sp>
          <p:nvSpPr>
            <p:cNvPr id="177" name="tx177"/>
            <p:cNvSpPr/>
            <p:nvPr/>
          </p:nvSpPr>
          <p:spPr>
            <a:xfrm rot="-5400000">
              <a:off x="5265733" y="3844943"/>
              <a:ext cx="352276"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Odisha</a:t>
              </a:r>
            </a:p>
          </p:txBody>
        </p:sp>
        <p:sp>
          <p:nvSpPr>
            <p:cNvPr id="178" name="tx178"/>
            <p:cNvSpPr/>
            <p:nvPr/>
          </p:nvSpPr>
          <p:spPr>
            <a:xfrm rot="-5400000">
              <a:off x="5493799" y="3835096"/>
              <a:ext cx="345033"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Punjab</a:t>
              </a:r>
            </a:p>
          </p:txBody>
        </p:sp>
        <p:sp>
          <p:nvSpPr>
            <p:cNvPr id="179" name="tx179"/>
            <p:cNvSpPr/>
            <p:nvPr/>
          </p:nvSpPr>
          <p:spPr>
            <a:xfrm rot="-5400000">
              <a:off x="5647030" y="3835096"/>
              <a:ext cx="50715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Rajasthan</a:t>
              </a:r>
            </a:p>
          </p:txBody>
        </p:sp>
        <p:sp>
          <p:nvSpPr>
            <p:cNvPr id="180" name="tx180"/>
            <p:cNvSpPr/>
            <p:nvPr/>
          </p:nvSpPr>
          <p:spPr>
            <a:xfrm rot="-5400000">
              <a:off x="5975952" y="3844943"/>
              <a:ext cx="337591"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Sikkim</a:t>
              </a:r>
            </a:p>
          </p:txBody>
        </p:sp>
        <p:sp>
          <p:nvSpPr>
            <p:cNvPr id="181" name="tx181"/>
            <p:cNvSpPr/>
            <p:nvPr/>
          </p:nvSpPr>
          <p:spPr>
            <a:xfrm rot="-5400000">
              <a:off x="6089445" y="3844943"/>
              <a:ext cx="579189"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Tamil Nadu</a:t>
              </a:r>
            </a:p>
          </p:txBody>
        </p:sp>
        <p:sp>
          <p:nvSpPr>
            <p:cNvPr id="182" name="tx182"/>
            <p:cNvSpPr/>
            <p:nvPr/>
          </p:nvSpPr>
          <p:spPr>
            <a:xfrm rot="-5400000">
              <a:off x="6337058" y="3835096"/>
              <a:ext cx="532854"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Telangana</a:t>
              </a:r>
            </a:p>
          </p:txBody>
        </p:sp>
        <p:sp>
          <p:nvSpPr>
            <p:cNvPr id="183" name="tx183"/>
            <p:cNvSpPr/>
            <p:nvPr/>
          </p:nvSpPr>
          <p:spPr>
            <a:xfrm rot="-5400000">
              <a:off x="6655289" y="3835096"/>
              <a:ext cx="36497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Tripura</a:t>
              </a:r>
            </a:p>
          </p:txBody>
        </p:sp>
        <p:sp>
          <p:nvSpPr>
            <p:cNvPr id="184" name="tx184"/>
            <p:cNvSpPr/>
            <p:nvPr/>
          </p:nvSpPr>
          <p:spPr>
            <a:xfrm rot="-5400000">
              <a:off x="6731923" y="3844943"/>
              <a:ext cx="699988"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Uttar Pradesh</a:t>
              </a:r>
            </a:p>
          </p:txBody>
        </p:sp>
        <p:sp>
          <p:nvSpPr>
            <p:cNvPr id="185" name="tx185"/>
            <p:cNvSpPr/>
            <p:nvPr/>
          </p:nvSpPr>
          <p:spPr>
            <a:xfrm rot="-5400000">
              <a:off x="6998858" y="3844943"/>
              <a:ext cx="634702"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Uttarakhand</a:t>
              </a:r>
            </a:p>
          </p:txBody>
        </p:sp>
        <p:sp>
          <p:nvSpPr>
            <p:cNvPr id="186" name="tx186"/>
            <p:cNvSpPr/>
            <p:nvPr/>
          </p:nvSpPr>
          <p:spPr>
            <a:xfrm rot="-5400000">
              <a:off x="7220848" y="3835096"/>
              <a:ext cx="639613"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West Bengal</a:t>
              </a:r>
            </a:p>
          </p:txBody>
        </p:sp>
        <p:sp>
          <p:nvSpPr>
            <p:cNvPr id="187" name="tx187"/>
            <p:cNvSpPr/>
            <p:nvPr/>
          </p:nvSpPr>
          <p:spPr>
            <a:xfrm>
              <a:off x="4184721" y="4396234"/>
              <a:ext cx="336165" cy="96056"/>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State</a:t>
              </a:r>
            </a:p>
          </p:txBody>
        </p:sp>
        <p:sp>
          <p:nvSpPr>
            <p:cNvPr id="188" name="tx188"/>
            <p:cNvSpPr/>
            <p:nvPr/>
          </p:nvSpPr>
          <p:spPr>
            <a:xfrm rot="-5400000">
              <a:off x="134566" y="2367060"/>
              <a:ext cx="859358"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Cyber.Crimes</a:t>
              </a:r>
            </a:p>
          </p:txBody>
        </p:sp>
        <p:sp>
          <p:nvSpPr>
            <p:cNvPr id="189" name="rc189"/>
            <p:cNvSpPr/>
            <p:nvPr/>
          </p:nvSpPr>
          <p:spPr>
            <a:xfrm>
              <a:off x="7808157" y="2023784"/>
              <a:ext cx="802727" cy="809458"/>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190" name="tx190"/>
            <p:cNvSpPr/>
            <p:nvPr/>
          </p:nvSpPr>
          <p:spPr>
            <a:xfrm>
              <a:off x="7884072" y="2113392"/>
              <a:ext cx="391715" cy="113258"/>
            </a:xfrm>
            <a:prstGeom prst="rect">
              <a:avLst/>
            </a:prstGeom>
            <a:noFill/>
          </p:spPr>
          <p:txBody>
            <a:bodyPr lIns="0" rIns="0" tIns="0" bIns="0" anchorCtr="1" anchor="ctr" wrap="none"/>
            <a:lstStyle/>
            <a:p>
              <a:pPr algn="l" marL="0" marR="0" indent="0">
                <a:lnSpc>
                  <a:spcPts val="1200"/>
                </a:lnSpc>
                <a:spcBef>
                  <a:spcPts val="0"/>
                </a:spcBef>
                <a:spcAft>
                  <a:spcPts val="0"/>
                </a:spcAft>
              </a:pPr>
              <a:r>
                <a:rPr sz="1200" b="1">
                  <a:solidFill>
                    <a:srgbClr val="000000">
                      <a:alpha val="100000"/>
                    </a:srgbClr>
                  </a:solidFill>
                  <a:latin typeface="DejaVu Sans"/>
                  <a:cs typeface="DejaVu Sans"/>
                </a:rPr>
                <a:t>Year</a:t>
              </a:r>
            </a:p>
          </p:txBody>
        </p:sp>
        <p:sp>
          <p:nvSpPr>
            <p:cNvPr id="191" name="rc191"/>
            <p:cNvSpPr/>
            <p:nvPr/>
          </p:nvSpPr>
          <p:spPr>
            <a:xfrm>
              <a:off x="7884072" y="2318415"/>
              <a:ext cx="219455" cy="219456"/>
            </a:xfrm>
            <a:prstGeom prst="rect">
              <a:avLst/>
            </a:prstGeom>
            <a:solidFill>
              <a:srgbClr val="FFFFFF">
                <a:alpha val="100000"/>
              </a:srgbClr>
            </a:solidFill>
          </p:spPr>
          <p:txBody>
            <a:bodyPr/>
            <a:lstStyle/>
            <a:p/>
          </p:txBody>
        </p:sp>
        <p:sp>
          <p:nvSpPr>
            <p:cNvPr id="192" name="rc192"/>
            <p:cNvSpPr/>
            <p:nvPr/>
          </p:nvSpPr>
          <p:spPr>
            <a:xfrm>
              <a:off x="7893072" y="2327415"/>
              <a:ext cx="201455" cy="201456"/>
            </a:xfrm>
            <a:prstGeom prst="rect">
              <a:avLst/>
            </a:prstGeom>
            <a:solidFill>
              <a:srgbClr val="F8766D">
                <a:alpha val="100000"/>
              </a:srgbClr>
            </a:solidFill>
          </p:spPr>
          <p:txBody>
            <a:bodyPr/>
            <a:lstStyle/>
            <a:p/>
          </p:txBody>
        </p:sp>
        <p:sp>
          <p:nvSpPr>
            <p:cNvPr id="193" name="rc193"/>
            <p:cNvSpPr/>
            <p:nvPr/>
          </p:nvSpPr>
          <p:spPr>
            <a:xfrm>
              <a:off x="7884072" y="2537871"/>
              <a:ext cx="219455" cy="219456"/>
            </a:xfrm>
            <a:prstGeom prst="rect">
              <a:avLst/>
            </a:prstGeom>
            <a:solidFill>
              <a:srgbClr val="FFFFFF">
                <a:alpha val="100000"/>
              </a:srgbClr>
            </a:solidFill>
          </p:spPr>
          <p:txBody>
            <a:bodyPr/>
            <a:lstStyle/>
            <a:p/>
          </p:txBody>
        </p:sp>
        <p:sp>
          <p:nvSpPr>
            <p:cNvPr id="194" name="rc194"/>
            <p:cNvSpPr/>
            <p:nvPr/>
          </p:nvSpPr>
          <p:spPr>
            <a:xfrm>
              <a:off x="7893072" y="2546871"/>
              <a:ext cx="201455" cy="201456"/>
            </a:xfrm>
            <a:prstGeom prst="rect">
              <a:avLst/>
            </a:prstGeom>
            <a:solidFill>
              <a:srgbClr val="00BFC4">
                <a:alpha val="100000"/>
              </a:srgbClr>
            </a:solidFill>
          </p:spPr>
          <p:txBody>
            <a:bodyPr/>
            <a:lstStyle/>
            <a:p/>
          </p:txBody>
        </p:sp>
        <p:sp>
          <p:nvSpPr>
            <p:cNvPr id="195" name="tx195"/>
            <p:cNvSpPr/>
            <p:nvPr/>
          </p:nvSpPr>
          <p:spPr>
            <a:xfrm>
              <a:off x="8179443" y="2373402"/>
              <a:ext cx="355525" cy="10566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2020</a:t>
              </a:r>
            </a:p>
          </p:txBody>
        </p:sp>
        <p:sp>
          <p:nvSpPr>
            <p:cNvPr id="196" name="tx196"/>
            <p:cNvSpPr/>
            <p:nvPr/>
          </p:nvSpPr>
          <p:spPr>
            <a:xfrm>
              <a:off x="8179443" y="2592858"/>
              <a:ext cx="355525" cy="10566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2021</a:t>
              </a:r>
            </a:p>
          </p:txBody>
        </p:sp>
        <p:sp>
          <p:nvSpPr>
            <p:cNvPr id="197" name="tx197"/>
            <p:cNvSpPr/>
            <p:nvPr/>
          </p:nvSpPr>
          <p:spPr>
            <a:xfrm>
              <a:off x="1049281" y="1232224"/>
              <a:ext cx="2563514"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Crimes: State-Wise</a:t>
              </a:r>
            </a:p>
          </p:txBody>
        </p:sp>
      </p:gr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Cyber Crime Rates State-Wise:</a:t>
            </a:r>
          </a:p>
        </p:txBody>
      </p:sp>
      <p:grpSp xmlns:pic="http://schemas.openxmlformats.org/drawingml/2006/picture">
        <p:nvGrpSpPr>
          <p:cNvPr id="3" name="grp2"/>
          <p:cNvGrpSpPr/>
          <p:nvPr/>
        </p:nvGrpSpPr>
        <p:grpSpPr>
          <a:xfrm>
            <a:off x="457200" y="1200151"/>
            <a:ext cx="8229600" cy="3394471"/>
            <a:chOff x="457200" y="1200151"/>
            <a:chExt cx="8229600" cy="3394471"/>
          </a:xfrm>
        </p:grpSpPr>
        <p:sp>
          <p:nvSpPr>
            <p:cNvPr id="4" name="rc4"/>
            <p:cNvSpPr/>
            <p:nvPr/>
          </p:nvSpPr>
          <p:spPr>
            <a:xfrm>
              <a:off x="457200" y="1200151"/>
              <a:ext cx="8229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903839" y="3255724"/>
              <a:ext cx="6752486" cy="0"/>
            </a:xfrm>
            <a:custGeom>
              <a:avLst/>
              <a:pathLst>
                <a:path w="6752486" h="0">
                  <a:moveTo>
                    <a:pt x="0" y="0"/>
                  </a:moveTo>
                  <a:lnTo>
                    <a:pt x="6752486" y="0"/>
                  </a:lnTo>
                  <a:lnTo>
                    <a:pt x="6752486" y="0"/>
                  </a:lnTo>
                </a:path>
              </a:pathLst>
            </a:custGeom>
            <a:ln w="14782" cap="flat">
              <a:solidFill>
                <a:srgbClr val="BEBEBE">
                  <a:alpha val="100000"/>
                </a:srgbClr>
              </a:solidFill>
              <a:prstDash val="dot"/>
              <a:round/>
            </a:ln>
          </p:spPr>
          <p:txBody>
            <a:bodyPr/>
            <a:lstStyle/>
            <a:p/>
          </p:txBody>
        </p:sp>
        <p:sp>
          <p:nvSpPr>
            <p:cNvPr id="6" name="pl6"/>
            <p:cNvSpPr/>
            <p:nvPr/>
          </p:nvSpPr>
          <p:spPr>
            <a:xfrm>
              <a:off x="903839" y="2649226"/>
              <a:ext cx="6752486" cy="0"/>
            </a:xfrm>
            <a:custGeom>
              <a:avLst/>
              <a:pathLst>
                <a:path w="6752486" h="0">
                  <a:moveTo>
                    <a:pt x="0" y="0"/>
                  </a:moveTo>
                  <a:lnTo>
                    <a:pt x="6752486" y="0"/>
                  </a:lnTo>
                  <a:lnTo>
                    <a:pt x="6752486" y="0"/>
                  </a:lnTo>
                </a:path>
              </a:pathLst>
            </a:custGeom>
            <a:ln w="14782" cap="flat">
              <a:solidFill>
                <a:srgbClr val="BEBEBE">
                  <a:alpha val="100000"/>
                </a:srgbClr>
              </a:solidFill>
              <a:prstDash val="dot"/>
              <a:round/>
            </a:ln>
          </p:spPr>
          <p:txBody>
            <a:bodyPr/>
            <a:lstStyle/>
            <a:p/>
          </p:txBody>
        </p:sp>
        <p:sp>
          <p:nvSpPr>
            <p:cNvPr id="7" name="pl7"/>
            <p:cNvSpPr/>
            <p:nvPr/>
          </p:nvSpPr>
          <p:spPr>
            <a:xfrm>
              <a:off x="903839" y="2042728"/>
              <a:ext cx="6752486" cy="0"/>
            </a:xfrm>
            <a:custGeom>
              <a:avLst/>
              <a:pathLst>
                <a:path w="6752486" h="0">
                  <a:moveTo>
                    <a:pt x="0" y="0"/>
                  </a:moveTo>
                  <a:lnTo>
                    <a:pt x="6752486" y="0"/>
                  </a:lnTo>
                  <a:lnTo>
                    <a:pt x="6752486" y="0"/>
                  </a:lnTo>
                </a:path>
              </a:pathLst>
            </a:custGeom>
            <a:ln w="14782" cap="flat">
              <a:solidFill>
                <a:srgbClr val="BEBEBE">
                  <a:alpha val="100000"/>
                </a:srgbClr>
              </a:solidFill>
              <a:prstDash val="dot"/>
              <a:round/>
            </a:ln>
          </p:spPr>
          <p:txBody>
            <a:bodyPr/>
            <a:lstStyle/>
            <a:p/>
          </p:txBody>
        </p:sp>
        <p:sp>
          <p:nvSpPr>
            <p:cNvPr id="8" name="rc8"/>
            <p:cNvSpPr/>
            <p:nvPr/>
          </p:nvSpPr>
          <p:spPr>
            <a:xfrm>
              <a:off x="939757" y="3036762"/>
              <a:ext cx="107752" cy="218961"/>
            </a:xfrm>
            <a:prstGeom prst="rect">
              <a:avLst/>
            </a:prstGeom>
            <a:solidFill>
              <a:srgbClr val="F8766D">
                <a:alpha val="100000"/>
              </a:srgbClr>
            </a:solidFill>
          </p:spPr>
          <p:txBody>
            <a:bodyPr/>
            <a:lstStyle/>
            <a:p/>
          </p:txBody>
        </p:sp>
        <p:sp>
          <p:nvSpPr>
            <p:cNvPr id="9" name="rc9"/>
            <p:cNvSpPr/>
            <p:nvPr/>
          </p:nvSpPr>
          <p:spPr>
            <a:xfrm>
              <a:off x="1179206" y="3136020"/>
              <a:ext cx="107752" cy="119703"/>
            </a:xfrm>
            <a:prstGeom prst="rect">
              <a:avLst/>
            </a:prstGeom>
            <a:solidFill>
              <a:srgbClr val="F8766D">
                <a:alpha val="100000"/>
              </a:srgbClr>
            </a:solidFill>
          </p:spPr>
          <p:txBody>
            <a:bodyPr/>
            <a:lstStyle/>
            <a:p/>
          </p:txBody>
        </p:sp>
        <p:sp>
          <p:nvSpPr>
            <p:cNvPr id="10" name="rc10"/>
            <p:cNvSpPr/>
            <p:nvPr/>
          </p:nvSpPr>
          <p:spPr>
            <a:xfrm>
              <a:off x="1418656" y="2640335"/>
              <a:ext cx="107752" cy="615388"/>
            </a:xfrm>
            <a:prstGeom prst="rect">
              <a:avLst/>
            </a:prstGeom>
            <a:solidFill>
              <a:srgbClr val="F8766D">
                <a:alpha val="100000"/>
              </a:srgbClr>
            </a:solidFill>
          </p:spPr>
          <p:txBody>
            <a:bodyPr/>
            <a:lstStyle/>
            <a:p/>
          </p:txBody>
        </p:sp>
        <p:sp>
          <p:nvSpPr>
            <p:cNvPr id="11" name="rc11"/>
            <p:cNvSpPr/>
            <p:nvPr/>
          </p:nvSpPr>
          <p:spPr>
            <a:xfrm>
              <a:off x="1658106" y="3180496"/>
              <a:ext cx="107752" cy="75227"/>
            </a:xfrm>
            <a:prstGeom prst="rect">
              <a:avLst/>
            </a:prstGeom>
            <a:solidFill>
              <a:srgbClr val="F8766D">
                <a:alpha val="100000"/>
              </a:srgbClr>
            </a:solidFill>
          </p:spPr>
          <p:txBody>
            <a:bodyPr/>
            <a:lstStyle/>
            <a:p/>
          </p:txBody>
        </p:sp>
        <p:sp>
          <p:nvSpPr>
            <p:cNvPr id="12" name="rc12"/>
            <p:cNvSpPr/>
            <p:nvPr/>
          </p:nvSpPr>
          <p:spPr>
            <a:xfrm>
              <a:off x="1897556" y="3194120"/>
              <a:ext cx="107752" cy="61603"/>
            </a:xfrm>
            <a:prstGeom prst="rect">
              <a:avLst/>
            </a:prstGeom>
            <a:solidFill>
              <a:srgbClr val="F8766D">
                <a:alpha val="100000"/>
              </a:srgbClr>
            </a:solidFill>
          </p:spPr>
          <p:txBody>
            <a:bodyPr/>
            <a:lstStyle/>
            <a:p/>
          </p:txBody>
        </p:sp>
        <p:sp>
          <p:nvSpPr>
            <p:cNvPr id="13" name="rc13"/>
            <p:cNvSpPr/>
            <p:nvPr/>
          </p:nvSpPr>
          <p:spPr>
            <a:xfrm>
              <a:off x="2137006" y="3099208"/>
              <a:ext cx="107752" cy="156515"/>
            </a:xfrm>
            <a:prstGeom prst="rect">
              <a:avLst/>
            </a:prstGeom>
            <a:solidFill>
              <a:srgbClr val="F8766D">
                <a:alpha val="100000"/>
              </a:srgbClr>
            </a:solidFill>
          </p:spPr>
          <p:txBody>
            <a:bodyPr/>
            <a:lstStyle/>
            <a:p/>
          </p:txBody>
        </p:sp>
        <p:sp>
          <p:nvSpPr>
            <p:cNvPr id="14" name="rc14"/>
            <p:cNvSpPr/>
            <p:nvPr/>
          </p:nvSpPr>
          <p:spPr>
            <a:xfrm>
              <a:off x="2376456" y="3143227"/>
              <a:ext cx="107752" cy="112496"/>
            </a:xfrm>
            <a:prstGeom prst="rect">
              <a:avLst/>
            </a:prstGeom>
            <a:solidFill>
              <a:srgbClr val="F8766D">
                <a:alpha val="100000"/>
              </a:srgbClr>
            </a:solidFill>
          </p:spPr>
          <p:txBody>
            <a:bodyPr/>
            <a:lstStyle/>
            <a:p/>
          </p:txBody>
        </p:sp>
        <p:sp>
          <p:nvSpPr>
            <p:cNvPr id="15" name="rc15"/>
            <p:cNvSpPr/>
            <p:nvPr/>
          </p:nvSpPr>
          <p:spPr>
            <a:xfrm>
              <a:off x="2615906" y="3119516"/>
              <a:ext cx="107752" cy="136207"/>
            </a:xfrm>
            <a:prstGeom prst="rect">
              <a:avLst/>
            </a:prstGeom>
            <a:solidFill>
              <a:srgbClr val="F8766D">
                <a:alpha val="100000"/>
              </a:srgbClr>
            </a:solidFill>
          </p:spPr>
          <p:txBody>
            <a:bodyPr/>
            <a:lstStyle/>
            <a:p/>
          </p:txBody>
        </p:sp>
        <p:sp>
          <p:nvSpPr>
            <p:cNvPr id="16" name="rc16"/>
            <p:cNvSpPr/>
            <p:nvPr/>
          </p:nvSpPr>
          <p:spPr>
            <a:xfrm>
              <a:off x="2855356" y="3174967"/>
              <a:ext cx="107752" cy="80756"/>
            </a:xfrm>
            <a:prstGeom prst="rect">
              <a:avLst/>
            </a:prstGeom>
            <a:solidFill>
              <a:srgbClr val="F8766D">
                <a:alpha val="100000"/>
              </a:srgbClr>
            </a:solidFill>
          </p:spPr>
          <p:txBody>
            <a:bodyPr/>
            <a:lstStyle/>
            <a:p/>
          </p:txBody>
        </p:sp>
        <p:sp>
          <p:nvSpPr>
            <p:cNvPr id="17" name="rc17"/>
            <p:cNvSpPr/>
            <p:nvPr/>
          </p:nvSpPr>
          <p:spPr>
            <a:xfrm>
              <a:off x="3094806" y="3064165"/>
              <a:ext cx="107752" cy="191559"/>
            </a:xfrm>
            <a:prstGeom prst="rect">
              <a:avLst/>
            </a:prstGeom>
            <a:solidFill>
              <a:srgbClr val="F8766D">
                <a:alpha val="100000"/>
              </a:srgbClr>
            </a:solidFill>
          </p:spPr>
          <p:txBody>
            <a:bodyPr/>
            <a:lstStyle/>
            <a:p/>
          </p:txBody>
        </p:sp>
        <p:sp>
          <p:nvSpPr>
            <p:cNvPr id="18" name="rc18"/>
            <p:cNvSpPr/>
            <p:nvPr/>
          </p:nvSpPr>
          <p:spPr>
            <a:xfrm>
              <a:off x="3334255" y="2276116"/>
              <a:ext cx="107752" cy="979608"/>
            </a:xfrm>
            <a:prstGeom prst="rect">
              <a:avLst/>
            </a:prstGeom>
            <a:solidFill>
              <a:srgbClr val="F8766D">
                <a:alpha val="100000"/>
              </a:srgbClr>
            </a:solidFill>
          </p:spPr>
          <p:txBody>
            <a:bodyPr/>
            <a:lstStyle/>
            <a:p/>
          </p:txBody>
        </p:sp>
        <p:sp>
          <p:nvSpPr>
            <p:cNvPr id="19" name="rc19"/>
            <p:cNvSpPr/>
            <p:nvPr/>
          </p:nvSpPr>
          <p:spPr>
            <a:xfrm>
              <a:off x="3573705" y="3182676"/>
              <a:ext cx="107752" cy="73047"/>
            </a:xfrm>
            <a:prstGeom prst="rect">
              <a:avLst/>
            </a:prstGeom>
            <a:solidFill>
              <a:srgbClr val="F8766D">
                <a:alpha val="100000"/>
              </a:srgbClr>
            </a:solidFill>
          </p:spPr>
          <p:txBody>
            <a:bodyPr/>
            <a:lstStyle/>
            <a:p/>
          </p:txBody>
        </p:sp>
        <p:sp>
          <p:nvSpPr>
            <p:cNvPr id="20" name="rc20"/>
            <p:cNvSpPr/>
            <p:nvPr/>
          </p:nvSpPr>
          <p:spPr>
            <a:xfrm>
              <a:off x="3813155" y="3205110"/>
              <a:ext cx="107752" cy="50613"/>
            </a:xfrm>
            <a:prstGeom prst="rect">
              <a:avLst/>
            </a:prstGeom>
            <a:solidFill>
              <a:srgbClr val="F8766D">
                <a:alpha val="100000"/>
              </a:srgbClr>
            </a:solidFill>
          </p:spPr>
          <p:txBody>
            <a:bodyPr/>
            <a:lstStyle/>
            <a:p/>
          </p:txBody>
        </p:sp>
        <p:sp>
          <p:nvSpPr>
            <p:cNvPr id="21" name="rc21"/>
            <p:cNvSpPr/>
            <p:nvPr/>
          </p:nvSpPr>
          <p:spPr>
            <a:xfrm>
              <a:off x="4052605" y="2986213"/>
              <a:ext cx="107752" cy="269511"/>
            </a:xfrm>
            <a:prstGeom prst="rect">
              <a:avLst/>
            </a:prstGeom>
            <a:solidFill>
              <a:srgbClr val="F8766D">
                <a:alpha val="100000"/>
              </a:srgbClr>
            </a:solidFill>
          </p:spPr>
          <p:txBody>
            <a:bodyPr/>
            <a:lstStyle/>
            <a:p/>
          </p:txBody>
        </p:sp>
        <p:sp>
          <p:nvSpPr>
            <p:cNvPr id="22" name="rc22"/>
            <p:cNvSpPr/>
            <p:nvPr/>
          </p:nvSpPr>
          <p:spPr>
            <a:xfrm>
              <a:off x="4292055" y="3103134"/>
              <a:ext cx="107752" cy="152590"/>
            </a:xfrm>
            <a:prstGeom prst="rect">
              <a:avLst/>
            </a:prstGeom>
            <a:solidFill>
              <a:srgbClr val="F8766D">
                <a:alpha val="100000"/>
              </a:srgbClr>
            </a:solidFill>
          </p:spPr>
          <p:txBody>
            <a:bodyPr/>
            <a:lstStyle/>
            <a:p/>
          </p:txBody>
        </p:sp>
        <p:sp>
          <p:nvSpPr>
            <p:cNvPr id="23" name="rc23"/>
            <p:cNvSpPr/>
            <p:nvPr/>
          </p:nvSpPr>
          <p:spPr>
            <a:xfrm>
              <a:off x="4531505" y="2991544"/>
              <a:ext cx="107752" cy="264180"/>
            </a:xfrm>
            <a:prstGeom prst="rect">
              <a:avLst/>
            </a:prstGeom>
            <a:solidFill>
              <a:srgbClr val="F8766D">
                <a:alpha val="100000"/>
              </a:srgbClr>
            </a:solidFill>
          </p:spPr>
          <p:txBody>
            <a:bodyPr/>
            <a:lstStyle/>
            <a:p/>
          </p:txBody>
        </p:sp>
        <p:sp>
          <p:nvSpPr>
            <p:cNvPr id="24" name="rc24"/>
            <p:cNvSpPr/>
            <p:nvPr/>
          </p:nvSpPr>
          <p:spPr>
            <a:xfrm>
              <a:off x="4770955" y="3190563"/>
              <a:ext cx="107752" cy="65160"/>
            </a:xfrm>
            <a:prstGeom prst="rect">
              <a:avLst/>
            </a:prstGeom>
            <a:solidFill>
              <a:srgbClr val="F8766D">
                <a:alpha val="100000"/>
              </a:srgbClr>
            </a:solidFill>
          </p:spPr>
          <p:txBody>
            <a:bodyPr/>
            <a:lstStyle/>
            <a:p/>
          </p:txBody>
        </p:sp>
        <p:sp>
          <p:nvSpPr>
            <p:cNvPr id="25" name="rc25"/>
            <p:cNvSpPr/>
            <p:nvPr/>
          </p:nvSpPr>
          <p:spPr>
            <a:xfrm>
              <a:off x="5010405" y="3233467"/>
              <a:ext cx="107752" cy="22256"/>
            </a:xfrm>
            <a:prstGeom prst="rect">
              <a:avLst/>
            </a:prstGeom>
            <a:solidFill>
              <a:srgbClr val="F8766D">
                <a:alpha val="100000"/>
              </a:srgbClr>
            </a:solidFill>
          </p:spPr>
          <p:txBody>
            <a:bodyPr/>
            <a:lstStyle/>
            <a:p/>
          </p:txBody>
        </p:sp>
        <p:sp>
          <p:nvSpPr>
            <p:cNvPr id="26" name="rc26"/>
            <p:cNvSpPr/>
            <p:nvPr/>
          </p:nvSpPr>
          <p:spPr>
            <a:xfrm>
              <a:off x="5249855" y="2998159"/>
              <a:ext cx="107752" cy="257564"/>
            </a:xfrm>
            <a:prstGeom prst="rect">
              <a:avLst/>
            </a:prstGeom>
            <a:solidFill>
              <a:srgbClr val="F8766D">
                <a:alpha val="100000"/>
              </a:srgbClr>
            </a:solidFill>
          </p:spPr>
          <p:txBody>
            <a:bodyPr/>
            <a:lstStyle/>
            <a:p/>
          </p:txBody>
        </p:sp>
        <p:sp>
          <p:nvSpPr>
            <p:cNvPr id="27" name="rc27"/>
            <p:cNvSpPr/>
            <p:nvPr/>
          </p:nvSpPr>
          <p:spPr>
            <a:xfrm>
              <a:off x="5489304" y="3179761"/>
              <a:ext cx="107752" cy="75962"/>
            </a:xfrm>
            <a:prstGeom prst="rect">
              <a:avLst/>
            </a:prstGeom>
            <a:solidFill>
              <a:srgbClr val="F8766D">
                <a:alpha val="100000"/>
              </a:srgbClr>
            </a:solidFill>
          </p:spPr>
          <p:txBody>
            <a:bodyPr/>
            <a:lstStyle/>
            <a:p/>
          </p:txBody>
        </p:sp>
        <p:sp>
          <p:nvSpPr>
            <p:cNvPr id="28" name="rc28"/>
            <p:cNvSpPr/>
            <p:nvPr/>
          </p:nvSpPr>
          <p:spPr>
            <a:xfrm>
              <a:off x="5728754" y="3151259"/>
              <a:ext cx="107752" cy="104464"/>
            </a:xfrm>
            <a:prstGeom prst="rect">
              <a:avLst/>
            </a:prstGeom>
            <a:solidFill>
              <a:srgbClr val="F8766D">
                <a:alpha val="100000"/>
              </a:srgbClr>
            </a:solidFill>
          </p:spPr>
          <p:txBody>
            <a:bodyPr/>
            <a:lstStyle/>
            <a:p/>
          </p:txBody>
        </p:sp>
        <p:sp>
          <p:nvSpPr>
            <p:cNvPr id="29" name="rc29"/>
            <p:cNvSpPr/>
            <p:nvPr/>
          </p:nvSpPr>
          <p:spPr>
            <a:xfrm>
              <a:off x="5968204" y="3255724"/>
              <a:ext cx="107752" cy="0"/>
            </a:xfrm>
            <a:prstGeom prst="rect">
              <a:avLst/>
            </a:prstGeom>
            <a:solidFill>
              <a:srgbClr val="F8766D">
                <a:alpha val="100000"/>
              </a:srgbClr>
            </a:solidFill>
          </p:spPr>
          <p:txBody>
            <a:bodyPr/>
            <a:lstStyle/>
            <a:p/>
          </p:txBody>
        </p:sp>
        <p:sp>
          <p:nvSpPr>
            <p:cNvPr id="30" name="rc30"/>
            <p:cNvSpPr/>
            <p:nvPr/>
          </p:nvSpPr>
          <p:spPr>
            <a:xfrm>
              <a:off x="6207654" y="3193458"/>
              <a:ext cx="107752" cy="62266"/>
            </a:xfrm>
            <a:prstGeom prst="rect">
              <a:avLst/>
            </a:prstGeom>
            <a:solidFill>
              <a:srgbClr val="F8766D">
                <a:alpha val="100000"/>
              </a:srgbClr>
            </a:solidFill>
          </p:spPr>
          <p:txBody>
            <a:bodyPr/>
            <a:lstStyle/>
            <a:p/>
          </p:txBody>
        </p:sp>
        <p:sp>
          <p:nvSpPr>
            <p:cNvPr id="31" name="rc31"/>
            <p:cNvSpPr/>
            <p:nvPr/>
          </p:nvSpPr>
          <p:spPr>
            <a:xfrm>
              <a:off x="6447104" y="2444044"/>
              <a:ext cx="107752" cy="811679"/>
            </a:xfrm>
            <a:prstGeom prst="rect">
              <a:avLst/>
            </a:prstGeom>
            <a:solidFill>
              <a:srgbClr val="F8766D">
                <a:alpha val="100000"/>
              </a:srgbClr>
            </a:solidFill>
          </p:spPr>
          <p:txBody>
            <a:bodyPr/>
            <a:lstStyle/>
            <a:p/>
          </p:txBody>
        </p:sp>
        <p:sp>
          <p:nvSpPr>
            <p:cNvPr id="32" name="rc32"/>
            <p:cNvSpPr/>
            <p:nvPr/>
          </p:nvSpPr>
          <p:spPr>
            <a:xfrm>
              <a:off x="6686554" y="3204682"/>
              <a:ext cx="107752" cy="51041"/>
            </a:xfrm>
            <a:prstGeom prst="rect">
              <a:avLst/>
            </a:prstGeom>
            <a:solidFill>
              <a:srgbClr val="F8766D">
                <a:alpha val="100000"/>
              </a:srgbClr>
            </a:solidFill>
          </p:spPr>
          <p:txBody>
            <a:bodyPr/>
            <a:lstStyle/>
            <a:p/>
          </p:txBody>
        </p:sp>
        <p:sp>
          <p:nvSpPr>
            <p:cNvPr id="33" name="rc33"/>
            <p:cNvSpPr/>
            <p:nvPr/>
          </p:nvSpPr>
          <p:spPr>
            <a:xfrm>
              <a:off x="6926004" y="2961734"/>
              <a:ext cx="107752" cy="293989"/>
            </a:xfrm>
            <a:prstGeom prst="rect">
              <a:avLst/>
            </a:prstGeom>
            <a:solidFill>
              <a:srgbClr val="F8766D">
                <a:alpha val="100000"/>
              </a:srgbClr>
            </a:solidFill>
          </p:spPr>
          <p:txBody>
            <a:bodyPr/>
            <a:lstStyle/>
            <a:p/>
          </p:txBody>
        </p:sp>
        <p:sp>
          <p:nvSpPr>
            <p:cNvPr id="34" name="rc34"/>
            <p:cNvSpPr/>
            <p:nvPr/>
          </p:nvSpPr>
          <p:spPr>
            <a:xfrm>
              <a:off x="7165454" y="3125415"/>
              <a:ext cx="107752" cy="130308"/>
            </a:xfrm>
            <a:prstGeom prst="rect">
              <a:avLst/>
            </a:prstGeom>
            <a:solidFill>
              <a:srgbClr val="F8766D">
                <a:alpha val="100000"/>
              </a:srgbClr>
            </a:solidFill>
          </p:spPr>
          <p:txBody>
            <a:bodyPr/>
            <a:lstStyle/>
            <a:p/>
          </p:txBody>
        </p:sp>
        <p:sp>
          <p:nvSpPr>
            <p:cNvPr id="35" name="rc35"/>
            <p:cNvSpPr/>
            <p:nvPr/>
          </p:nvSpPr>
          <p:spPr>
            <a:xfrm>
              <a:off x="7404904" y="3211534"/>
              <a:ext cx="107752" cy="44190"/>
            </a:xfrm>
            <a:prstGeom prst="rect">
              <a:avLst/>
            </a:prstGeom>
            <a:solidFill>
              <a:srgbClr val="F8766D">
                <a:alpha val="100000"/>
              </a:srgbClr>
            </a:solidFill>
          </p:spPr>
          <p:txBody>
            <a:bodyPr/>
            <a:lstStyle/>
            <a:p/>
          </p:txBody>
        </p:sp>
        <p:sp>
          <p:nvSpPr>
            <p:cNvPr id="36" name="rc36"/>
            <p:cNvSpPr/>
            <p:nvPr/>
          </p:nvSpPr>
          <p:spPr>
            <a:xfrm>
              <a:off x="1047509" y="3040552"/>
              <a:ext cx="107752" cy="215171"/>
            </a:xfrm>
            <a:prstGeom prst="rect">
              <a:avLst/>
            </a:prstGeom>
            <a:solidFill>
              <a:srgbClr val="00BFC4">
                <a:alpha val="100000"/>
              </a:srgbClr>
            </a:solidFill>
          </p:spPr>
          <p:txBody>
            <a:bodyPr/>
            <a:lstStyle/>
            <a:p/>
          </p:txBody>
        </p:sp>
        <p:sp>
          <p:nvSpPr>
            <p:cNvPr id="37" name="rc37"/>
            <p:cNvSpPr/>
            <p:nvPr/>
          </p:nvSpPr>
          <p:spPr>
            <a:xfrm>
              <a:off x="1286959" y="3070624"/>
              <a:ext cx="107752" cy="185100"/>
            </a:xfrm>
            <a:prstGeom prst="rect">
              <a:avLst/>
            </a:prstGeom>
            <a:solidFill>
              <a:srgbClr val="00BFC4">
                <a:alpha val="100000"/>
              </a:srgbClr>
            </a:solidFill>
          </p:spPr>
          <p:txBody>
            <a:bodyPr/>
            <a:lstStyle/>
            <a:p/>
          </p:txBody>
        </p:sp>
        <p:sp>
          <p:nvSpPr>
            <p:cNvPr id="38" name="rc38"/>
            <p:cNvSpPr/>
            <p:nvPr/>
          </p:nvSpPr>
          <p:spPr>
            <a:xfrm>
              <a:off x="1526409" y="2419805"/>
              <a:ext cx="107752" cy="835918"/>
            </a:xfrm>
            <a:prstGeom prst="rect">
              <a:avLst/>
            </a:prstGeom>
            <a:solidFill>
              <a:srgbClr val="00BFC4">
                <a:alpha val="100000"/>
              </a:srgbClr>
            </a:solidFill>
          </p:spPr>
          <p:txBody>
            <a:bodyPr/>
            <a:lstStyle/>
            <a:p/>
          </p:txBody>
        </p:sp>
        <p:sp>
          <p:nvSpPr>
            <p:cNvPr id="39" name="rc39"/>
            <p:cNvSpPr/>
            <p:nvPr/>
          </p:nvSpPr>
          <p:spPr>
            <a:xfrm>
              <a:off x="1765859" y="3186445"/>
              <a:ext cx="107752" cy="69279"/>
            </a:xfrm>
            <a:prstGeom prst="rect">
              <a:avLst/>
            </a:prstGeom>
            <a:solidFill>
              <a:srgbClr val="00BFC4">
                <a:alpha val="100000"/>
              </a:srgbClr>
            </a:solidFill>
          </p:spPr>
          <p:txBody>
            <a:bodyPr/>
            <a:lstStyle/>
            <a:p/>
          </p:txBody>
        </p:sp>
        <p:sp>
          <p:nvSpPr>
            <p:cNvPr id="40" name="rc40"/>
            <p:cNvSpPr/>
            <p:nvPr/>
          </p:nvSpPr>
          <p:spPr>
            <a:xfrm>
              <a:off x="2005309" y="3183624"/>
              <a:ext cx="107752" cy="72099"/>
            </a:xfrm>
            <a:prstGeom prst="rect">
              <a:avLst/>
            </a:prstGeom>
            <a:solidFill>
              <a:srgbClr val="00BFC4">
                <a:alpha val="100000"/>
              </a:srgbClr>
            </a:solidFill>
          </p:spPr>
          <p:txBody>
            <a:bodyPr/>
            <a:lstStyle/>
            <a:p/>
          </p:txBody>
        </p:sp>
        <p:sp>
          <p:nvSpPr>
            <p:cNvPr id="41" name="rc41"/>
            <p:cNvSpPr/>
            <p:nvPr/>
          </p:nvSpPr>
          <p:spPr>
            <a:xfrm>
              <a:off x="2244758" y="3115763"/>
              <a:ext cx="107752" cy="139961"/>
            </a:xfrm>
            <a:prstGeom prst="rect">
              <a:avLst/>
            </a:prstGeom>
            <a:solidFill>
              <a:srgbClr val="00BFC4">
                <a:alpha val="100000"/>
              </a:srgbClr>
            </a:solidFill>
          </p:spPr>
          <p:txBody>
            <a:bodyPr/>
            <a:lstStyle/>
            <a:p/>
          </p:txBody>
        </p:sp>
        <p:sp>
          <p:nvSpPr>
            <p:cNvPr id="42" name="rc42"/>
            <p:cNvSpPr/>
            <p:nvPr/>
          </p:nvSpPr>
          <p:spPr>
            <a:xfrm>
              <a:off x="2484208" y="3122793"/>
              <a:ext cx="107752" cy="132931"/>
            </a:xfrm>
            <a:prstGeom prst="rect">
              <a:avLst/>
            </a:prstGeom>
            <a:solidFill>
              <a:srgbClr val="00BFC4">
                <a:alpha val="100000"/>
              </a:srgbClr>
            </a:solidFill>
          </p:spPr>
          <p:txBody>
            <a:bodyPr/>
            <a:lstStyle/>
            <a:p/>
          </p:txBody>
        </p:sp>
        <p:sp>
          <p:nvSpPr>
            <p:cNvPr id="43" name="rc43"/>
            <p:cNvSpPr/>
            <p:nvPr/>
          </p:nvSpPr>
          <p:spPr>
            <a:xfrm>
              <a:off x="2723658" y="3128277"/>
              <a:ext cx="107752" cy="127446"/>
            </a:xfrm>
            <a:prstGeom prst="rect">
              <a:avLst/>
            </a:prstGeom>
            <a:solidFill>
              <a:srgbClr val="00BFC4">
                <a:alpha val="100000"/>
              </a:srgbClr>
            </a:solidFill>
          </p:spPr>
          <p:txBody>
            <a:bodyPr/>
            <a:lstStyle/>
            <a:p/>
          </p:txBody>
        </p:sp>
        <p:sp>
          <p:nvSpPr>
            <p:cNvPr id="44" name="rc44"/>
            <p:cNvSpPr/>
            <p:nvPr/>
          </p:nvSpPr>
          <p:spPr>
            <a:xfrm>
              <a:off x="2963108" y="3198430"/>
              <a:ext cx="107752" cy="57293"/>
            </a:xfrm>
            <a:prstGeom prst="rect">
              <a:avLst/>
            </a:prstGeom>
            <a:solidFill>
              <a:srgbClr val="00BFC4">
                <a:alpha val="100000"/>
              </a:srgbClr>
            </a:solidFill>
          </p:spPr>
          <p:txBody>
            <a:bodyPr/>
            <a:lstStyle/>
            <a:p/>
          </p:txBody>
        </p:sp>
        <p:sp>
          <p:nvSpPr>
            <p:cNvPr id="45" name="rc45"/>
            <p:cNvSpPr/>
            <p:nvPr/>
          </p:nvSpPr>
          <p:spPr>
            <a:xfrm>
              <a:off x="3202558" y="3106140"/>
              <a:ext cx="107752" cy="149583"/>
            </a:xfrm>
            <a:prstGeom prst="rect">
              <a:avLst/>
            </a:prstGeom>
            <a:solidFill>
              <a:srgbClr val="00BFC4">
                <a:alpha val="100000"/>
              </a:srgbClr>
            </a:solidFill>
          </p:spPr>
          <p:txBody>
            <a:bodyPr/>
            <a:lstStyle/>
            <a:p/>
          </p:txBody>
        </p:sp>
        <p:sp>
          <p:nvSpPr>
            <p:cNvPr id="46" name="rc46"/>
            <p:cNvSpPr/>
            <p:nvPr/>
          </p:nvSpPr>
          <p:spPr>
            <a:xfrm>
              <a:off x="3442008" y="2519126"/>
              <a:ext cx="107752" cy="736597"/>
            </a:xfrm>
            <a:prstGeom prst="rect">
              <a:avLst/>
            </a:prstGeom>
            <a:solidFill>
              <a:srgbClr val="00BFC4">
                <a:alpha val="100000"/>
              </a:srgbClr>
            </a:solidFill>
          </p:spPr>
          <p:txBody>
            <a:bodyPr/>
            <a:lstStyle/>
            <a:p/>
          </p:txBody>
        </p:sp>
        <p:sp>
          <p:nvSpPr>
            <p:cNvPr id="47" name="rc47"/>
            <p:cNvSpPr/>
            <p:nvPr/>
          </p:nvSpPr>
          <p:spPr>
            <a:xfrm>
              <a:off x="3681458" y="3148895"/>
              <a:ext cx="107752" cy="106828"/>
            </a:xfrm>
            <a:prstGeom prst="rect">
              <a:avLst/>
            </a:prstGeom>
            <a:solidFill>
              <a:srgbClr val="00BFC4">
                <a:alpha val="100000"/>
              </a:srgbClr>
            </a:solidFill>
          </p:spPr>
          <p:txBody>
            <a:bodyPr/>
            <a:lstStyle/>
            <a:p/>
          </p:txBody>
        </p:sp>
        <p:sp>
          <p:nvSpPr>
            <p:cNvPr id="48" name="rc48"/>
            <p:cNvSpPr/>
            <p:nvPr/>
          </p:nvSpPr>
          <p:spPr>
            <a:xfrm>
              <a:off x="3920908" y="3213628"/>
              <a:ext cx="107752" cy="42096"/>
            </a:xfrm>
            <a:prstGeom prst="rect">
              <a:avLst/>
            </a:prstGeom>
            <a:solidFill>
              <a:srgbClr val="00BFC4">
                <a:alpha val="100000"/>
              </a:srgbClr>
            </a:solidFill>
          </p:spPr>
          <p:txBody>
            <a:bodyPr/>
            <a:lstStyle/>
            <a:p/>
          </p:txBody>
        </p:sp>
        <p:sp>
          <p:nvSpPr>
            <p:cNvPr id="49" name="rc49"/>
            <p:cNvSpPr/>
            <p:nvPr/>
          </p:nvSpPr>
          <p:spPr>
            <a:xfrm>
              <a:off x="4160358" y="2985337"/>
              <a:ext cx="107752" cy="270386"/>
            </a:xfrm>
            <a:prstGeom prst="rect">
              <a:avLst/>
            </a:prstGeom>
            <a:solidFill>
              <a:srgbClr val="00BFC4">
                <a:alpha val="100000"/>
              </a:srgbClr>
            </a:solidFill>
          </p:spPr>
          <p:txBody>
            <a:bodyPr/>
            <a:lstStyle/>
            <a:p/>
          </p:txBody>
        </p:sp>
        <p:sp>
          <p:nvSpPr>
            <p:cNvPr id="50" name="rc50"/>
            <p:cNvSpPr/>
            <p:nvPr/>
          </p:nvSpPr>
          <p:spPr>
            <a:xfrm>
              <a:off x="4399807" y="3127536"/>
              <a:ext cx="107752" cy="128187"/>
            </a:xfrm>
            <a:prstGeom prst="rect">
              <a:avLst/>
            </a:prstGeom>
            <a:solidFill>
              <a:srgbClr val="00BFC4">
                <a:alpha val="100000"/>
              </a:srgbClr>
            </a:solidFill>
          </p:spPr>
          <p:txBody>
            <a:bodyPr/>
            <a:lstStyle/>
            <a:p/>
          </p:txBody>
        </p:sp>
        <p:sp>
          <p:nvSpPr>
            <p:cNvPr id="51" name="rc51"/>
            <p:cNvSpPr/>
            <p:nvPr/>
          </p:nvSpPr>
          <p:spPr>
            <a:xfrm>
              <a:off x="4639257" y="3059071"/>
              <a:ext cx="107752" cy="196652"/>
            </a:xfrm>
            <a:prstGeom prst="rect">
              <a:avLst/>
            </a:prstGeom>
            <a:solidFill>
              <a:srgbClr val="00BFC4">
                <a:alpha val="100000"/>
              </a:srgbClr>
            </a:solidFill>
          </p:spPr>
          <p:txBody>
            <a:bodyPr/>
            <a:lstStyle/>
            <a:p/>
          </p:txBody>
        </p:sp>
        <p:sp>
          <p:nvSpPr>
            <p:cNvPr id="52" name="rc52"/>
            <p:cNvSpPr/>
            <p:nvPr/>
          </p:nvSpPr>
          <p:spPr>
            <a:xfrm>
              <a:off x="4878707" y="3106585"/>
              <a:ext cx="107752" cy="149138"/>
            </a:xfrm>
            <a:prstGeom prst="rect">
              <a:avLst/>
            </a:prstGeom>
            <a:solidFill>
              <a:srgbClr val="00BFC4">
                <a:alpha val="100000"/>
              </a:srgbClr>
            </a:solidFill>
          </p:spPr>
          <p:txBody>
            <a:bodyPr/>
            <a:lstStyle/>
            <a:p/>
          </p:txBody>
        </p:sp>
        <p:sp>
          <p:nvSpPr>
            <p:cNvPr id="53" name="rc53"/>
            <p:cNvSpPr/>
            <p:nvPr/>
          </p:nvSpPr>
          <p:spPr>
            <a:xfrm>
              <a:off x="5118157" y="3233669"/>
              <a:ext cx="107752" cy="22054"/>
            </a:xfrm>
            <a:prstGeom prst="rect">
              <a:avLst/>
            </a:prstGeom>
            <a:solidFill>
              <a:srgbClr val="00BFC4">
                <a:alpha val="100000"/>
              </a:srgbClr>
            </a:solidFill>
          </p:spPr>
          <p:txBody>
            <a:bodyPr/>
            <a:lstStyle/>
            <a:p/>
          </p:txBody>
        </p:sp>
        <p:sp>
          <p:nvSpPr>
            <p:cNvPr id="54" name="rc54"/>
            <p:cNvSpPr/>
            <p:nvPr/>
          </p:nvSpPr>
          <p:spPr>
            <a:xfrm>
              <a:off x="5357607" y="2985919"/>
              <a:ext cx="107752" cy="269804"/>
            </a:xfrm>
            <a:prstGeom prst="rect">
              <a:avLst/>
            </a:prstGeom>
            <a:solidFill>
              <a:srgbClr val="00BFC4">
                <a:alpha val="100000"/>
              </a:srgbClr>
            </a:solidFill>
          </p:spPr>
          <p:txBody>
            <a:bodyPr/>
            <a:lstStyle/>
            <a:p/>
          </p:txBody>
        </p:sp>
        <p:sp>
          <p:nvSpPr>
            <p:cNvPr id="55" name="rc55"/>
            <p:cNvSpPr/>
            <p:nvPr/>
          </p:nvSpPr>
          <p:spPr>
            <a:xfrm>
              <a:off x="5597057" y="3145796"/>
              <a:ext cx="107752" cy="109927"/>
            </a:xfrm>
            <a:prstGeom prst="rect">
              <a:avLst/>
            </a:prstGeom>
            <a:solidFill>
              <a:srgbClr val="00BFC4">
                <a:alpha val="100000"/>
              </a:srgbClr>
            </a:solidFill>
          </p:spPr>
          <p:txBody>
            <a:bodyPr/>
            <a:lstStyle/>
            <a:p/>
          </p:txBody>
        </p:sp>
        <p:sp>
          <p:nvSpPr>
            <p:cNvPr id="56" name="rc56"/>
            <p:cNvSpPr/>
            <p:nvPr/>
          </p:nvSpPr>
          <p:spPr>
            <a:xfrm>
              <a:off x="5836507" y="3141086"/>
              <a:ext cx="107752" cy="114637"/>
            </a:xfrm>
            <a:prstGeom prst="rect">
              <a:avLst/>
            </a:prstGeom>
            <a:solidFill>
              <a:srgbClr val="00BFC4">
                <a:alpha val="100000"/>
              </a:srgbClr>
            </a:solidFill>
          </p:spPr>
          <p:txBody>
            <a:bodyPr/>
            <a:lstStyle/>
            <a:p/>
          </p:txBody>
        </p:sp>
        <p:sp>
          <p:nvSpPr>
            <p:cNvPr id="57" name="rc57"/>
            <p:cNvSpPr/>
            <p:nvPr/>
          </p:nvSpPr>
          <p:spPr>
            <a:xfrm>
              <a:off x="6075957" y="3255724"/>
              <a:ext cx="107752" cy="0"/>
            </a:xfrm>
            <a:prstGeom prst="rect">
              <a:avLst/>
            </a:prstGeom>
            <a:solidFill>
              <a:srgbClr val="00BFC4">
                <a:alpha val="100000"/>
              </a:srgbClr>
            </a:solidFill>
          </p:spPr>
          <p:txBody>
            <a:bodyPr/>
            <a:lstStyle/>
            <a:p/>
          </p:txBody>
        </p:sp>
        <p:sp>
          <p:nvSpPr>
            <p:cNvPr id="58" name="rc58"/>
            <p:cNvSpPr/>
            <p:nvPr/>
          </p:nvSpPr>
          <p:spPr>
            <a:xfrm>
              <a:off x="6315407" y="3170395"/>
              <a:ext cx="107752" cy="85328"/>
            </a:xfrm>
            <a:prstGeom prst="rect">
              <a:avLst/>
            </a:prstGeom>
            <a:solidFill>
              <a:srgbClr val="00BFC4">
                <a:alpha val="100000"/>
              </a:srgbClr>
            </a:solidFill>
          </p:spPr>
          <p:txBody>
            <a:bodyPr/>
            <a:lstStyle/>
            <a:p/>
          </p:txBody>
        </p:sp>
        <p:sp>
          <p:nvSpPr>
            <p:cNvPr id="59" name="rc59"/>
            <p:cNvSpPr/>
            <p:nvPr/>
          </p:nvSpPr>
          <p:spPr>
            <a:xfrm>
              <a:off x="6554857" y="1601303"/>
              <a:ext cx="107752" cy="1654420"/>
            </a:xfrm>
            <a:prstGeom prst="rect">
              <a:avLst/>
            </a:prstGeom>
            <a:solidFill>
              <a:srgbClr val="00BFC4">
                <a:alpha val="100000"/>
              </a:srgbClr>
            </a:solidFill>
          </p:spPr>
          <p:txBody>
            <a:bodyPr/>
            <a:lstStyle/>
            <a:p/>
          </p:txBody>
        </p:sp>
        <p:sp>
          <p:nvSpPr>
            <p:cNvPr id="60" name="rc60"/>
            <p:cNvSpPr/>
            <p:nvPr/>
          </p:nvSpPr>
          <p:spPr>
            <a:xfrm>
              <a:off x="6794306" y="3220047"/>
              <a:ext cx="107752" cy="35676"/>
            </a:xfrm>
            <a:prstGeom prst="rect">
              <a:avLst/>
            </a:prstGeom>
            <a:solidFill>
              <a:srgbClr val="00BFC4">
                <a:alpha val="100000"/>
              </a:srgbClr>
            </a:solidFill>
          </p:spPr>
          <p:txBody>
            <a:bodyPr/>
            <a:lstStyle/>
            <a:p/>
          </p:txBody>
        </p:sp>
        <p:sp>
          <p:nvSpPr>
            <p:cNvPr id="61" name="rc61"/>
            <p:cNvSpPr/>
            <p:nvPr/>
          </p:nvSpPr>
          <p:spPr>
            <a:xfrm>
              <a:off x="7033756" y="3024616"/>
              <a:ext cx="107752" cy="231107"/>
            </a:xfrm>
            <a:prstGeom prst="rect">
              <a:avLst/>
            </a:prstGeom>
            <a:solidFill>
              <a:srgbClr val="00BFC4">
                <a:alpha val="100000"/>
              </a:srgbClr>
            </a:solidFill>
          </p:spPr>
          <p:txBody>
            <a:bodyPr/>
            <a:lstStyle/>
            <a:p/>
          </p:txBody>
        </p:sp>
        <p:sp>
          <p:nvSpPr>
            <p:cNvPr id="62" name="rc62"/>
            <p:cNvSpPr/>
            <p:nvPr/>
          </p:nvSpPr>
          <p:spPr>
            <a:xfrm>
              <a:off x="7273206" y="2875072"/>
              <a:ext cx="107752" cy="380651"/>
            </a:xfrm>
            <a:prstGeom prst="rect">
              <a:avLst/>
            </a:prstGeom>
            <a:solidFill>
              <a:srgbClr val="00BFC4">
                <a:alpha val="100000"/>
              </a:srgbClr>
            </a:solidFill>
          </p:spPr>
          <p:txBody>
            <a:bodyPr/>
            <a:lstStyle/>
            <a:p/>
          </p:txBody>
        </p:sp>
        <p:sp>
          <p:nvSpPr>
            <p:cNvPr id="63" name="rc63"/>
            <p:cNvSpPr/>
            <p:nvPr/>
          </p:nvSpPr>
          <p:spPr>
            <a:xfrm>
              <a:off x="7512656" y="3224069"/>
              <a:ext cx="107752" cy="31654"/>
            </a:xfrm>
            <a:prstGeom prst="rect">
              <a:avLst/>
            </a:prstGeom>
            <a:solidFill>
              <a:srgbClr val="00BFC4">
                <a:alpha val="100000"/>
              </a:srgbClr>
            </a:solidFill>
          </p:spPr>
          <p:txBody>
            <a:bodyPr/>
            <a:lstStyle/>
            <a:p/>
          </p:txBody>
        </p:sp>
        <p:sp>
          <p:nvSpPr>
            <p:cNvPr id="64" name="tx64"/>
            <p:cNvSpPr/>
            <p:nvPr/>
          </p:nvSpPr>
          <p:spPr>
            <a:xfrm>
              <a:off x="926766" y="2976009"/>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3.61</a:t>
              </a:r>
            </a:p>
          </p:txBody>
        </p:sp>
        <p:sp>
          <p:nvSpPr>
            <p:cNvPr id="65" name="tx65"/>
            <p:cNvSpPr/>
            <p:nvPr/>
          </p:nvSpPr>
          <p:spPr>
            <a:xfrm>
              <a:off x="1166216" y="3075320"/>
              <a:ext cx="133733"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1.97</a:t>
              </a:r>
            </a:p>
          </p:txBody>
        </p:sp>
        <p:sp>
          <p:nvSpPr>
            <p:cNvPr id="66" name="tx66"/>
            <p:cNvSpPr/>
            <p:nvPr/>
          </p:nvSpPr>
          <p:spPr>
            <a:xfrm>
              <a:off x="1386809" y="2579582"/>
              <a:ext cx="171447"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10.15</a:t>
              </a:r>
            </a:p>
          </p:txBody>
        </p:sp>
        <p:sp>
          <p:nvSpPr>
            <p:cNvPr id="67" name="tx67"/>
            <p:cNvSpPr/>
            <p:nvPr/>
          </p:nvSpPr>
          <p:spPr>
            <a:xfrm>
              <a:off x="1645116" y="3120511"/>
              <a:ext cx="133733"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1.24</a:t>
              </a:r>
            </a:p>
          </p:txBody>
        </p:sp>
        <p:sp>
          <p:nvSpPr>
            <p:cNvPr id="68" name="tx68"/>
            <p:cNvSpPr/>
            <p:nvPr/>
          </p:nvSpPr>
          <p:spPr>
            <a:xfrm>
              <a:off x="1884566" y="3133367"/>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1.02</a:t>
              </a:r>
            </a:p>
          </p:txBody>
        </p:sp>
        <p:sp>
          <p:nvSpPr>
            <p:cNvPr id="69" name="tx69"/>
            <p:cNvSpPr/>
            <p:nvPr/>
          </p:nvSpPr>
          <p:spPr>
            <a:xfrm>
              <a:off x="2124016" y="303845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2.58</a:t>
              </a:r>
            </a:p>
          </p:txBody>
        </p:sp>
        <p:sp>
          <p:nvSpPr>
            <p:cNvPr id="70" name="tx70"/>
            <p:cNvSpPr/>
            <p:nvPr/>
          </p:nvSpPr>
          <p:spPr>
            <a:xfrm>
              <a:off x="2363466" y="308247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1.85</a:t>
              </a:r>
            </a:p>
          </p:txBody>
        </p:sp>
        <p:sp>
          <p:nvSpPr>
            <p:cNvPr id="71" name="tx71"/>
            <p:cNvSpPr/>
            <p:nvPr/>
          </p:nvSpPr>
          <p:spPr>
            <a:xfrm>
              <a:off x="2602915" y="3058763"/>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2.25</a:t>
              </a:r>
            </a:p>
          </p:txBody>
        </p:sp>
        <p:sp>
          <p:nvSpPr>
            <p:cNvPr id="72" name="tx72"/>
            <p:cNvSpPr/>
            <p:nvPr/>
          </p:nvSpPr>
          <p:spPr>
            <a:xfrm>
              <a:off x="2842365" y="3114214"/>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1.33</a:t>
              </a:r>
            </a:p>
          </p:txBody>
        </p:sp>
        <p:sp>
          <p:nvSpPr>
            <p:cNvPr id="73" name="tx73"/>
            <p:cNvSpPr/>
            <p:nvPr/>
          </p:nvSpPr>
          <p:spPr>
            <a:xfrm>
              <a:off x="3081815" y="3003412"/>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3.16</a:t>
              </a:r>
            </a:p>
          </p:txBody>
        </p:sp>
        <p:sp>
          <p:nvSpPr>
            <p:cNvPr id="74" name="tx74"/>
            <p:cNvSpPr/>
            <p:nvPr/>
          </p:nvSpPr>
          <p:spPr>
            <a:xfrm>
              <a:off x="3302408" y="2215416"/>
              <a:ext cx="171447"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16.15</a:t>
              </a:r>
            </a:p>
          </p:txBody>
        </p:sp>
        <p:sp>
          <p:nvSpPr>
            <p:cNvPr id="75" name="tx75"/>
            <p:cNvSpPr/>
            <p:nvPr/>
          </p:nvSpPr>
          <p:spPr>
            <a:xfrm>
              <a:off x="3579572" y="3122691"/>
              <a:ext cx="96018"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1.2</a:t>
              </a:r>
            </a:p>
          </p:txBody>
        </p:sp>
        <p:sp>
          <p:nvSpPr>
            <p:cNvPr id="76" name="tx76"/>
            <p:cNvSpPr/>
            <p:nvPr/>
          </p:nvSpPr>
          <p:spPr>
            <a:xfrm>
              <a:off x="3800165" y="3144357"/>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0.83</a:t>
              </a:r>
            </a:p>
          </p:txBody>
        </p:sp>
        <p:sp>
          <p:nvSpPr>
            <p:cNvPr id="77" name="tx77"/>
            <p:cNvSpPr/>
            <p:nvPr/>
          </p:nvSpPr>
          <p:spPr>
            <a:xfrm>
              <a:off x="4039615" y="2926942"/>
              <a:ext cx="133733" cy="3951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4.44</a:t>
              </a:r>
            </a:p>
          </p:txBody>
        </p:sp>
        <p:sp>
          <p:nvSpPr>
            <p:cNvPr id="78" name="tx78"/>
            <p:cNvSpPr/>
            <p:nvPr/>
          </p:nvSpPr>
          <p:spPr>
            <a:xfrm>
              <a:off x="4279065" y="3042381"/>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2.52</a:t>
              </a:r>
            </a:p>
          </p:txBody>
        </p:sp>
        <p:sp>
          <p:nvSpPr>
            <p:cNvPr id="79" name="tx79"/>
            <p:cNvSpPr/>
            <p:nvPr/>
          </p:nvSpPr>
          <p:spPr>
            <a:xfrm>
              <a:off x="4518515" y="2930791"/>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4.36</a:t>
              </a:r>
            </a:p>
          </p:txBody>
        </p:sp>
        <p:sp>
          <p:nvSpPr>
            <p:cNvPr id="80" name="tx80"/>
            <p:cNvSpPr/>
            <p:nvPr/>
          </p:nvSpPr>
          <p:spPr>
            <a:xfrm>
              <a:off x="4757965" y="3129810"/>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1.07</a:t>
              </a:r>
            </a:p>
          </p:txBody>
        </p:sp>
        <p:sp>
          <p:nvSpPr>
            <p:cNvPr id="81" name="tx81"/>
            <p:cNvSpPr/>
            <p:nvPr/>
          </p:nvSpPr>
          <p:spPr>
            <a:xfrm>
              <a:off x="4997414" y="3172714"/>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0.37</a:t>
              </a:r>
            </a:p>
          </p:txBody>
        </p:sp>
        <p:sp>
          <p:nvSpPr>
            <p:cNvPr id="82" name="tx82"/>
            <p:cNvSpPr/>
            <p:nvPr/>
          </p:nvSpPr>
          <p:spPr>
            <a:xfrm>
              <a:off x="5236864" y="2937406"/>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4.25</a:t>
              </a:r>
            </a:p>
          </p:txBody>
        </p:sp>
        <p:sp>
          <p:nvSpPr>
            <p:cNvPr id="83" name="tx83"/>
            <p:cNvSpPr/>
            <p:nvPr/>
          </p:nvSpPr>
          <p:spPr>
            <a:xfrm>
              <a:off x="5476314" y="3119008"/>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1.25</a:t>
              </a:r>
            </a:p>
          </p:txBody>
        </p:sp>
        <p:sp>
          <p:nvSpPr>
            <p:cNvPr id="84" name="tx84"/>
            <p:cNvSpPr/>
            <p:nvPr/>
          </p:nvSpPr>
          <p:spPr>
            <a:xfrm>
              <a:off x="5715764" y="3091274"/>
              <a:ext cx="133733"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1.72</a:t>
              </a:r>
            </a:p>
          </p:txBody>
        </p:sp>
        <p:sp>
          <p:nvSpPr>
            <p:cNvPr id="85" name="tx85"/>
            <p:cNvSpPr/>
            <p:nvPr/>
          </p:nvSpPr>
          <p:spPr>
            <a:xfrm>
              <a:off x="6003223" y="3194971"/>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a:t>
              </a:r>
            </a:p>
          </p:txBody>
        </p:sp>
        <p:sp>
          <p:nvSpPr>
            <p:cNvPr id="86" name="tx86"/>
            <p:cNvSpPr/>
            <p:nvPr/>
          </p:nvSpPr>
          <p:spPr>
            <a:xfrm>
              <a:off x="6194664" y="313270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1.03</a:t>
              </a:r>
            </a:p>
          </p:txBody>
        </p:sp>
        <p:sp>
          <p:nvSpPr>
            <p:cNvPr id="87" name="tx87"/>
            <p:cNvSpPr/>
            <p:nvPr/>
          </p:nvSpPr>
          <p:spPr>
            <a:xfrm>
              <a:off x="6415257" y="2383291"/>
              <a:ext cx="171447"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13.38</a:t>
              </a:r>
            </a:p>
          </p:txBody>
        </p:sp>
        <p:sp>
          <p:nvSpPr>
            <p:cNvPr id="88" name="tx88"/>
            <p:cNvSpPr/>
            <p:nvPr/>
          </p:nvSpPr>
          <p:spPr>
            <a:xfrm>
              <a:off x="6673564" y="3143929"/>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0.84</a:t>
              </a:r>
            </a:p>
          </p:txBody>
        </p:sp>
        <p:sp>
          <p:nvSpPr>
            <p:cNvPr id="89" name="tx89"/>
            <p:cNvSpPr/>
            <p:nvPr/>
          </p:nvSpPr>
          <p:spPr>
            <a:xfrm>
              <a:off x="6913014" y="2900981"/>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4.85</a:t>
              </a:r>
            </a:p>
          </p:txBody>
        </p:sp>
        <p:sp>
          <p:nvSpPr>
            <p:cNvPr id="90" name="tx90"/>
            <p:cNvSpPr/>
            <p:nvPr/>
          </p:nvSpPr>
          <p:spPr>
            <a:xfrm>
              <a:off x="7152463" y="3064662"/>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2.15</a:t>
              </a:r>
            </a:p>
          </p:txBody>
        </p:sp>
        <p:sp>
          <p:nvSpPr>
            <p:cNvPr id="91" name="tx91"/>
            <p:cNvSpPr/>
            <p:nvPr/>
          </p:nvSpPr>
          <p:spPr>
            <a:xfrm>
              <a:off x="7391913" y="3150781"/>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0.73</a:t>
              </a:r>
            </a:p>
          </p:txBody>
        </p:sp>
        <p:sp>
          <p:nvSpPr>
            <p:cNvPr id="92" name="tx92"/>
            <p:cNvSpPr/>
            <p:nvPr/>
          </p:nvSpPr>
          <p:spPr>
            <a:xfrm>
              <a:off x="1034519" y="2979799"/>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3.55</a:t>
              </a:r>
            </a:p>
          </p:txBody>
        </p:sp>
        <p:sp>
          <p:nvSpPr>
            <p:cNvPr id="93" name="tx93"/>
            <p:cNvSpPr/>
            <p:nvPr/>
          </p:nvSpPr>
          <p:spPr>
            <a:xfrm>
              <a:off x="1273969" y="3009871"/>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3.05</a:t>
              </a:r>
            </a:p>
          </p:txBody>
        </p:sp>
        <p:sp>
          <p:nvSpPr>
            <p:cNvPr id="94" name="tx94"/>
            <p:cNvSpPr/>
            <p:nvPr/>
          </p:nvSpPr>
          <p:spPr>
            <a:xfrm>
              <a:off x="1494561" y="2359053"/>
              <a:ext cx="171447"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13.78</a:t>
              </a:r>
            </a:p>
          </p:txBody>
        </p:sp>
        <p:sp>
          <p:nvSpPr>
            <p:cNvPr id="95" name="tx95"/>
            <p:cNvSpPr/>
            <p:nvPr/>
          </p:nvSpPr>
          <p:spPr>
            <a:xfrm>
              <a:off x="1752868" y="3127174"/>
              <a:ext cx="133733" cy="3951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1.14</a:t>
              </a:r>
            </a:p>
          </p:txBody>
        </p:sp>
        <p:sp>
          <p:nvSpPr>
            <p:cNvPr id="96" name="tx96"/>
            <p:cNvSpPr/>
            <p:nvPr/>
          </p:nvSpPr>
          <p:spPr>
            <a:xfrm>
              <a:off x="1992318" y="3122924"/>
              <a:ext cx="133733"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1.19</a:t>
              </a:r>
            </a:p>
          </p:txBody>
        </p:sp>
        <p:sp>
          <p:nvSpPr>
            <p:cNvPr id="97" name="tx97"/>
            <p:cNvSpPr/>
            <p:nvPr/>
          </p:nvSpPr>
          <p:spPr>
            <a:xfrm>
              <a:off x="2231768" y="3055010"/>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2.31</a:t>
              </a:r>
            </a:p>
          </p:txBody>
        </p:sp>
        <p:sp>
          <p:nvSpPr>
            <p:cNvPr id="98" name="tx98"/>
            <p:cNvSpPr/>
            <p:nvPr/>
          </p:nvSpPr>
          <p:spPr>
            <a:xfrm>
              <a:off x="2471218" y="3062040"/>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2.19</a:t>
              </a:r>
            </a:p>
          </p:txBody>
        </p:sp>
        <p:sp>
          <p:nvSpPr>
            <p:cNvPr id="99" name="tx99"/>
            <p:cNvSpPr/>
            <p:nvPr/>
          </p:nvSpPr>
          <p:spPr>
            <a:xfrm>
              <a:off x="2729525" y="3068292"/>
              <a:ext cx="96018"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2.1</a:t>
              </a:r>
            </a:p>
          </p:txBody>
        </p:sp>
        <p:sp>
          <p:nvSpPr>
            <p:cNvPr id="100" name="tx100"/>
            <p:cNvSpPr/>
            <p:nvPr/>
          </p:nvSpPr>
          <p:spPr>
            <a:xfrm>
              <a:off x="2950118" y="3137677"/>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0.94</a:t>
              </a:r>
            </a:p>
          </p:txBody>
        </p:sp>
        <p:sp>
          <p:nvSpPr>
            <p:cNvPr id="101" name="tx101"/>
            <p:cNvSpPr/>
            <p:nvPr/>
          </p:nvSpPr>
          <p:spPr>
            <a:xfrm>
              <a:off x="3189568" y="3046154"/>
              <a:ext cx="133733"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2.47</a:t>
              </a:r>
            </a:p>
          </p:txBody>
        </p:sp>
        <p:sp>
          <p:nvSpPr>
            <p:cNvPr id="102" name="tx102"/>
            <p:cNvSpPr/>
            <p:nvPr/>
          </p:nvSpPr>
          <p:spPr>
            <a:xfrm>
              <a:off x="3410161" y="2458373"/>
              <a:ext cx="171447"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12.15</a:t>
              </a:r>
            </a:p>
          </p:txBody>
        </p:sp>
        <p:sp>
          <p:nvSpPr>
            <p:cNvPr id="103" name="tx103"/>
            <p:cNvSpPr/>
            <p:nvPr/>
          </p:nvSpPr>
          <p:spPr>
            <a:xfrm>
              <a:off x="3668468" y="3088196"/>
              <a:ext cx="133733"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1.76</a:t>
              </a:r>
            </a:p>
          </p:txBody>
        </p:sp>
        <p:sp>
          <p:nvSpPr>
            <p:cNvPr id="104" name="tx104"/>
            <p:cNvSpPr/>
            <p:nvPr/>
          </p:nvSpPr>
          <p:spPr>
            <a:xfrm>
              <a:off x="3907917" y="315287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0.69</a:t>
              </a:r>
            </a:p>
          </p:txBody>
        </p:sp>
        <p:sp>
          <p:nvSpPr>
            <p:cNvPr id="105" name="tx105"/>
            <p:cNvSpPr/>
            <p:nvPr/>
          </p:nvSpPr>
          <p:spPr>
            <a:xfrm>
              <a:off x="4147367" y="2924637"/>
              <a:ext cx="133733" cy="4094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4.46</a:t>
              </a:r>
            </a:p>
          </p:txBody>
        </p:sp>
        <p:sp>
          <p:nvSpPr>
            <p:cNvPr id="106" name="tx106"/>
            <p:cNvSpPr/>
            <p:nvPr/>
          </p:nvSpPr>
          <p:spPr>
            <a:xfrm>
              <a:off x="4386817" y="3067551"/>
              <a:ext cx="133733" cy="40228"/>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2.11</a:t>
              </a:r>
            </a:p>
          </p:txBody>
        </p:sp>
        <p:sp>
          <p:nvSpPr>
            <p:cNvPr id="107" name="tx107"/>
            <p:cNvSpPr/>
            <p:nvPr/>
          </p:nvSpPr>
          <p:spPr>
            <a:xfrm>
              <a:off x="4626267" y="2998319"/>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3.24</a:t>
              </a:r>
            </a:p>
          </p:txBody>
        </p:sp>
        <p:sp>
          <p:nvSpPr>
            <p:cNvPr id="108" name="tx108"/>
            <p:cNvSpPr/>
            <p:nvPr/>
          </p:nvSpPr>
          <p:spPr>
            <a:xfrm>
              <a:off x="4865717" y="3045832"/>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2.46</a:t>
              </a:r>
            </a:p>
          </p:txBody>
        </p:sp>
        <p:sp>
          <p:nvSpPr>
            <p:cNvPr id="109" name="tx109"/>
            <p:cNvSpPr/>
            <p:nvPr/>
          </p:nvSpPr>
          <p:spPr>
            <a:xfrm>
              <a:off x="5105167" y="3172916"/>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0.36</a:t>
              </a:r>
            </a:p>
          </p:txBody>
        </p:sp>
        <p:sp>
          <p:nvSpPr>
            <p:cNvPr id="110" name="tx110"/>
            <p:cNvSpPr/>
            <p:nvPr/>
          </p:nvSpPr>
          <p:spPr>
            <a:xfrm>
              <a:off x="5344617" y="2925881"/>
              <a:ext cx="133733" cy="40281"/>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4.45</a:t>
              </a:r>
            </a:p>
          </p:txBody>
        </p:sp>
        <p:sp>
          <p:nvSpPr>
            <p:cNvPr id="111" name="tx111"/>
            <p:cNvSpPr/>
            <p:nvPr/>
          </p:nvSpPr>
          <p:spPr>
            <a:xfrm>
              <a:off x="5584067" y="3085043"/>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1.81</a:t>
              </a:r>
            </a:p>
          </p:txBody>
        </p:sp>
        <p:sp>
          <p:nvSpPr>
            <p:cNvPr id="112" name="tx112"/>
            <p:cNvSpPr/>
            <p:nvPr/>
          </p:nvSpPr>
          <p:spPr>
            <a:xfrm>
              <a:off x="5823517" y="3080333"/>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1.89</a:t>
              </a:r>
            </a:p>
          </p:txBody>
        </p:sp>
        <p:sp>
          <p:nvSpPr>
            <p:cNvPr id="113" name="tx113"/>
            <p:cNvSpPr/>
            <p:nvPr/>
          </p:nvSpPr>
          <p:spPr>
            <a:xfrm>
              <a:off x="6110976" y="3194971"/>
              <a:ext cx="37714"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a:t>
              </a:r>
            </a:p>
          </p:txBody>
        </p:sp>
        <p:sp>
          <p:nvSpPr>
            <p:cNvPr id="114" name="tx114"/>
            <p:cNvSpPr/>
            <p:nvPr/>
          </p:nvSpPr>
          <p:spPr>
            <a:xfrm>
              <a:off x="6302416" y="3111125"/>
              <a:ext cx="133733" cy="39513"/>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1.41</a:t>
              </a:r>
            </a:p>
          </p:txBody>
        </p:sp>
        <p:sp>
          <p:nvSpPr>
            <p:cNvPr id="115" name="tx115"/>
            <p:cNvSpPr/>
            <p:nvPr/>
          </p:nvSpPr>
          <p:spPr>
            <a:xfrm>
              <a:off x="6523009" y="1540550"/>
              <a:ext cx="171447"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27.28</a:t>
              </a:r>
            </a:p>
          </p:txBody>
        </p:sp>
        <p:sp>
          <p:nvSpPr>
            <p:cNvPr id="116" name="tx116"/>
            <p:cNvSpPr/>
            <p:nvPr/>
          </p:nvSpPr>
          <p:spPr>
            <a:xfrm>
              <a:off x="6781316" y="3159295"/>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0.59</a:t>
              </a:r>
            </a:p>
          </p:txBody>
        </p:sp>
        <p:sp>
          <p:nvSpPr>
            <p:cNvPr id="117" name="tx117"/>
            <p:cNvSpPr/>
            <p:nvPr/>
          </p:nvSpPr>
          <p:spPr>
            <a:xfrm>
              <a:off x="7020766" y="2963863"/>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3.81</a:t>
              </a:r>
            </a:p>
          </p:txBody>
        </p:sp>
        <p:sp>
          <p:nvSpPr>
            <p:cNvPr id="118" name="tx118"/>
            <p:cNvSpPr/>
            <p:nvPr/>
          </p:nvSpPr>
          <p:spPr>
            <a:xfrm>
              <a:off x="7260216" y="2814319"/>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6.28</a:t>
              </a:r>
            </a:p>
          </p:txBody>
        </p:sp>
        <p:sp>
          <p:nvSpPr>
            <p:cNvPr id="119" name="tx119"/>
            <p:cNvSpPr/>
            <p:nvPr/>
          </p:nvSpPr>
          <p:spPr>
            <a:xfrm>
              <a:off x="7499666" y="3163316"/>
              <a:ext cx="133733" cy="40995"/>
            </a:xfrm>
            <a:prstGeom prst="rect">
              <a:avLst/>
            </a:prstGeom>
            <a:noFill/>
          </p:spPr>
          <p:txBody>
            <a:bodyPr lIns="0" rIns="0" tIns="0" bIns="0" anchorCtr="1" anchor="ctr" wrap="none"/>
            <a:lstStyle/>
            <a:p>
              <a:pPr algn="l" marL="0" marR="0" indent="0">
                <a:lnSpc>
                  <a:spcPts val="426"/>
                </a:lnSpc>
                <a:spcBef>
                  <a:spcPts val="0"/>
                </a:spcBef>
                <a:spcAft>
                  <a:spcPts val="0"/>
                </a:spcAft>
              </a:pPr>
              <a:r>
                <a:rPr sz="426" b="1">
                  <a:solidFill>
                    <a:srgbClr val="000000">
                      <a:alpha val="100000"/>
                    </a:srgbClr>
                  </a:solidFill>
                  <a:latin typeface="DejaVu Sans"/>
                  <a:cs typeface="DejaVu Sans"/>
                </a:rPr>
                <a:t>0.52</a:t>
              </a:r>
            </a:p>
          </p:txBody>
        </p:sp>
        <p:sp>
          <p:nvSpPr>
            <p:cNvPr id="120" name="pl120"/>
            <p:cNvSpPr/>
            <p:nvPr/>
          </p:nvSpPr>
          <p:spPr>
            <a:xfrm>
              <a:off x="903839" y="1518582"/>
              <a:ext cx="0" cy="1819862"/>
            </a:xfrm>
            <a:custGeom>
              <a:avLst/>
              <a:pathLst>
                <a:path w="0" h="1819862">
                  <a:moveTo>
                    <a:pt x="0" y="1819862"/>
                  </a:moveTo>
                  <a:lnTo>
                    <a:pt x="0" y="0"/>
                  </a:lnTo>
                </a:path>
              </a:pathLst>
            </a:custGeom>
            <a:ln w="13550" cap="flat">
              <a:solidFill>
                <a:srgbClr val="000000">
                  <a:alpha val="100000"/>
                </a:srgbClr>
              </a:solidFill>
              <a:prstDash val="solid"/>
              <a:round/>
            </a:ln>
          </p:spPr>
          <p:txBody>
            <a:bodyPr/>
            <a:lstStyle/>
            <a:p/>
          </p:txBody>
        </p:sp>
        <p:sp>
          <p:nvSpPr>
            <p:cNvPr id="121" name="tx121"/>
            <p:cNvSpPr/>
            <p:nvPr/>
          </p:nvSpPr>
          <p:spPr>
            <a:xfrm>
              <a:off x="762794" y="3210936"/>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0</a:t>
              </a:r>
            </a:p>
          </p:txBody>
        </p:sp>
        <p:sp>
          <p:nvSpPr>
            <p:cNvPr id="122" name="tx122"/>
            <p:cNvSpPr/>
            <p:nvPr/>
          </p:nvSpPr>
          <p:spPr>
            <a:xfrm>
              <a:off x="690073" y="2604438"/>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a:t>
              </a:r>
            </a:p>
          </p:txBody>
        </p:sp>
        <p:sp>
          <p:nvSpPr>
            <p:cNvPr id="123" name="tx123"/>
            <p:cNvSpPr/>
            <p:nvPr/>
          </p:nvSpPr>
          <p:spPr>
            <a:xfrm>
              <a:off x="690073" y="1997940"/>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a:t>
              </a:r>
            </a:p>
          </p:txBody>
        </p:sp>
        <p:sp>
          <p:nvSpPr>
            <p:cNvPr id="124" name="pl124"/>
            <p:cNvSpPr/>
            <p:nvPr/>
          </p:nvSpPr>
          <p:spPr>
            <a:xfrm>
              <a:off x="865881" y="3255724"/>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5" name="pl125"/>
            <p:cNvSpPr/>
            <p:nvPr/>
          </p:nvSpPr>
          <p:spPr>
            <a:xfrm>
              <a:off x="865881" y="2649226"/>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6" name="pl126"/>
            <p:cNvSpPr/>
            <p:nvPr/>
          </p:nvSpPr>
          <p:spPr>
            <a:xfrm>
              <a:off x="865881" y="2042728"/>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127" name="pl127"/>
            <p:cNvSpPr/>
            <p:nvPr/>
          </p:nvSpPr>
          <p:spPr>
            <a:xfrm>
              <a:off x="903839" y="3338445"/>
              <a:ext cx="6752486" cy="0"/>
            </a:xfrm>
            <a:custGeom>
              <a:avLst/>
              <a:pathLst>
                <a:path w="6752486" h="0">
                  <a:moveTo>
                    <a:pt x="0" y="0"/>
                  </a:moveTo>
                  <a:lnTo>
                    <a:pt x="6752486" y="0"/>
                  </a:lnTo>
                </a:path>
              </a:pathLst>
            </a:custGeom>
            <a:ln w="13550" cap="flat">
              <a:solidFill>
                <a:srgbClr val="000000">
                  <a:alpha val="100000"/>
                </a:srgbClr>
              </a:solidFill>
              <a:prstDash val="solid"/>
              <a:round/>
            </a:ln>
          </p:spPr>
          <p:txBody>
            <a:bodyPr/>
            <a:lstStyle/>
            <a:p/>
          </p:txBody>
        </p:sp>
        <p:sp>
          <p:nvSpPr>
            <p:cNvPr id="128" name="pl128"/>
            <p:cNvSpPr/>
            <p:nvPr/>
          </p:nvSpPr>
          <p:spPr>
            <a:xfrm>
              <a:off x="1047509"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29" name="pl129"/>
            <p:cNvSpPr/>
            <p:nvPr/>
          </p:nvSpPr>
          <p:spPr>
            <a:xfrm>
              <a:off x="1286959"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0" name="pl130"/>
            <p:cNvSpPr/>
            <p:nvPr/>
          </p:nvSpPr>
          <p:spPr>
            <a:xfrm>
              <a:off x="1526409"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1" name="pl131"/>
            <p:cNvSpPr/>
            <p:nvPr/>
          </p:nvSpPr>
          <p:spPr>
            <a:xfrm>
              <a:off x="1765859"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2" name="pl132"/>
            <p:cNvSpPr/>
            <p:nvPr/>
          </p:nvSpPr>
          <p:spPr>
            <a:xfrm>
              <a:off x="2005309"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3" name="pl133"/>
            <p:cNvSpPr/>
            <p:nvPr/>
          </p:nvSpPr>
          <p:spPr>
            <a:xfrm>
              <a:off x="224475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4" name="pl134"/>
            <p:cNvSpPr/>
            <p:nvPr/>
          </p:nvSpPr>
          <p:spPr>
            <a:xfrm>
              <a:off x="248420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5" name="pl135"/>
            <p:cNvSpPr/>
            <p:nvPr/>
          </p:nvSpPr>
          <p:spPr>
            <a:xfrm>
              <a:off x="272365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6" name="pl136"/>
            <p:cNvSpPr/>
            <p:nvPr/>
          </p:nvSpPr>
          <p:spPr>
            <a:xfrm>
              <a:off x="296310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7" name="pl137"/>
            <p:cNvSpPr/>
            <p:nvPr/>
          </p:nvSpPr>
          <p:spPr>
            <a:xfrm>
              <a:off x="320255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8" name="pl138"/>
            <p:cNvSpPr/>
            <p:nvPr/>
          </p:nvSpPr>
          <p:spPr>
            <a:xfrm>
              <a:off x="344200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39" name="pl139"/>
            <p:cNvSpPr/>
            <p:nvPr/>
          </p:nvSpPr>
          <p:spPr>
            <a:xfrm>
              <a:off x="368145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0" name="pl140"/>
            <p:cNvSpPr/>
            <p:nvPr/>
          </p:nvSpPr>
          <p:spPr>
            <a:xfrm>
              <a:off x="392090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1" name="pl141"/>
            <p:cNvSpPr/>
            <p:nvPr/>
          </p:nvSpPr>
          <p:spPr>
            <a:xfrm>
              <a:off x="4160358"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2" name="pl142"/>
            <p:cNvSpPr/>
            <p:nvPr/>
          </p:nvSpPr>
          <p:spPr>
            <a:xfrm>
              <a:off x="439980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3" name="pl143"/>
            <p:cNvSpPr/>
            <p:nvPr/>
          </p:nvSpPr>
          <p:spPr>
            <a:xfrm>
              <a:off x="463925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4" name="pl144"/>
            <p:cNvSpPr/>
            <p:nvPr/>
          </p:nvSpPr>
          <p:spPr>
            <a:xfrm>
              <a:off x="487870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5" name="pl145"/>
            <p:cNvSpPr/>
            <p:nvPr/>
          </p:nvSpPr>
          <p:spPr>
            <a:xfrm>
              <a:off x="511815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6" name="pl146"/>
            <p:cNvSpPr/>
            <p:nvPr/>
          </p:nvSpPr>
          <p:spPr>
            <a:xfrm>
              <a:off x="535760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7" name="pl147"/>
            <p:cNvSpPr/>
            <p:nvPr/>
          </p:nvSpPr>
          <p:spPr>
            <a:xfrm>
              <a:off x="559705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8" name="pl148"/>
            <p:cNvSpPr/>
            <p:nvPr/>
          </p:nvSpPr>
          <p:spPr>
            <a:xfrm>
              <a:off x="583650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49" name="pl149"/>
            <p:cNvSpPr/>
            <p:nvPr/>
          </p:nvSpPr>
          <p:spPr>
            <a:xfrm>
              <a:off x="607595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0" name="pl150"/>
            <p:cNvSpPr/>
            <p:nvPr/>
          </p:nvSpPr>
          <p:spPr>
            <a:xfrm>
              <a:off x="631540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1" name="pl151"/>
            <p:cNvSpPr/>
            <p:nvPr/>
          </p:nvSpPr>
          <p:spPr>
            <a:xfrm>
              <a:off x="6554857"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2" name="pl152"/>
            <p:cNvSpPr/>
            <p:nvPr/>
          </p:nvSpPr>
          <p:spPr>
            <a:xfrm>
              <a:off x="6794306"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3" name="pl153"/>
            <p:cNvSpPr/>
            <p:nvPr/>
          </p:nvSpPr>
          <p:spPr>
            <a:xfrm>
              <a:off x="7033756"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4" name="pl154"/>
            <p:cNvSpPr/>
            <p:nvPr/>
          </p:nvSpPr>
          <p:spPr>
            <a:xfrm>
              <a:off x="7273206"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5" name="pl155"/>
            <p:cNvSpPr/>
            <p:nvPr/>
          </p:nvSpPr>
          <p:spPr>
            <a:xfrm>
              <a:off x="7512656" y="3338445"/>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156" name="tx156"/>
            <p:cNvSpPr/>
            <p:nvPr/>
          </p:nvSpPr>
          <p:spPr>
            <a:xfrm rot="-5400000">
              <a:off x="677894" y="3844943"/>
              <a:ext cx="808732"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Andhra Pradesh</a:t>
              </a:r>
            </a:p>
          </p:txBody>
        </p:sp>
        <p:sp>
          <p:nvSpPr>
            <p:cNvPr id="157" name="tx157"/>
            <p:cNvSpPr/>
            <p:nvPr/>
          </p:nvSpPr>
          <p:spPr>
            <a:xfrm rot="-5400000">
              <a:off x="844220" y="3844943"/>
              <a:ext cx="954980"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Arunachal Pradesh</a:t>
              </a:r>
            </a:p>
          </p:txBody>
        </p:sp>
        <p:sp>
          <p:nvSpPr>
            <p:cNvPr id="158" name="tx158"/>
            <p:cNvSpPr/>
            <p:nvPr/>
          </p:nvSpPr>
          <p:spPr>
            <a:xfrm rot="-5400000">
              <a:off x="1394423" y="3846506"/>
              <a:ext cx="336599" cy="7550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Assam</a:t>
              </a:r>
            </a:p>
          </p:txBody>
        </p:sp>
        <p:sp>
          <p:nvSpPr>
            <p:cNvPr id="159" name="tx159"/>
            <p:cNvSpPr/>
            <p:nvPr/>
          </p:nvSpPr>
          <p:spPr>
            <a:xfrm rot="-5400000">
              <a:off x="1667434" y="3844943"/>
              <a:ext cx="266352"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Bihar</a:t>
              </a:r>
            </a:p>
          </p:txBody>
        </p:sp>
        <p:sp>
          <p:nvSpPr>
            <p:cNvPr id="160" name="tx160"/>
            <p:cNvSpPr/>
            <p:nvPr/>
          </p:nvSpPr>
          <p:spPr>
            <a:xfrm rot="-5400000">
              <a:off x="1702344" y="3835096"/>
              <a:ext cx="65573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Chhattisgarh</a:t>
              </a:r>
            </a:p>
          </p:txBody>
        </p:sp>
        <p:sp>
          <p:nvSpPr>
            <p:cNvPr id="161" name="tx161"/>
            <p:cNvSpPr/>
            <p:nvPr/>
          </p:nvSpPr>
          <p:spPr>
            <a:xfrm rot="-5400000">
              <a:off x="2178828" y="3845836"/>
              <a:ext cx="203150"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Goa</a:t>
              </a:r>
            </a:p>
          </p:txBody>
        </p:sp>
        <p:sp>
          <p:nvSpPr>
            <p:cNvPr id="162" name="tx162"/>
            <p:cNvSpPr/>
            <p:nvPr/>
          </p:nvSpPr>
          <p:spPr>
            <a:xfrm rot="-5400000">
              <a:off x="2320373" y="3835096"/>
              <a:ext cx="377477"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Gujarat</a:t>
              </a:r>
            </a:p>
          </p:txBody>
        </p:sp>
        <p:sp>
          <p:nvSpPr>
            <p:cNvPr id="163" name="tx163"/>
            <p:cNvSpPr/>
            <p:nvPr/>
          </p:nvSpPr>
          <p:spPr>
            <a:xfrm rot="-5400000">
              <a:off x="2535391" y="3836659"/>
              <a:ext cx="429468" cy="9520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Haryana</a:t>
              </a:r>
            </a:p>
          </p:txBody>
        </p:sp>
        <p:sp>
          <p:nvSpPr>
            <p:cNvPr id="164" name="tx164"/>
            <p:cNvSpPr/>
            <p:nvPr/>
          </p:nvSpPr>
          <p:spPr>
            <a:xfrm rot="-5400000">
              <a:off x="2538601" y="3844943"/>
              <a:ext cx="918517"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Himachal Pradesh</a:t>
              </a:r>
            </a:p>
          </p:txBody>
        </p:sp>
        <p:sp>
          <p:nvSpPr>
            <p:cNvPr id="165" name="tx165"/>
            <p:cNvSpPr/>
            <p:nvPr/>
          </p:nvSpPr>
          <p:spPr>
            <a:xfrm rot="-5400000">
              <a:off x="2971478" y="3835493"/>
              <a:ext cx="512762" cy="97532"/>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Jharkhand</a:t>
              </a:r>
            </a:p>
          </p:txBody>
        </p:sp>
        <p:sp>
          <p:nvSpPr>
            <p:cNvPr id="166" name="tx166"/>
            <p:cNvSpPr/>
            <p:nvPr/>
          </p:nvSpPr>
          <p:spPr>
            <a:xfrm rot="-5400000">
              <a:off x="3216508" y="3844943"/>
              <a:ext cx="520501"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Karnataka</a:t>
              </a:r>
            </a:p>
          </p:txBody>
        </p:sp>
        <p:sp>
          <p:nvSpPr>
            <p:cNvPr id="167" name="tx167"/>
            <p:cNvSpPr/>
            <p:nvPr/>
          </p:nvSpPr>
          <p:spPr>
            <a:xfrm rot="-5400000">
              <a:off x="3554383" y="3844943"/>
              <a:ext cx="323651"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Kerala</a:t>
              </a:r>
            </a:p>
          </p:txBody>
        </p:sp>
        <p:sp>
          <p:nvSpPr>
            <p:cNvPr id="168" name="tx168"/>
            <p:cNvSpPr/>
            <p:nvPr/>
          </p:nvSpPr>
          <p:spPr>
            <a:xfrm rot="-5400000">
              <a:off x="3524256" y="3835096"/>
              <a:ext cx="843111"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Madhya Pradesh</a:t>
              </a:r>
            </a:p>
          </p:txBody>
        </p:sp>
        <p:sp>
          <p:nvSpPr>
            <p:cNvPr id="169" name="tx169"/>
            <p:cNvSpPr/>
            <p:nvPr/>
          </p:nvSpPr>
          <p:spPr>
            <a:xfrm rot="-5400000">
              <a:off x="3874211" y="3844943"/>
              <a:ext cx="641796"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Maharashtra</a:t>
              </a:r>
            </a:p>
          </p:txBody>
        </p:sp>
        <p:sp>
          <p:nvSpPr>
            <p:cNvPr id="170" name="tx170"/>
            <p:cNvSpPr/>
            <p:nvPr/>
          </p:nvSpPr>
          <p:spPr>
            <a:xfrm rot="-5400000">
              <a:off x="4218113" y="3835096"/>
              <a:ext cx="41319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Manipur</a:t>
              </a:r>
            </a:p>
          </p:txBody>
        </p:sp>
        <p:sp>
          <p:nvSpPr>
            <p:cNvPr id="171" name="tx171"/>
            <p:cNvSpPr/>
            <p:nvPr/>
          </p:nvSpPr>
          <p:spPr>
            <a:xfrm rot="-5400000">
              <a:off x="4387068" y="3835096"/>
              <a:ext cx="55418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Meghalaya</a:t>
              </a:r>
            </a:p>
          </p:txBody>
        </p:sp>
        <p:sp>
          <p:nvSpPr>
            <p:cNvPr id="172" name="tx172"/>
            <p:cNvSpPr/>
            <p:nvPr/>
          </p:nvSpPr>
          <p:spPr>
            <a:xfrm rot="-5400000">
              <a:off x="4696269" y="3844943"/>
              <a:ext cx="434379"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Mizoram</a:t>
              </a:r>
            </a:p>
          </p:txBody>
        </p:sp>
        <p:sp>
          <p:nvSpPr>
            <p:cNvPr id="173" name="tx173"/>
            <p:cNvSpPr/>
            <p:nvPr/>
          </p:nvSpPr>
          <p:spPr>
            <a:xfrm rot="-5400000">
              <a:off x="4900868" y="3835096"/>
              <a:ext cx="484385"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Nagaland</a:t>
              </a:r>
            </a:p>
          </p:txBody>
        </p:sp>
        <p:sp>
          <p:nvSpPr>
            <p:cNvPr id="174" name="tx174"/>
            <p:cNvSpPr/>
            <p:nvPr/>
          </p:nvSpPr>
          <p:spPr>
            <a:xfrm rot="-5400000">
              <a:off x="5216220" y="3844943"/>
              <a:ext cx="352276"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Odisha</a:t>
              </a:r>
            </a:p>
          </p:txBody>
        </p:sp>
        <p:sp>
          <p:nvSpPr>
            <p:cNvPr id="175" name="tx175"/>
            <p:cNvSpPr/>
            <p:nvPr/>
          </p:nvSpPr>
          <p:spPr>
            <a:xfrm rot="-5400000">
              <a:off x="5449444" y="3835096"/>
              <a:ext cx="345033"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Punjab</a:t>
              </a:r>
            </a:p>
          </p:txBody>
        </p:sp>
        <p:sp>
          <p:nvSpPr>
            <p:cNvPr id="176" name="tx176"/>
            <p:cNvSpPr/>
            <p:nvPr/>
          </p:nvSpPr>
          <p:spPr>
            <a:xfrm rot="-5400000">
              <a:off x="5607832" y="3835096"/>
              <a:ext cx="50715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Rajasthan</a:t>
              </a:r>
            </a:p>
          </p:txBody>
        </p:sp>
        <p:sp>
          <p:nvSpPr>
            <p:cNvPr id="177" name="tx177"/>
            <p:cNvSpPr/>
            <p:nvPr/>
          </p:nvSpPr>
          <p:spPr>
            <a:xfrm rot="-5400000">
              <a:off x="5941912" y="3844943"/>
              <a:ext cx="337591"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Sikkim</a:t>
              </a:r>
            </a:p>
          </p:txBody>
        </p:sp>
        <p:sp>
          <p:nvSpPr>
            <p:cNvPr id="178" name="tx178"/>
            <p:cNvSpPr/>
            <p:nvPr/>
          </p:nvSpPr>
          <p:spPr>
            <a:xfrm rot="-5400000">
              <a:off x="6060563" y="3844943"/>
              <a:ext cx="579189"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Tamil Nadu</a:t>
              </a:r>
            </a:p>
          </p:txBody>
        </p:sp>
        <p:sp>
          <p:nvSpPr>
            <p:cNvPr id="179" name="tx179"/>
            <p:cNvSpPr/>
            <p:nvPr/>
          </p:nvSpPr>
          <p:spPr>
            <a:xfrm rot="-5400000">
              <a:off x="6313333" y="3835096"/>
              <a:ext cx="532854"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Telangana</a:t>
              </a:r>
            </a:p>
          </p:txBody>
        </p:sp>
        <p:sp>
          <p:nvSpPr>
            <p:cNvPr id="180" name="tx180"/>
            <p:cNvSpPr/>
            <p:nvPr/>
          </p:nvSpPr>
          <p:spPr>
            <a:xfrm rot="-5400000">
              <a:off x="6636722" y="3835096"/>
              <a:ext cx="364976"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Tripura</a:t>
              </a:r>
            </a:p>
          </p:txBody>
        </p:sp>
        <p:sp>
          <p:nvSpPr>
            <p:cNvPr id="181" name="tx181"/>
            <p:cNvSpPr/>
            <p:nvPr/>
          </p:nvSpPr>
          <p:spPr>
            <a:xfrm rot="-5400000">
              <a:off x="6718514" y="3844943"/>
              <a:ext cx="699988"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Uttar Pradesh</a:t>
              </a:r>
            </a:p>
          </p:txBody>
        </p:sp>
        <p:sp>
          <p:nvSpPr>
            <p:cNvPr id="182" name="tx182"/>
            <p:cNvSpPr/>
            <p:nvPr/>
          </p:nvSpPr>
          <p:spPr>
            <a:xfrm rot="-5400000">
              <a:off x="6990606" y="3844943"/>
              <a:ext cx="634702" cy="78630"/>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Uttarakhand</a:t>
              </a:r>
            </a:p>
          </p:txBody>
        </p:sp>
        <p:sp>
          <p:nvSpPr>
            <p:cNvPr id="183" name="tx183"/>
            <p:cNvSpPr/>
            <p:nvPr/>
          </p:nvSpPr>
          <p:spPr>
            <a:xfrm rot="-5400000">
              <a:off x="7217753" y="3835096"/>
              <a:ext cx="639613" cy="98325"/>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West Bengal</a:t>
              </a:r>
            </a:p>
          </p:txBody>
        </p:sp>
        <p:sp>
          <p:nvSpPr>
            <p:cNvPr id="184" name="tx184"/>
            <p:cNvSpPr/>
            <p:nvPr/>
          </p:nvSpPr>
          <p:spPr>
            <a:xfrm>
              <a:off x="4112000" y="4396234"/>
              <a:ext cx="336165" cy="96056"/>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State</a:t>
              </a:r>
            </a:p>
          </p:txBody>
        </p:sp>
        <p:sp>
          <p:nvSpPr>
            <p:cNvPr id="185" name="tx185"/>
            <p:cNvSpPr/>
            <p:nvPr/>
          </p:nvSpPr>
          <p:spPr>
            <a:xfrm rot="-5400000">
              <a:off x="398425" y="2381322"/>
              <a:ext cx="360164"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Rates</a:t>
              </a:r>
            </a:p>
          </p:txBody>
        </p:sp>
        <p:sp>
          <p:nvSpPr>
            <p:cNvPr id="186" name="rc186"/>
            <p:cNvSpPr/>
            <p:nvPr/>
          </p:nvSpPr>
          <p:spPr>
            <a:xfrm>
              <a:off x="7808157" y="2023784"/>
              <a:ext cx="802727" cy="809458"/>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187" name="tx187"/>
            <p:cNvSpPr/>
            <p:nvPr/>
          </p:nvSpPr>
          <p:spPr>
            <a:xfrm>
              <a:off x="7884072" y="2113392"/>
              <a:ext cx="391715" cy="113258"/>
            </a:xfrm>
            <a:prstGeom prst="rect">
              <a:avLst/>
            </a:prstGeom>
            <a:noFill/>
          </p:spPr>
          <p:txBody>
            <a:bodyPr lIns="0" rIns="0" tIns="0" bIns="0" anchorCtr="1" anchor="ctr" wrap="none"/>
            <a:lstStyle/>
            <a:p>
              <a:pPr algn="l" marL="0" marR="0" indent="0">
                <a:lnSpc>
                  <a:spcPts val="1200"/>
                </a:lnSpc>
                <a:spcBef>
                  <a:spcPts val="0"/>
                </a:spcBef>
                <a:spcAft>
                  <a:spcPts val="0"/>
                </a:spcAft>
              </a:pPr>
              <a:r>
                <a:rPr sz="1200" b="1">
                  <a:solidFill>
                    <a:srgbClr val="000000">
                      <a:alpha val="100000"/>
                    </a:srgbClr>
                  </a:solidFill>
                  <a:latin typeface="DejaVu Sans"/>
                  <a:cs typeface="DejaVu Sans"/>
                </a:rPr>
                <a:t>Year</a:t>
              </a:r>
            </a:p>
          </p:txBody>
        </p:sp>
        <p:sp>
          <p:nvSpPr>
            <p:cNvPr id="188" name="rc188"/>
            <p:cNvSpPr/>
            <p:nvPr/>
          </p:nvSpPr>
          <p:spPr>
            <a:xfrm>
              <a:off x="7884072" y="2318415"/>
              <a:ext cx="219455" cy="219456"/>
            </a:xfrm>
            <a:prstGeom prst="rect">
              <a:avLst/>
            </a:prstGeom>
            <a:solidFill>
              <a:srgbClr val="FFFFFF">
                <a:alpha val="100000"/>
              </a:srgbClr>
            </a:solidFill>
          </p:spPr>
          <p:txBody>
            <a:bodyPr/>
            <a:lstStyle/>
            <a:p/>
          </p:txBody>
        </p:sp>
        <p:sp>
          <p:nvSpPr>
            <p:cNvPr id="189" name="rc189"/>
            <p:cNvSpPr/>
            <p:nvPr/>
          </p:nvSpPr>
          <p:spPr>
            <a:xfrm>
              <a:off x="7893072" y="2327415"/>
              <a:ext cx="201455" cy="201456"/>
            </a:xfrm>
            <a:prstGeom prst="rect">
              <a:avLst/>
            </a:prstGeom>
            <a:solidFill>
              <a:srgbClr val="F8766D">
                <a:alpha val="100000"/>
              </a:srgbClr>
            </a:solidFill>
          </p:spPr>
          <p:txBody>
            <a:bodyPr/>
            <a:lstStyle/>
            <a:p/>
          </p:txBody>
        </p:sp>
        <p:sp>
          <p:nvSpPr>
            <p:cNvPr id="190" name="rc190"/>
            <p:cNvSpPr/>
            <p:nvPr/>
          </p:nvSpPr>
          <p:spPr>
            <a:xfrm>
              <a:off x="7884072" y="2537871"/>
              <a:ext cx="219455" cy="219456"/>
            </a:xfrm>
            <a:prstGeom prst="rect">
              <a:avLst/>
            </a:prstGeom>
            <a:solidFill>
              <a:srgbClr val="FFFFFF">
                <a:alpha val="100000"/>
              </a:srgbClr>
            </a:solidFill>
          </p:spPr>
          <p:txBody>
            <a:bodyPr/>
            <a:lstStyle/>
            <a:p/>
          </p:txBody>
        </p:sp>
        <p:sp>
          <p:nvSpPr>
            <p:cNvPr id="191" name="rc191"/>
            <p:cNvSpPr/>
            <p:nvPr/>
          </p:nvSpPr>
          <p:spPr>
            <a:xfrm>
              <a:off x="7893072" y="2546871"/>
              <a:ext cx="201455" cy="201456"/>
            </a:xfrm>
            <a:prstGeom prst="rect">
              <a:avLst/>
            </a:prstGeom>
            <a:solidFill>
              <a:srgbClr val="00BFC4">
                <a:alpha val="100000"/>
              </a:srgbClr>
            </a:solidFill>
          </p:spPr>
          <p:txBody>
            <a:bodyPr/>
            <a:lstStyle/>
            <a:p/>
          </p:txBody>
        </p:sp>
        <p:sp>
          <p:nvSpPr>
            <p:cNvPr id="192" name="tx192"/>
            <p:cNvSpPr/>
            <p:nvPr/>
          </p:nvSpPr>
          <p:spPr>
            <a:xfrm>
              <a:off x="8179443" y="2373402"/>
              <a:ext cx="355525" cy="10566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2020</a:t>
              </a:r>
            </a:p>
          </p:txBody>
        </p:sp>
        <p:sp>
          <p:nvSpPr>
            <p:cNvPr id="193" name="tx193"/>
            <p:cNvSpPr/>
            <p:nvPr/>
          </p:nvSpPr>
          <p:spPr>
            <a:xfrm>
              <a:off x="8179443" y="2592858"/>
              <a:ext cx="355525" cy="105661"/>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DejaVu Sans"/>
                  <a:cs typeface="DejaVu Sans"/>
                </a:rPr>
                <a:t>2021</a:t>
              </a:r>
            </a:p>
          </p:txBody>
        </p:sp>
        <p:sp>
          <p:nvSpPr>
            <p:cNvPr id="194" name="tx194"/>
            <p:cNvSpPr/>
            <p:nvPr/>
          </p:nvSpPr>
          <p:spPr>
            <a:xfrm>
              <a:off x="903839" y="1232224"/>
              <a:ext cx="3087885"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Rates: State-Wise</a:t>
              </a:r>
            </a:p>
          </p:txBody>
        </p:sp>
      </p:gr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Major States</a:t>
            </a:r>
          </a:p>
        </p:txBody>
      </p:sp>
      <p:sp>
        <p:nvSpPr>
          <p:cNvPr id="3" name="Content Placeholder 2"/>
          <p:cNvSpPr>
            <a:spLocks noGrp="1"/>
          </p:cNvSpPr>
          <p:nvPr>
            <p:ph idx="1"/>
          </p:nvPr>
        </p:nvSpPr>
        <p:spPr/>
        <p:txBody>
          <a:bodyPr/>
          <a:lstStyle/>
          <a:p>
            <a:pPr lvl="0"/>
            <a:r>
              <a:rPr/>
              <a:t>For the year 2020, </a:t>
            </a:r>
            <a:r>
              <a:rPr b="1"/>
              <a:t>71.72579 %</a:t>
            </a:r>
            <a:r>
              <a:rPr/>
              <a:t> of the total cyber crimes reported in the country India in 2021 came only from the five states: Telangana, Uttar Pradesh, Karnataka, Maharashtra and Assam. However, they contributed to almost 36% of the Indian Population.</a:t>
            </a:r>
          </a:p>
          <a:p>
            <a:pPr lvl="0"/>
            <a:r>
              <a:rPr/>
              <a:t>For the year 2021, </a:t>
            </a:r>
            <a:r>
              <a:rPr b="1"/>
              <a:t>71.12168 %</a:t>
            </a:r>
            <a:r>
              <a:rPr/>
              <a:t> of the total cyber-crimes reported in the country India in 2021 came only from the five states: Telangana, Uttar Pradesh, Karnataka, Maharashtra and Assam. However, they together contributed almost 36% of the Indian Population.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Telangana</a:t>
            </a:r>
          </a:p>
        </p:txBody>
      </p:sp>
      <p:grpSp xmlns:pic="http://schemas.openxmlformats.org/drawingml/2006/picture">
        <p:nvGrpSpPr>
          <p:cNvPr id="3" name="grp2"/>
          <p:cNvGrpSpPr/>
          <p:nvPr/>
        </p:nvGrpSpPr>
        <p:grpSpPr>
          <a:xfrm>
            <a:off x="457200" y="1200151"/>
            <a:ext cx="4038600" cy="3394471"/>
            <a:chOff x="457200" y="1200151"/>
            <a:chExt cx="4038600" cy="3394471"/>
          </a:xfrm>
        </p:grpSpPr>
        <p:sp>
          <p:nvSpPr>
            <p:cNvPr id="4" name="rc4"/>
            <p:cNvSpPr/>
            <p:nvPr/>
          </p:nvSpPr>
          <p:spPr>
            <a:xfrm>
              <a:off x="457200" y="1200151"/>
              <a:ext cx="4038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1122002" y="3594881"/>
              <a:ext cx="3297881" cy="0"/>
            </a:xfrm>
            <a:custGeom>
              <a:avLst/>
              <a:pathLst>
                <a:path w="3297881" h="0">
                  <a:moveTo>
                    <a:pt x="0" y="0"/>
                  </a:moveTo>
                  <a:lnTo>
                    <a:pt x="3297881" y="0"/>
                  </a:lnTo>
                  <a:lnTo>
                    <a:pt x="3297881" y="0"/>
                  </a:lnTo>
                </a:path>
              </a:pathLst>
            </a:custGeom>
            <a:ln w="14782" cap="flat">
              <a:solidFill>
                <a:srgbClr val="BEBEBE">
                  <a:alpha val="100000"/>
                </a:srgbClr>
              </a:solidFill>
              <a:prstDash val="dot"/>
              <a:round/>
            </a:ln>
          </p:spPr>
          <p:txBody>
            <a:bodyPr/>
            <a:lstStyle/>
            <a:p/>
          </p:txBody>
        </p:sp>
        <p:sp>
          <p:nvSpPr>
            <p:cNvPr id="6" name="pl6"/>
            <p:cNvSpPr/>
            <p:nvPr/>
          </p:nvSpPr>
          <p:spPr>
            <a:xfrm>
              <a:off x="1122002" y="2966301"/>
              <a:ext cx="3297881" cy="0"/>
            </a:xfrm>
            <a:custGeom>
              <a:avLst/>
              <a:pathLst>
                <a:path w="3297881" h="0">
                  <a:moveTo>
                    <a:pt x="0" y="0"/>
                  </a:moveTo>
                  <a:lnTo>
                    <a:pt x="3297881" y="0"/>
                  </a:lnTo>
                  <a:lnTo>
                    <a:pt x="3297881" y="0"/>
                  </a:lnTo>
                </a:path>
              </a:pathLst>
            </a:custGeom>
            <a:ln w="14782" cap="flat">
              <a:solidFill>
                <a:srgbClr val="BEBEBE">
                  <a:alpha val="100000"/>
                </a:srgbClr>
              </a:solidFill>
              <a:prstDash val="dot"/>
              <a:round/>
            </a:ln>
          </p:spPr>
          <p:txBody>
            <a:bodyPr/>
            <a:lstStyle/>
            <a:p/>
          </p:txBody>
        </p:sp>
        <p:sp>
          <p:nvSpPr>
            <p:cNvPr id="7" name="pl7"/>
            <p:cNvSpPr/>
            <p:nvPr/>
          </p:nvSpPr>
          <p:spPr>
            <a:xfrm>
              <a:off x="1122002" y="2337722"/>
              <a:ext cx="3297881" cy="0"/>
            </a:xfrm>
            <a:custGeom>
              <a:avLst/>
              <a:pathLst>
                <a:path w="3297881" h="0">
                  <a:moveTo>
                    <a:pt x="0" y="0"/>
                  </a:moveTo>
                  <a:lnTo>
                    <a:pt x="3297881" y="0"/>
                  </a:lnTo>
                  <a:lnTo>
                    <a:pt x="3297881" y="0"/>
                  </a:lnTo>
                </a:path>
              </a:pathLst>
            </a:custGeom>
            <a:ln w="14782" cap="flat">
              <a:solidFill>
                <a:srgbClr val="BEBEBE">
                  <a:alpha val="100000"/>
                </a:srgbClr>
              </a:solidFill>
              <a:prstDash val="dot"/>
              <a:round/>
            </a:ln>
          </p:spPr>
          <p:txBody>
            <a:bodyPr/>
            <a:lstStyle/>
            <a:p/>
          </p:txBody>
        </p:sp>
        <p:sp>
          <p:nvSpPr>
            <p:cNvPr id="8" name="pl8"/>
            <p:cNvSpPr/>
            <p:nvPr/>
          </p:nvSpPr>
          <p:spPr>
            <a:xfrm>
              <a:off x="1122002" y="1709142"/>
              <a:ext cx="3297881" cy="0"/>
            </a:xfrm>
            <a:custGeom>
              <a:avLst/>
              <a:pathLst>
                <a:path w="3297881" h="0">
                  <a:moveTo>
                    <a:pt x="0" y="0"/>
                  </a:moveTo>
                  <a:lnTo>
                    <a:pt x="3297881" y="0"/>
                  </a:lnTo>
                  <a:lnTo>
                    <a:pt x="3297881" y="0"/>
                  </a:lnTo>
                </a:path>
              </a:pathLst>
            </a:custGeom>
            <a:ln w="14782" cap="flat">
              <a:solidFill>
                <a:srgbClr val="BEBEBE">
                  <a:alpha val="100000"/>
                </a:srgbClr>
              </a:solidFill>
              <a:prstDash val="dot"/>
              <a:round/>
            </a:ln>
          </p:spPr>
          <p:txBody>
            <a:bodyPr/>
            <a:lstStyle/>
            <a:p/>
          </p:txBody>
        </p:sp>
        <p:sp>
          <p:nvSpPr>
            <p:cNvPr id="9" name="pl9"/>
            <p:cNvSpPr/>
            <p:nvPr/>
          </p:nvSpPr>
          <p:spPr>
            <a:xfrm>
              <a:off x="1502527" y="1632958"/>
              <a:ext cx="2536832" cy="2287526"/>
            </a:xfrm>
            <a:custGeom>
              <a:avLst/>
              <a:pathLst>
                <a:path w="2536832" h="2287526">
                  <a:moveTo>
                    <a:pt x="0" y="2286520"/>
                  </a:moveTo>
                  <a:lnTo>
                    <a:pt x="634208" y="2287526"/>
                  </a:lnTo>
                  <a:lnTo>
                    <a:pt x="1268416" y="1913899"/>
                  </a:lnTo>
                  <a:lnTo>
                    <a:pt x="1902624" y="1327308"/>
                  </a:lnTo>
                  <a:lnTo>
                    <a:pt x="2536832" y="0"/>
                  </a:lnTo>
                </a:path>
              </a:pathLst>
            </a:custGeom>
            <a:ln w="13550" cap="flat">
              <a:solidFill>
                <a:srgbClr val="FF0000">
                  <a:alpha val="100000"/>
                </a:srgbClr>
              </a:solidFill>
              <a:prstDash val="solid"/>
              <a:round/>
            </a:ln>
          </p:spPr>
          <p:txBody>
            <a:bodyPr/>
            <a:lstStyle/>
            <a:p/>
          </p:txBody>
        </p:sp>
        <p:sp>
          <p:nvSpPr>
            <p:cNvPr id="10" name="pt10"/>
            <p:cNvSpPr/>
            <p:nvPr/>
          </p:nvSpPr>
          <p:spPr>
            <a:xfrm>
              <a:off x="1477701" y="389465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1" name="pt11"/>
            <p:cNvSpPr/>
            <p:nvPr/>
          </p:nvSpPr>
          <p:spPr>
            <a:xfrm>
              <a:off x="2111909"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2746117" y="352203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3380325" y="293544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pt14"/>
            <p:cNvSpPr/>
            <p:nvPr/>
          </p:nvSpPr>
          <p:spPr>
            <a:xfrm>
              <a:off x="4014533"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tx15"/>
            <p:cNvSpPr/>
            <p:nvPr/>
          </p:nvSpPr>
          <p:spPr>
            <a:xfrm>
              <a:off x="1387576" y="3818224"/>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1209</a:t>
              </a:r>
            </a:p>
          </p:txBody>
        </p:sp>
        <p:sp>
          <p:nvSpPr>
            <p:cNvPr id="16" name="tx16"/>
            <p:cNvSpPr/>
            <p:nvPr/>
          </p:nvSpPr>
          <p:spPr>
            <a:xfrm>
              <a:off x="2021784" y="3819230"/>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1205</a:t>
              </a:r>
            </a:p>
          </p:txBody>
        </p:sp>
        <p:sp>
          <p:nvSpPr>
            <p:cNvPr id="17" name="tx17"/>
            <p:cNvSpPr/>
            <p:nvPr/>
          </p:nvSpPr>
          <p:spPr>
            <a:xfrm>
              <a:off x="2655992" y="3445602"/>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2691</a:t>
              </a:r>
            </a:p>
          </p:txBody>
        </p:sp>
        <p:sp>
          <p:nvSpPr>
            <p:cNvPr id="18" name="tx18"/>
            <p:cNvSpPr/>
            <p:nvPr/>
          </p:nvSpPr>
          <p:spPr>
            <a:xfrm>
              <a:off x="3290200" y="2859012"/>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5024</a:t>
              </a:r>
            </a:p>
          </p:txBody>
        </p:sp>
        <p:sp>
          <p:nvSpPr>
            <p:cNvPr id="19" name="tx19"/>
            <p:cNvSpPr/>
            <p:nvPr/>
          </p:nvSpPr>
          <p:spPr>
            <a:xfrm>
              <a:off x="3895671" y="1531703"/>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10303</a:t>
              </a:r>
            </a:p>
          </p:txBody>
        </p:sp>
        <p:sp>
          <p:nvSpPr>
            <p:cNvPr id="20" name="pl20"/>
            <p:cNvSpPr/>
            <p:nvPr/>
          </p:nvSpPr>
          <p:spPr>
            <a:xfrm>
              <a:off x="1122002"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21" name="tx21"/>
            <p:cNvSpPr/>
            <p:nvPr/>
          </p:nvSpPr>
          <p:spPr>
            <a:xfrm>
              <a:off x="762794" y="3550093"/>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2500</a:t>
              </a:r>
            </a:p>
          </p:txBody>
        </p:sp>
        <p:sp>
          <p:nvSpPr>
            <p:cNvPr id="22" name="tx22"/>
            <p:cNvSpPr/>
            <p:nvPr/>
          </p:nvSpPr>
          <p:spPr>
            <a:xfrm>
              <a:off x="762794" y="2921513"/>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5000</a:t>
              </a:r>
            </a:p>
          </p:txBody>
        </p:sp>
        <p:sp>
          <p:nvSpPr>
            <p:cNvPr id="23" name="tx23"/>
            <p:cNvSpPr/>
            <p:nvPr/>
          </p:nvSpPr>
          <p:spPr>
            <a:xfrm>
              <a:off x="762794" y="2292934"/>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7500</a:t>
              </a:r>
            </a:p>
          </p:txBody>
        </p:sp>
        <p:sp>
          <p:nvSpPr>
            <p:cNvPr id="24" name="tx24"/>
            <p:cNvSpPr/>
            <p:nvPr/>
          </p:nvSpPr>
          <p:spPr>
            <a:xfrm>
              <a:off x="690073" y="1664354"/>
              <a:ext cx="363605"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10000</a:t>
              </a:r>
            </a:p>
          </p:txBody>
        </p:sp>
        <p:sp>
          <p:nvSpPr>
            <p:cNvPr id="25" name="pl25"/>
            <p:cNvSpPr/>
            <p:nvPr/>
          </p:nvSpPr>
          <p:spPr>
            <a:xfrm>
              <a:off x="1084045" y="359488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6" name="pl26"/>
            <p:cNvSpPr/>
            <p:nvPr/>
          </p:nvSpPr>
          <p:spPr>
            <a:xfrm>
              <a:off x="1084045" y="296630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7" name="pl27"/>
            <p:cNvSpPr/>
            <p:nvPr/>
          </p:nvSpPr>
          <p:spPr>
            <a:xfrm>
              <a:off x="1084045" y="233772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8" name="pl28"/>
            <p:cNvSpPr/>
            <p:nvPr/>
          </p:nvSpPr>
          <p:spPr>
            <a:xfrm>
              <a:off x="1084045" y="1709142"/>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9" name="pl29"/>
            <p:cNvSpPr/>
            <p:nvPr/>
          </p:nvSpPr>
          <p:spPr>
            <a:xfrm>
              <a:off x="1122002" y="4034861"/>
              <a:ext cx="3297881" cy="0"/>
            </a:xfrm>
            <a:custGeom>
              <a:avLst/>
              <a:pathLst>
                <a:path w="3297881" h="0">
                  <a:moveTo>
                    <a:pt x="0" y="0"/>
                  </a:moveTo>
                  <a:lnTo>
                    <a:pt x="3297881" y="0"/>
                  </a:lnTo>
                </a:path>
              </a:pathLst>
            </a:custGeom>
            <a:ln w="13550" cap="flat">
              <a:solidFill>
                <a:srgbClr val="000000">
                  <a:alpha val="100000"/>
                </a:srgbClr>
              </a:solidFill>
              <a:prstDash val="solid"/>
              <a:round/>
            </a:ln>
          </p:spPr>
          <p:txBody>
            <a:bodyPr/>
            <a:lstStyle/>
            <a:p/>
          </p:txBody>
        </p:sp>
        <p:sp>
          <p:nvSpPr>
            <p:cNvPr id="30" name="pl30"/>
            <p:cNvSpPr/>
            <p:nvPr/>
          </p:nvSpPr>
          <p:spPr>
            <a:xfrm>
              <a:off x="150252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1" name="pl31"/>
            <p:cNvSpPr/>
            <p:nvPr/>
          </p:nvSpPr>
          <p:spPr>
            <a:xfrm>
              <a:off x="213673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2" name="pl32"/>
            <p:cNvSpPr/>
            <p:nvPr/>
          </p:nvSpPr>
          <p:spPr>
            <a:xfrm>
              <a:off x="277094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3" name="pl33"/>
            <p:cNvSpPr/>
            <p:nvPr/>
          </p:nvSpPr>
          <p:spPr>
            <a:xfrm>
              <a:off x="340515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4" name="pl34"/>
            <p:cNvSpPr/>
            <p:nvPr/>
          </p:nvSpPr>
          <p:spPr>
            <a:xfrm>
              <a:off x="403935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5" name="tx35"/>
            <p:cNvSpPr/>
            <p:nvPr/>
          </p:nvSpPr>
          <p:spPr>
            <a:xfrm rot="-5400000">
              <a:off x="140889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36" name="tx36"/>
            <p:cNvSpPr/>
            <p:nvPr/>
          </p:nvSpPr>
          <p:spPr>
            <a:xfrm rot="-5400000">
              <a:off x="204309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37" name="tx37"/>
            <p:cNvSpPr/>
            <p:nvPr/>
          </p:nvSpPr>
          <p:spPr>
            <a:xfrm rot="-5400000">
              <a:off x="267730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38" name="tx38"/>
            <p:cNvSpPr/>
            <p:nvPr/>
          </p:nvSpPr>
          <p:spPr>
            <a:xfrm rot="-5400000">
              <a:off x="331151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39" name="tx39"/>
            <p:cNvSpPr/>
            <p:nvPr/>
          </p:nvSpPr>
          <p:spPr>
            <a:xfrm rot="-5400000">
              <a:off x="394572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40" name="tx40"/>
            <p:cNvSpPr/>
            <p:nvPr/>
          </p:nvSpPr>
          <p:spPr>
            <a:xfrm>
              <a:off x="2628068"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41" name="tx41"/>
            <p:cNvSpPr/>
            <p:nvPr/>
          </p:nvSpPr>
          <p:spPr>
            <a:xfrm rot="-5400000">
              <a:off x="-437399" y="2715268"/>
              <a:ext cx="2003288"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Registered</a:t>
              </a:r>
            </a:p>
          </p:txBody>
        </p:sp>
        <p:sp>
          <p:nvSpPr>
            <p:cNvPr id="42" name="tx42"/>
            <p:cNvSpPr/>
            <p:nvPr/>
          </p:nvSpPr>
          <p:spPr>
            <a:xfrm>
              <a:off x="1122002" y="1232224"/>
              <a:ext cx="4228393"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Trend Telangana 2017 - 2021</a:t>
              </a:r>
            </a:p>
          </p:txBody>
        </p:sp>
      </p:grpSp>
      <p:grpSp xmlns:pic="http://schemas.openxmlformats.org/drawingml/2006/picture">
        <p:nvGrpSpPr>
          <p:cNvPr id="43" name="grp2"/>
          <p:cNvGrpSpPr/>
          <p:nvPr/>
        </p:nvGrpSpPr>
        <p:grpSpPr>
          <a:xfrm>
            <a:off x="4648200" y="1200151"/>
            <a:ext cx="4038600" cy="3394471"/>
            <a:chOff x="4648200" y="1200151"/>
            <a:chExt cx="4038600" cy="3394471"/>
          </a:xfrm>
        </p:grpSpPr>
        <p:sp>
          <p:nvSpPr>
            <p:cNvPr id="44" name="rc4"/>
            <p:cNvSpPr/>
            <p:nvPr/>
          </p:nvSpPr>
          <p:spPr>
            <a:xfrm>
              <a:off x="4648200" y="1200151"/>
              <a:ext cx="4038599"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45" name="pl5"/>
            <p:cNvSpPr/>
            <p:nvPr/>
          </p:nvSpPr>
          <p:spPr>
            <a:xfrm>
              <a:off x="5094839" y="3278157"/>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46" name="pl6"/>
            <p:cNvSpPr/>
            <p:nvPr/>
          </p:nvSpPr>
          <p:spPr>
            <a:xfrm>
              <a:off x="5094839" y="2325979"/>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47" name="pl7"/>
            <p:cNvSpPr/>
            <p:nvPr/>
          </p:nvSpPr>
          <p:spPr>
            <a:xfrm>
              <a:off x="5500537" y="1632958"/>
              <a:ext cx="2704650" cy="2287526"/>
            </a:xfrm>
            <a:custGeom>
              <a:avLst/>
              <a:pathLst>
                <a:path w="2704650" h="2287526">
                  <a:moveTo>
                    <a:pt x="0" y="2287335"/>
                  </a:moveTo>
                  <a:lnTo>
                    <a:pt x="676162" y="2287526"/>
                  </a:lnTo>
                  <a:lnTo>
                    <a:pt x="1352325" y="1910061"/>
                  </a:lnTo>
                  <a:lnTo>
                    <a:pt x="2028487" y="1323071"/>
                  </a:lnTo>
                  <a:lnTo>
                    <a:pt x="2704650" y="0"/>
                  </a:lnTo>
                </a:path>
              </a:pathLst>
            </a:custGeom>
            <a:ln w="13550" cap="flat">
              <a:solidFill>
                <a:srgbClr val="FF0000">
                  <a:alpha val="100000"/>
                </a:srgbClr>
              </a:solidFill>
              <a:prstDash val="solid"/>
              <a:round/>
            </a:ln>
          </p:spPr>
          <p:txBody>
            <a:bodyPr/>
            <a:lstStyle/>
            <a:p/>
          </p:txBody>
        </p:sp>
        <p:sp>
          <p:nvSpPr>
            <p:cNvPr id="48" name="pt8"/>
            <p:cNvSpPr/>
            <p:nvPr/>
          </p:nvSpPr>
          <p:spPr>
            <a:xfrm>
              <a:off x="5475711" y="38954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9" name="pt9"/>
            <p:cNvSpPr/>
            <p:nvPr/>
          </p:nvSpPr>
          <p:spPr>
            <a:xfrm>
              <a:off x="6151873"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0" name="pt10"/>
            <p:cNvSpPr/>
            <p:nvPr/>
          </p:nvSpPr>
          <p:spPr>
            <a:xfrm>
              <a:off x="6828036" y="351819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1" name="pt11"/>
            <p:cNvSpPr/>
            <p:nvPr/>
          </p:nvSpPr>
          <p:spPr>
            <a:xfrm>
              <a:off x="7504198" y="29312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2" name="pt12"/>
            <p:cNvSpPr/>
            <p:nvPr/>
          </p:nvSpPr>
          <p:spPr>
            <a:xfrm>
              <a:off x="8180361"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3" name="tx13"/>
            <p:cNvSpPr/>
            <p:nvPr/>
          </p:nvSpPr>
          <p:spPr>
            <a:xfrm>
              <a:off x="5399966" y="3819039"/>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3.26</a:t>
              </a:r>
            </a:p>
          </p:txBody>
        </p:sp>
        <p:sp>
          <p:nvSpPr>
            <p:cNvPr id="54" name="tx14"/>
            <p:cNvSpPr/>
            <p:nvPr/>
          </p:nvSpPr>
          <p:spPr>
            <a:xfrm>
              <a:off x="6076128" y="381923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3.25</a:t>
              </a:r>
            </a:p>
          </p:txBody>
        </p:sp>
        <p:sp>
          <p:nvSpPr>
            <p:cNvPr id="55" name="tx15"/>
            <p:cNvSpPr/>
            <p:nvPr/>
          </p:nvSpPr>
          <p:spPr>
            <a:xfrm>
              <a:off x="6752291" y="3443044"/>
              <a:ext cx="201142" cy="67047"/>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7.22</a:t>
              </a:r>
            </a:p>
          </p:txBody>
        </p:sp>
        <p:sp>
          <p:nvSpPr>
            <p:cNvPr id="56" name="tx16"/>
            <p:cNvSpPr/>
            <p:nvPr/>
          </p:nvSpPr>
          <p:spPr>
            <a:xfrm>
              <a:off x="7399715" y="2854775"/>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13.38</a:t>
              </a:r>
            </a:p>
          </p:txBody>
        </p:sp>
        <p:sp>
          <p:nvSpPr>
            <p:cNvPr id="57" name="tx17"/>
            <p:cNvSpPr/>
            <p:nvPr/>
          </p:nvSpPr>
          <p:spPr>
            <a:xfrm>
              <a:off x="8075878" y="1531703"/>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27.28</a:t>
              </a:r>
            </a:p>
          </p:txBody>
        </p:sp>
        <p:sp>
          <p:nvSpPr>
            <p:cNvPr id="58" name="pl18"/>
            <p:cNvSpPr/>
            <p:nvPr/>
          </p:nvSpPr>
          <p:spPr>
            <a:xfrm>
              <a:off x="5094839"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59" name="tx19"/>
            <p:cNvSpPr/>
            <p:nvPr/>
          </p:nvSpPr>
          <p:spPr>
            <a:xfrm>
              <a:off x="4881073" y="3233369"/>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a:t>
              </a:r>
            </a:p>
          </p:txBody>
        </p:sp>
        <p:sp>
          <p:nvSpPr>
            <p:cNvPr id="60" name="tx20"/>
            <p:cNvSpPr/>
            <p:nvPr/>
          </p:nvSpPr>
          <p:spPr>
            <a:xfrm>
              <a:off x="4881073" y="2281191"/>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20</a:t>
              </a:r>
            </a:p>
          </p:txBody>
        </p:sp>
        <p:sp>
          <p:nvSpPr>
            <p:cNvPr id="61" name="pl21"/>
            <p:cNvSpPr/>
            <p:nvPr/>
          </p:nvSpPr>
          <p:spPr>
            <a:xfrm>
              <a:off x="5056881" y="3278157"/>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2" name="pl22"/>
            <p:cNvSpPr/>
            <p:nvPr/>
          </p:nvSpPr>
          <p:spPr>
            <a:xfrm>
              <a:off x="5056881" y="232597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3" name="pl23"/>
            <p:cNvSpPr/>
            <p:nvPr/>
          </p:nvSpPr>
          <p:spPr>
            <a:xfrm>
              <a:off x="5094839" y="4034861"/>
              <a:ext cx="3516045" cy="0"/>
            </a:xfrm>
            <a:custGeom>
              <a:avLst/>
              <a:pathLst>
                <a:path w="3516045" h="0">
                  <a:moveTo>
                    <a:pt x="0" y="0"/>
                  </a:moveTo>
                  <a:lnTo>
                    <a:pt x="3516045" y="0"/>
                  </a:lnTo>
                </a:path>
              </a:pathLst>
            </a:custGeom>
            <a:ln w="13550" cap="flat">
              <a:solidFill>
                <a:srgbClr val="000000">
                  <a:alpha val="100000"/>
                </a:srgbClr>
              </a:solidFill>
              <a:prstDash val="solid"/>
              <a:round/>
            </a:ln>
          </p:spPr>
          <p:txBody>
            <a:bodyPr/>
            <a:lstStyle/>
            <a:p/>
          </p:txBody>
        </p:sp>
        <p:sp>
          <p:nvSpPr>
            <p:cNvPr id="64" name="pl24"/>
            <p:cNvSpPr/>
            <p:nvPr/>
          </p:nvSpPr>
          <p:spPr>
            <a:xfrm>
              <a:off x="550053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5" name="pl25"/>
            <p:cNvSpPr/>
            <p:nvPr/>
          </p:nvSpPr>
          <p:spPr>
            <a:xfrm>
              <a:off x="617669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6" name="pl26"/>
            <p:cNvSpPr/>
            <p:nvPr/>
          </p:nvSpPr>
          <p:spPr>
            <a:xfrm>
              <a:off x="685286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7" name="pl27"/>
            <p:cNvSpPr/>
            <p:nvPr/>
          </p:nvSpPr>
          <p:spPr>
            <a:xfrm>
              <a:off x="752902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8" name="pl28"/>
            <p:cNvSpPr/>
            <p:nvPr/>
          </p:nvSpPr>
          <p:spPr>
            <a:xfrm>
              <a:off x="820518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9" name="tx29"/>
            <p:cNvSpPr/>
            <p:nvPr/>
          </p:nvSpPr>
          <p:spPr>
            <a:xfrm rot="-5400000">
              <a:off x="540689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70" name="tx30"/>
            <p:cNvSpPr/>
            <p:nvPr/>
          </p:nvSpPr>
          <p:spPr>
            <a:xfrm rot="-5400000">
              <a:off x="608306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71" name="tx31"/>
            <p:cNvSpPr/>
            <p:nvPr/>
          </p:nvSpPr>
          <p:spPr>
            <a:xfrm rot="-5400000">
              <a:off x="675922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72" name="tx32"/>
            <p:cNvSpPr/>
            <p:nvPr/>
          </p:nvSpPr>
          <p:spPr>
            <a:xfrm rot="-5400000">
              <a:off x="743538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73" name="tx33"/>
            <p:cNvSpPr/>
            <p:nvPr/>
          </p:nvSpPr>
          <p:spPr>
            <a:xfrm rot="-5400000">
              <a:off x="811154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74" name="tx34"/>
            <p:cNvSpPr/>
            <p:nvPr/>
          </p:nvSpPr>
          <p:spPr>
            <a:xfrm>
              <a:off x="6709987"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75" name="tx35"/>
            <p:cNvSpPr/>
            <p:nvPr/>
          </p:nvSpPr>
          <p:spPr>
            <a:xfrm rot="-5400000">
              <a:off x="3055503" y="2715268"/>
              <a:ext cx="3399482"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Registered per 1 lakh population</a:t>
              </a:r>
            </a:p>
          </p:txBody>
        </p:sp>
        <p:sp>
          <p:nvSpPr>
            <p:cNvPr id="76" name="tx36"/>
            <p:cNvSpPr/>
            <p:nvPr/>
          </p:nvSpPr>
          <p:spPr>
            <a:xfrm>
              <a:off x="5094839" y="1232224"/>
              <a:ext cx="4858593"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Rates Trend Telangana 2017 - 2021</a:t>
              </a:r>
            </a:p>
          </p:txBody>
        </p:sp>
      </p:gr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Karnataka</a:t>
            </a:r>
          </a:p>
        </p:txBody>
      </p:sp>
      <p:grpSp xmlns:pic="http://schemas.openxmlformats.org/drawingml/2006/picture">
        <p:nvGrpSpPr>
          <p:cNvPr id="3" name="grp2"/>
          <p:cNvGrpSpPr/>
          <p:nvPr/>
        </p:nvGrpSpPr>
        <p:grpSpPr>
          <a:xfrm>
            <a:off x="457200" y="1200151"/>
            <a:ext cx="4038600" cy="3394471"/>
            <a:chOff x="457200" y="1200151"/>
            <a:chExt cx="4038600" cy="3394471"/>
          </a:xfrm>
        </p:grpSpPr>
        <p:sp>
          <p:nvSpPr>
            <p:cNvPr id="4" name="rc4"/>
            <p:cNvSpPr/>
            <p:nvPr/>
          </p:nvSpPr>
          <p:spPr>
            <a:xfrm>
              <a:off x="457200" y="1200151"/>
              <a:ext cx="4038600"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5" name="pl5"/>
            <p:cNvSpPr/>
            <p:nvPr/>
          </p:nvSpPr>
          <p:spPr>
            <a:xfrm>
              <a:off x="1122002" y="3448291"/>
              <a:ext cx="3297881" cy="0"/>
            </a:xfrm>
            <a:custGeom>
              <a:avLst/>
              <a:pathLst>
                <a:path w="3297881" h="0">
                  <a:moveTo>
                    <a:pt x="0" y="0"/>
                  </a:moveTo>
                  <a:lnTo>
                    <a:pt x="3297881" y="0"/>
                  </a:lnTo>
                  <a:lnTo>
                    <a:pt x="3297881" y="0"/>
                  </a:lnTo>
                </a:path>
              </a:pathLst>
            </a:custGeom>
            <a:ln w="14782" cap="flat">
              <a:solidFill>
                <a:srgbClr val="BEBEBE">
                  <a:alpha val="100000"/>
                </a:srgbClr>
              </a:solidFill>
              <a:prstDash val="dot"/>
              <a:round/>
            </a:ln>
          </p:spPr>
          <p:txBody>
            <a:bodyPr/>
            <a:lstStyle/>
            <a:p/>
          </p:txBody>
        </p:sp>
        <p:sp>
          <p:nvSpPr>
            <p:cNvPr id="6" name="pl6"/>
            <p:cNvSpPr/>
            <p:nvPr/>
          </p:nvSpPr>
          <p:spPr>
            <a:xfrm>
              <a:off x="1122002" y="2801805"/>
              <a:ext cx="3297881" cy="0"/>
            </a:xfrm>
            <a:custGeom>
              <a:avLst/>
              <a:pathLst>
                <a:path w="3297881" h="0">
                  <a:moveTo>
                    <a:pt x="0" y="0"/>
                  </a:moveTo>
                  <a:lnTo>
                    <a:pt x="3297881" y="0"/>
                  </a:lnTo>
                  <a:lnTo>
                    <a:pt x="3297881" y="0"/>
                  </a:lnTo>
                </a:path>
              </a:pathLst>
            </a:custGeom>
            <a:ln w="14782" cap="flat">
              <a:solidFill>
                <a:srgbClr val="BEBEBE">
                  <a:alpha val="100000"/>
                </a:srgbClr>
              </a:solidFill>
              <a:prstDash val="dot"/>
              <a:round/>
            </a:ln>
          </p:spPr>
          <p:txBody>
            <a:bodyPr/>
            <a:lstStyle/>
            <a:p/>
          </p:txBody>
        </p:sp>
        <p:sp>
          <p:nvSpPr>
            <p:cNvPr id="7" name="pl7"/>
            <p:cNvSpPr/>
            <p:nvPr/>
          </p:nvSpPr>
          <p:spPr>
            <a:xfrm>
              <a:off x="1122002" y="2155319"/>
              <a:ext cx="3297881" cy="0"/>
            </a:xfrm>
            <a:custGeom>
              <a:avLst/>
              <a:pathLst>
                <a:path w="3297881" h="0">
                  <a:moveTo>
                    <a:pt x="0" y="0"/>
                  </a:moveTo>
                  <a:lnTo>
                    <a:pt x="3297881" y="0"/>
                  </a:lnTo>
                  <a:lnTo>
                    <a:pt x="3297881" y="0"/>
                  </a:lnTo>
                </a:path>
              </a:pathLst>
            </a:custGeom>
            <a:ln w="14782" cap="flat">
              <a:solidFill>
                <a:srgbClr val="BEBEBE">
                  <a:alpha val="100000"/>
                </a:srgbClr>
              </a:solidFill>
              <a:prstDash val="dot"/>
              <a:round/>
            </a:ln>
          </p:spPr>
          <p:txBody>
            <a:bodyPr/>
            <a:lstStyle/>
            <a:p/>
          </p:txBody>
        </p:sp>
        <p:sp>
          <p:nvSpPr>
            <p:cNvPr id="8" name="pl8"/>
            <p:cNvSpPr/>
            <p:nvPr/>
          </p:nvSpPr>
          <p:spPr>
            <a:xfrm>
              <a:off x="1502527" y="1632958"/>
              <a:ext cx="2536832" cy="2287526"/>
            </a:xfrm>
            <a:custGeom>
              <a:avLst/>
              <a:pathLst>
                <a:path w="2536832" h="2287526">
                  <a:moveTo>
                    <a:pt x="0" y="2287526"/>
                  </a:moveTo>
                  <a:lnTo>
                    <a:pt x="634208" y="1598372"/>
                  </a:lnTo>
                  <a:lnTo>
                    <a:pt x="1268416" y="0"/>
                  </a:lnTo>
                  <a:lnTo>
                    <a:pt x="1902624" y="330742"/>
                  </a:lnTo>
                  <a:lnTo>
                    <a:pt x="2536832" y="1004380"/>
                  </a:lnTo>
                </a:path>
              </a:pathLst>
            </a:custGeom>
            <a:ln w="13550" cap="flat">
              <a:solidFill>
                <a:srgbClr val="FF0000">
                  <a:alpha val="100000"/>
                </a:srgbClr>
              </a:solidFill>
              <a:prstDash val="solid"/>
              <a:round/>
            </a:ln>
          </p:spPr>
          <p:txBody>
            <a:bodyPr/>
            <a:lstStyle/>
            <a:p/>
          </p:txBody>
        </p:sp>
        <p:sp>
          <p:nvSpPr>
            <p:cNvPr id="9" name="pt9"/>
            <p:cNvSpPr/>
            <p:nvPr/>
          </p:nvSpPr>
          <p:spPr>
            <a:xfrm>
              <a:off x="1477701"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0" name="pt10"/>
            <p:cNvSpPr/>
            <p:nvPr/>
          </p:nvSpPr>
          <p:spPr>
            <a:xfrm>
              <a:off x="2111909" y="320650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1" name="pt11"/>
            <p:cNvSpPr/>
            <p:nvPr/>
          </p:nvSpPr>
          <p:spPr>
            <a:xfrm>
              <a:off x="2746117"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3380325" y="193887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4014533" y="261251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4" name="tx14"/>
            <p:cNvSpPr/>
            <p:nvPr/>
          </p:nvSpPr>
          <p:spPr>
            <a:xfrm>
              <a:off x="1387576" y="3819230"/>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3174</a:t>
              </a:r>
            </a:p>
          </p:txBody>
        </p:sp>
        <p:sp>
          <p:nvSpPr>
            <p:cNvPr id="15" name="tx15"/>
            <p:cNvSpPr/>
            <p:nvPr/>
          </p:nvSpPr>
          <p:spPr>
            <a:xfrm>
              <a:off x="2021784" y="3130076"/>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5839</a:t>
              </a:r>
            </a:p>
          </p:txBody>
        </p:sp>
        <p:sp>
          <p:nvSpPr>
            <p:cNvPr id="16" name="tx16"/>
            <p:cNvSpPr/>
            <p:nvPr/>
          </p:nvSpPr>
          <p:spPr>
            <a:xfrm>
              <a:off x="2627255" y="1531703"/>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12020</a:t>
              </a:r>
            </a:p>
          </p:txBody>
        </p:sp>
        <p:sp>
          <p:nvSpPr>
            <p:cNvPr id="17" name="tx17"/>
            <p:cNvSpPr/>
            <p:nvPr/>
          </p:nvSpPr>
          <p:spPr>
            <a:xfrm>
              <a:off x="3261463" y="1862446"/>
              <a:ext cx="28737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10741</a:t>
              </a:r>
            </a:p>
          </p:txBody>
        </p:sp>
        <p:sp>
          <p:nvSpPr>
            <p:cNvPr id="18" name="tx18"/>
            <p:cNvSpPr/>
            <p:nvPr/>
          </p:nvSpPr>
          <p:spPr>
            <a:xfrm>
              <a:off x="3924408" y="2536084"/>
              <a:ext cx="229901"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8136</a:t>
              </a:r>
            </a:p>
          </p:txBody>
        </p:sp>
        <p:sp>
          <p:nvSpPr>
            <p:cNvPr id="19" name="pl19"/>
            <p:cNvSpPr/>
            <p:nvPr/>
          </p:nvSpPr>
          <p:spPr>
            <a:xfrm>
              <a:off x="1122002"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20" name="tx20"/>
            <p:cNvSpPr/>
            <p:nvPr/>
          </p:nvSpPr>
          <p:spPr>
            <a:xfrm>
              <a:off x="762794" y="3403503"/>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5000</a:t>
              </a:r>
            </a:p>
          </p:txBody>
        </p:sp>
        <p:sp>
          <p:nvSpPr>
            <p:cNvPr id="21" name="tx21"/>
            <p:cNvSpPr/>
            <p:nvPr/>
          </p:nvSpPr>
          <p:spPr>
            <a:xfrm>
              <a:off x="762794" y="2757017"/>
              <a:ext cx="290884"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7500</a:t>
              </a:r>
            </a:p>
          </p:txBody>
        </p:sp>
        <p:sp>
          <p:nvSpPr>
            <p:cNvPr id="22" name="tx22"/>
            <p:cNvSpPr/>
            <p:nvPr/>
          </p:nvSpPr>
          <p:spPr>
            <a:xfrm>
              <a:off x="690073" y="2110531"/>
              <a:ext cx="363605"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10000</a:t>
              </a:r>
            </a:p>
          </p:txBody>
        </p:sp>
        <p:sp>
          <p:nvSpPr>
            <p:cNvPr id="23" name="pl23"/>
            <p:cNvSpPr/>
            <p:nvPr/>
          </p:nvSpPr>
          <p:spPr>
            <a:xfrm>
              <a:off x="1084045" y="3448291"/>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4" name="pl24"/>
            <p:cNvSpPr/>
            <p:nvPr/>
          </p:nvSpPr>
          <p:spPr>
            <a:xfrm>
              <a:off x="1084045" y="280180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5" name="pl25"/>
            <p:cNvSpPr/>
            <p:nvPr/>
          </p:nvSpPr>
          <p:spPr>
            <a:xfrm>
              <a:off x="1084045" y="215531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26" name="pl26"/>
            <p:cNvSpPr/>
            <p:nvPr/>
          </p:nvSpPr>
          <p:spPr>
            <a:xfrm>
              <a:off x="1122002" y="4034861"/>
              <a:ext cx="3297881" cy="0"/>
            </a:xfrm>
            <a:custGeom>
              <a:avLst/>
              <a:pathLst>
                <a:path w="3297881" h="0">
                  <a:moveTo>
                    <a:pt x="0" y="0"/>
                  </a:moveTo>
                  <a:lnTo>
                    <a:pt x="3297881" y="0"/>
                  </a:lnTo>
                </a:path>
              </a:pathLst>
            </a:custGeom>
            <a:ln w="13550" cap="flat">
              <a:solidFill>
                <a:srgbClr val="000000">
                  <a:alpha val="100000"/>
                </a:srgbClr>
              </a:solidFill>
              <a:prstDash val="solid"/>
              <a:round/>
            </a:ln>
          </p:spPr>
          <p:txBody>
            <a:bodyPr/>
            <a:lstStyle/>
            <a:p/>
          </p:txBody>
        </p:sp>
        <p:sp>
          <p:nvSpPr>
            <p:cNvPr id="27" name="pl27"/>
            <p:cNvSpPr/>
            <p:nvPr/>
          </p:nvSpPr>
          <p:spPr>
            <a:xfrm>
              <a:off x="150252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28" name="pl28"/>
            <p:cNvSpPr/>
            <p:nvPr/>
          </p:nvSpPr>
          <p:spPr>
            <a:xfrm>
              <a:off x="2136735"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29" name="pl29"/>
            <p:cNvSpPr/>
            <p:nvPr/>
          </p:nvSpPr>
          <p:spPr>
            <a:xfrm>
              <a:off x="2770943"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0" name="pl30"/>
            <p:cNvSpPr/>
            <p:nvPr/>
          </p:nvSpPr>
          <p:spPr>
            <a:xfrm>
              <a:off x="3405151"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1" name="pl31"/>
            <p:cNvSpPr/>
            <p:nvPr/>
          </p:nvSpPr>
          <p:spPr>
            <a:xfrm>
              <a:off x="403935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32" name="tx32"/>
            <p:cNvSpPr/>
            <p:nvPr/>
          </p:nvSpPr>
          <p:spPr>
            <a:xfrm rot="-5400000">
              <a:off x="1408890"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33" name="tx33"/>
            <p:cNvSpPr/>
            <p:nvPr/>
          </p:nvSpPr>
          <p:spPr>
            <a:xfrm rot="-5400000">
              <a:off x="2043098"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34" name="tx34"/>
            <p:cNvSpPr/>
            <p:nvPr/>
          </p:nvSpPr>
          <p:spPr>
            <a:xfrm rot="-5400000">
              <a:off x="267730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35" name="tx35"/>
            <p:cNvSpPr/>
            <p:nvPr/>
          </p:nvSpPr>
          <p:spPr>
            <a:xfrm rot="-5400000">
              <a:off x="331151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36" name="tx36"/>
            <p:cNvSpPr/>
            <p:nvPr/>
          </p:nvSpPr>
          <p:spPr>
            <a:xfrm rot="-5400000">
              <a:off x="3945722"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37" name="tx37"/>
            <p:cNvSpPr/>
            <p:nvPr/>
          </p:nvSpPr>
          <p:spPr>
            <a:xfrm>
              <a:off x="2628068"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38" name="tx38"/>
            <p:cNvSpPr/>
            <p:nvPr/>
          </p:nvSpPr>
          <p:spPr>
            <a:xfrm rot="-5400000">
              <a:off x="-437399" y="2715268"/>
              <a:ext cx="2003288"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Registered</a:t>
              </a:r>
            </a:p>
          </p:txBody>
        </p:sp>
        <p:sp>
          <p:nvSpPr>
            <p:cNvPr id="39" name="tx39"/>
            <p:cNvSpPr/>
            <p:nvPr/>
          </p:nvSpPr>
          <p:spPr>
            <a:xfrm>
              <a:off x="1122002" y="1232224"/>
              <a:ext cx="4220405"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Trend Karnataka 2017 - 2021</a:t>
              </a:r>
            </a:p>
          </p:txBody>
        </p:sp>
      </p:grpSp>
      <p:grpSp xmlns:pic="http://schemas.openxmlformats.org/drawingml/2006/picture">
        <p:nvGrpSpPr>
          <p:cNvPr id="40" name="grp2"/>
          <p:cNvGrpSpPr/>
          <p:nvPr/>
        </p:nvGrpSpPr>
        <p:grpSpPr>
          <a:xfrm>
            <a:off x="4648200" y="1200151"/>
            <a:ext cx="4038600" cy="3394471"/>
            <a:chOff x="4648200" y="1200151"/>
            <a:chExt cx="4038600" cy="3394471"/>
          </a:xfrm>
        </p:grpSpPr>
        <p:sp>
          <p:nvSpPr>
            <p:cNvPr id="41" name="rc4"/>
            <p:cNvSpPr/>
            <p:nvPr/>
          </p:nvSpPr>
          <p:spPr>
            <a:xfrm>
              <a:off x="4648200" y="1200151"/>
              <a:ext cx="4038599" cy="3394471"/>
            </a:xfrm>
            <a:prstGeom prst="rect">
              <a:avLst/>
            </a:prstGeom>
            <a:solidFill>
              <a:srgbClr val="FFFFFF">
                <a:alpha val="100000"/>
              </a:srgbClr>
            </a:solidFill>
            <a:ln w="14782" cap="rnd">
              <a:solidFill>
                <a:srgbClr val="000000">
                  <a:alpha val="100000"/>
                </a:srgbClr>
              </a:solidFill>
              <a:prstDash val="solid"/>
              <a:round/>
            </a:ln>
          </p:spPr>
          <p:txBody>
            <a:bodyPr/>
            <a:lstStyle/>
            <a:p/>
          </p:txBody>
        </p:sp>
        <p:sp>
          <p:nvSpPr>
            <p:cNvPr id="42" name="pl5"/>
            <p:cNvSpPr/>
            <p:nvPr/>
          </p:nvSpPr>
          <p:spPr>
            <a:xfrm>
              <a:off x="5094839" y="3405539"/>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43" name="pl6"/>
            <p:cNvSpPr/>
            <p:nvPr/>
          </p:nvSpPr>
          <p:spPr>
            <a:xfrm>
              <a:off x="5094839" y="2711797"/>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44" name="pl7"/>
            <p:cNvSpPr/>
            <p:nvPr/>
          </p:nvSpPr>
          <p:spPr>
            <a:xfrm>
              <a:off x="5094839" y="2018055"/>
              <a:ext cx="3516045" cy="0"/>
            </a:xfrm>
            <a:custGeom>
              <a:avLst/>
              <a:pathLst>
                <a:path w="3516045" h="0">
                  <a:moveTo>
                    <a:pt x="0" y="0"/>
                  </a:moveTo>
                  <a:lnTo>
                    <a:pt x="3516045" y="0"/>
                  </a:lnTo>
                  <a:lnTo>
                    <a:pt x="3516045" y="0"/>
                  </a:lnTo>
                </a:path>
              </a:pathLst>
            </a:custGeom>
            <a:ln w="14782" cap="flat">
              <a:solidFill>
                <a:srgbClr val="BEBEBE">
                  <a:alpha val="100000"/>
                </a:srgbClr>
              </a:solidFill>
              <a:prstDash val="dot"/>
              <a:round/>
            </a:ln>
          </p:spPr>
          <p:txBody>
            <a:bodyPr/>
            <a:lstStyle/>
            <a:p/>
          </p:txBody>
        </p:sp>
        <p:sp>
          <p:nvSpPr>
            <p:cNvPr id="45" name="pl8"/>
            <p:cNvSpPr/>
            <p:nvPr/>
          </p:nvSpPr>
          <p:spPr>
            <a:xfrm>
              <a:off x="5500537" y="1632958"/>
              <a:ext cx="2704650" cy="2287526"/>
            </a:xfrm>
            <a:custGeom>
              <a:avLst/>
              <a:pathLst>
                <a:path w="2704650" h="2287526">
                  <a:moveTo>
                    <a:pt x="0" y="2287526"/>
                  </a:moveTo>
                  <a:lnTo>
                    <a:pt x="676162" y="1612792"/>
                  </a:lnTo>
                  <a:lnTo>
                    <a:pt x="1352325" y="0"/>
                  </a:lnTo>
                  <a:lnTo>
                    <a:pt x="2028487" y="358755"/>
                  </a:lnTo>
                  <a:lnTo>
                    <a:pt x="2704650" y="1053673"/>
                  </a:lnTo>
                </a:path>
              </a:pathLst>
            </a:custGeom>
            <a:ln w="13550" cap="flat">
              <a:solidFill>
                <a:srgbClr val="FF0000">
                  <a:alpha val="100000"/>
                </a:srgbClr>
              </a:solidFill>
              <a:prstDash val="solid"/>
              <a:round/>
            </a:ln>
          </p:spPr>
          <p:txBody>
            <a:bodyPr/>
            <a:lstStyle/>
            <a:p/>
          </p:txBody>
        </p:sp>
        <p:sp>
          <p:nvSpPr>
            <p:cNvPr id="46" name="pt9"/>
            <p:cNvSpPr/>
            <p:nvPr/>
          </p:nvSpPr>
          <p:spPr>
            <a:xfrm>
              <a:off x="5475711" y="38956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7" name="pt10"/>
            <p:cNvSpPr/>
            <p:nvPr/>
          </p:nvSpPr>
          <p:spPr>
            <a:xfrm>
              <a:off x="6151873" y="322092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8" name="pt11"/>
            <p:cNvSpPr/>
            <p:nvPr/>
          </p:nvSpPr>
          <p:spPr>
            <a:xfrm>
              <a:off x="6828036" y="16081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49" name="pt12"/>
            <p:cNvSpPr/>
            <p:nvPr/>
          </p:nvSpPr>
          <p:spPr>
            <a:xfrm>
              <a:off x="7504198" y="19668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0" name="pt13"/>
            <p:cNvSpPr/>
            <p:nvPr/>
          </p:nvSpPr>
          <p:spPr>
            <a:xfrm>
              <a:off x="8180361" y="266180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51" name="tx14"/>
            <p:cNvSpPr/>
            <p:nvPr/>
          </p:nvSpPr>
          <p:spPr>
            <a:xfrm>
              <a:off x="5399966" y="3819230"/>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5.03</a:t>
              </a:r>
            </a:p>
          </p:txBody>
        </p:sp>
        <p:sp>
          <p:nvSpPr>
            <p:cNvPr id="52" name="tx15"/>
            <p:cNvSpPr/>
            <p:nvPr/>
          </p:nvSpPr>
          <p:spPr>
            <a:xfrm>
              <a:off x="6076128" y="3144496"/>
              <a:ext cx="201142"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8.92</a:t>
              </a:r>
            </a:p>
          </p:txBody>
        </p:sp>
        <p:sp>
          <p:nvSpPr>
            <p:cNvPr id="53" name="tx16"/>
            <p:cNvSpPr/>
            <p:nvPr/>
          </p:nvSpPr>
          <p:spPr>
            <a:xfrm>
              <a:off x="6723553" y="1531703"/>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18.22</a:t>
              </a:r>
            </a:p>
          </p:txBody>
        </p:sp>
        <p:sp>
          <p:nvSpPr>
            <p:cNvPr id="54" name="tx17"/>
            <p:cNvSpPr/>
            <p:nvPr/>
          </p:nvSpPr>
          <p:spPr>
            <a:xfrm>
              <a:off x="7399715" y="1890459"/>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16.15</a:t>
              </a:r>
            </a:p>
          </p:txBody>
        </p:sp>
        <p:sp>
          <p:nvSpPr>
            <p:cNvPr id="55" name="tx18"/>
            <p:cNvSpPr/>
            <p:nvPr/>
          </p:nvSpPr>
          <p:spPr>
            <a:xfrm>
              <a:off x="8075878" y="2585377"/>
              <a:ext cx="258617" cy="68326"/>
            </a:xfrm>
            <a:prstGeom prst="rect">
              <a:avLst/>
            </a:prstGeom>
            <a:noFill/>
          </p:spPr>
          <p:txBody>
            <a:bodyPr lIns="0" rIns="0" tIns="0" bIns="0" anchorCtr="1" anchor="ctr" wrap="none"/>
            <a:lstStyle/>
            <a:p>
              <a:pPr algn="l" marL="0" marR="0" indent="0">
                <a:lnSpc>
                  <a:spcPts val="711"/>
                </a:lnSpc>
                <a:spcBef>
                  <a:spcPts val="0"/>
                </a:spcBef>
                <a:spcAft>
                  <a:spcPts val="0"/>
                </a:spcAft>
              </a:pPr>
              <a:r>
                <a:rPr sz="711">
                  <a:solidFill>
                    <a:srgbClr val="000000">
                      <a:alpha val="100000"/>
                    </a:srgbClr>
                  </a:solidFill>
                  <a:latin typeface="DejaVu Sans"/>
                  <a:cs typeface="DejaVu Sans"/>
                </a:rPr>
                <a:t>12.15</a:t>
              </a:r>
            </a:p>
          </p:txBody>
        </p:sp>
        <p:sp>
          <p:nvSpPr>
            <p:cNvPr id="56" name="pl19"/>
            <p:cNvSpPr/>
            <p:nvPr/>
          </p:nvSpPr>
          <p:spPr>
            <a:xfrm>
              <a:off x="5094839" y="1518582"/>
              <a:ext cx="0" cy="2516279"/>
            </a:xfrm>
            <a:custGeom>
              <a:avLst/>
              <a:pathLst>
                <a:path w="0" h="2516279">
                  <a:moveTo>
                    <a:pt x="0" y="2516279"/>
                  </a:moveTo>
                  <a:lnTo>
                    <a:pt x="0" y="0"/>
                  </a:lnTo>
                </a:path>
              </a:pathLst>
            </a:custGeom>
            <a:ln w="13550" cap="flat">
              <a:solidFill>
                <a:srgbClr val="000000">
                  <a:alpha val="100000"/>
                </a:srgbClr>
              </a:solidFill>
              <a:prstDash val="solid"/>
              <a:round/>
            </a:ln>
          </p:spPr>
          <p:txBody>
            <a:bodyPr/>
            <a:lstStyle/>
            <a:p/>
          </p:txBody>
        </p:sp>
        <p:sp>
          <p:nvSpPr>
            <p:cNvPr id="57" name="tx20"/>
            <p:cNvSpPr/>
            <p:nvPr/>
          </p:nvSpPr>
          <p:spPr>
            <a:xfrm>
              <a:off x="4953794" y="3360751"/>
              <a:ext cx="72721"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8</a:t>
              </a:r>
            </a:p>
          </p:txBody>
        </p:sp>
        <p:sp>
          <p:nvSpPr>
            <p:cNvPr id="58" name="tx21"/>
            <p:cNvSpPr/>
            <p:nvPr/>
          </p:nvSpPr>
          <p:spPr>
            <a:xfrm>
              <a:off x="4881073" y="2668627"/>
              <a:ext cx="145442" cy="84832"/>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12</a:t>
              </a:r>
            </a:p>
          </p:txBody>
        </p:sp>
        <p:sp>
          <p:nvSpPr>
            <p:cNvPr id="59" name="tx22"/>
            <p:cNvSpPr/>
            <p:nvPr/>
          </p:nvSpPr>
          <p:spPr>
            <a:xfrm>
              <a:off x="4881073" y="1973267"/>
              <a:ext cx="145442" cy="86450"/>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000000">
                      <a:alpha val="100000"/>
                    </a:srgbClr>
                  </a:solidFill>
                  <a:latin typeface="DejaVu Sans"/>
                  <a:cs typeface="DejaVu Sans"/>
                </a:rPr>
                <a:t>16</a:t>
              </a:r>
            </a:p>
          </p:txBody>
        </p:sp>
        <p:sp>
          <p:nvSpPr>
            <p:cNvPr id="60" name="pl23"/>
            <p:cNvSpPr/>
            <p:nvPr/>
          </p:nvSpPr>
          <p:spPr>
            <a:xfrm>
              <a:off x="5056881" y="3405539"/>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1" name="pl24"/>
            <p:cNvSpPr/>
            <p:nvPr/>
          </p:nvSpPr>
          <p:spPr>
            <a:xfrm>
              <a:off x="5056881" y="2711797"/>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2" name="pl25"/>
            <p:cNvSpPr/>
            <p:nvPr/>
          </p:nvSpPr>
          <p:spPr>
            <a:xfrm>
              <a:off x="5056881" y="2018055"/>
              <a:ext cx="37957" cy="0"/>
            </a:xfrm>
            <a:custGeom>
              <a:avLst/>
              <a:pathLst>
                <a:path w="37957" h="0">
                  <a:moveTo>
                    <a:pt x="0" y="0"/>
                  </a:moveTo>
                  <a:lnTo>
                    <a:pt x="37957" y="0"/>
                  </a:lnTo>
                </a:path>
              </a:pathLst>
            </a:custGeom>
            <a:ln w="14782" cap="flat">
              <a:solidFill>
                <a:srgbClr val="000000">
                  <a:alpha val="100000"/>
                </a:srgbClr>
              </a:solidFill>
              <a:prstDash val="solid"/>
              <a:round/>
            </a:ln>
          </p:spPr>
          <p:txBody>
            <a:bodyPr/>
            <a:lstStyle/>
            <a:p/>
          </p:txBody>
        </p:sp>
        <p:sp>
          <p:nvSpPr>
            <p:cNvPr id="63" name="pl26"/>
            <p:cNvSpPr/>
            <p:nvPr/>
          </p:nvSpPr>
          <p:spPr>
            <a:xfrm>
              <a:off x="5094839" y="4034861"/>
              <a:ext cx="3516045" cy="0"/>
            </a:xfrm>
            <a:custGeom>
              <a:avLst/>
              <a:pathLst>
                <a:path w="3516045" h="0">
                  <a:moveTo>
                    <a:pt x="0" y="0"/>
                  </a:moveTo>
                  <a:lnTo>
                    <a:pt x="3516045" y="0"/>
                  </a:lnTo>
                </a:path>
              </a:pathLst>
            </a:custGeom>
            <a:ln w="13550" cap="flat">
              <a:solidFill>
                <a:srgbClr val="000000">
                  <a:alpha val="100000"/>
                </a:srgbClr>
              </a:solidFill>
              <a:prstDash val="solid"/>
              <a:round/>
            </a:ln>
          </p:spPr>
          <p:txBody>
            <a:bodyPr/>
            <a:lstStyle/>
            <a:p/>
          </p:txBody>
        </p:sp>
        <p:sp>
          <p:nvSpPr>
            <p:cNvPr id="64" name="pl27"/>
            <p:cNvSpPr/>
            <p:nvPr/>
          </p:nvSpPr>
          <p:spPr>
            <a:xfrm>
              <a:off x="550053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5" name="pl28"/>
            <p:cNvSpPr/>
            <p:nvPr/>
          </p:nvSpPr>
          <p:spPr>
            <a:xfrm>
              <a:off x="6176699"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6" name="pl29"/>
            <p:cNvSpPr/>
            <p:nvPr/>
          </p:nvSpPr>
          <p:spPr>
            <a:xfrm>
              <a:off x="6852862"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7" name="pl30"/>
            <p:cNvSpPr/>
            <p:nvPr/>
          </p:nvSpPr>
          <p:spPr>
            <a:xfrm>
              <a:off x="7529024"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8" name="pl31"/>
            <p:cNvSpPr/>
            <p:nvPr/>
          </p:nvSpPr>
          <p:spPr>
            <a:xfrm>
              <a:off x="8205187" y="4034861"/>
              <a:ext cx="0" cy="37957"/>
            </a:xfrm>
            <a:custGeom>
              <a:avLst/>
              <a:pathLst>
                <a:path w="0" h="37957">
                  <a:moveTo>
                    <a:pt x="0" y="37957"/>
                  </a:moveTo>
                  <a:lnTo>
                    <a:pt x="0" y="0"/>
                  </a:lnTo>
                </a:path>
              </a:pathLst>
            </a:custGeom>
            <a:ln w="14782" cap="flat">
              <a:solidFill>
                <a:srgbClr val="000000">
                  <a:alpha val="100000"/>
                </a:srgbClr>
              </a:solidFill>
              <a:prstDash val="solid"/>
              <a:round/>
            </a:ln>
          </p:spPr>
          <p:txBody>
            <a:bodyPr/>
            <a:lstStyle/>
            <a:p/>
          </p:txBody>
        </p:sp>
        <p:sp>
          <p:nvSpPr>
            <p:cNvPr id="69" name="tx32"/>
            <p:cNvSpPr/>
            <p:nvPr/>
          </p:nvSpPr>
          <p:spPr>
            <a:xfrm rot="-5400000">
              <a:off x="540689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2017</a:t>
              </a:r>
            </a:p>
          </p:txBody>
        </p:sp>
        <p:sp>
          <p:nvSpPr>
            <p:cNvPr id="70" name="tx33"/>
            <p:cNvSpPr/>
            <p:nvPr/>
          </p:nvSpPr>
          <p:spPr>
            <a:xfrm rot="-5400000">
              <a:off x="6083061"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2018</a:t>
              </a:r>
            </a:p>
          </p:txBody>
        </p:sp>
        <p:sp>
          <p:nvSpPr>
            <p:cNvPr id="71" name="tx34"/>
            <p:cNvSpPr/>
            <p:nvPr/>
          </p:nvSpPr>
          <p:spPr>
            <a:xfrm rot="-5400000">
              <a:off x="6759224"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2019</a:t>
              </a:r>
            </a:p>
          </p:txBody>
        </p:sp>
        <p:sp>
          <p:nvSpPr>
            <p:cNvPr id="72" name="tx35"/>
            <p:cNvSpPr/>
            <p:nvPr/>
          </p:nvSpPr>
          <p:spPr>
            <a:xfrm rot="-5400000">
              <a:off x="7435386"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2020</a:t>
              </a:r>
            </a:p>
          </p:txBody>
        </p:sp>
        <p:sp>
          <p:nvSpPr>
            <p:cNvPr id="73" name="tx36"/>
            <p:cNvSpPr/>
            <p:nvPr/>
          </p:nvSpPr>
          <p:spPr>
            <a:xfrm rot="-5400000">
              <a:off x="8111549" y="4194045"/>
              <a:ext cx="258564" cy="76844"/>
            </a:xfrm>
            <a:prstGeom prst="rect">
              <a:avLst/>
            </a:prstGeom>
            <a:noFill/>
          </p:spPr>
          <p:txBody>
            <a:bodyPr lIns="0" rIns="0" tIns="0" bIns="0" anchorCtr="1" anchor="ctr" wrap="none"/>
            <a:lstStyle/>
            <a:p>
              <a:pPr algn="l" marL="0" marR="0" indent="0">
                <a:lnSpc>
                  <a:spcPts val="800"/>
                </a:lnSpc>
                <a:spcBef>
                  <a:spcPts val="0"/>
                </a:spcBef>
                <a:spcAft>
                  <a:spcPts val="0"/>
                </a:spcAft>
              </a:pPr>
              <a:r>
                <a:rPr sz="800">
                  <a:solidFill>
                    <a:srgbClr val="000000">
                      <a:alpha val="100000"/>
                    </a:srgbClr>
                  </a:solidFill>
                  <a:latin typeface="DejaVu Sans"/>
                  <a:cs typeface="DejaVu Sans"/>
                </a:rPr>
                <a:t>2021</a:t>
              </a:r>
            </a:p>
          </p:txBody>
        </p:sp>
        <p:sp>
          <p:nvSpPr>
            <p:cNvPr id="74" name="tx37"/>
            <p:cNvSpPr/>
            <p:nvPr/>
          </p:nvSpPr>
          <p:spPr>
            <a:xfrm>
              <a:off x="6709987" y="4397908"/>
              <a:ext cx="285750" cy="9438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Year</a:t>
              </a:r>
            </a:p>
          </p:txBody>
        </p:sp>
        <p:sp>
          <p:nvSpPr>
            <p:cNvPr id="75" name="tx38"/>
            <p:cNvSpPr/>
            <p:nvPr/>
          </p:nvSpPr>
          <p:spPr>
            <a:xfrm rot="-5400000">
              <a:off x="3055503" y="2715268"/>
              <a:ext cx="3399482" cy="12290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a:solidFill>
                    <a:srgbClr val="000000">
                      <a:alpha val="100000"/>
                    </a:srgbClr>
                  </a:solidFill>
                  <a:latin typeface="DejaVu Sans"/>
                  <a:cs typeface="DejaVu Sans"/>
                </a:rPr>
                <a:t>No. of Cyber Crimes Registered per 1 lakh population</a:t>
              </a:r>
            </a:p>
          </p:txBody>
        </p:sp>
        <p:sp>
          <p:nvSpPr>
            <p:cNvPr id="76" name="tx39"/>
            <p:cNvSpPr/>
            <p:nvPr/>
          </p:nvSpPr>
          <p:spPr>
            <a:xfrm>
              <a:off x="5094839" y="1232224"/>
              <a:ext cx="4850606" cy="17345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b="1">
                  <a:solidFill>
                    <a:srgbClr val="000000">
                      <a:alpha val="100000"/>
                    </a:srgbClr>
                  </a:solidFill>
                  <a:latin typeface="DejaVu Sans"/>
                  <a:cs typeface="DejaVu Sans"/>
                </a:rPr>
                <a:t>Cyber Crime Rates Trend Karnataka 2017 - 2021</a:t>
              </a:r>
            </a:p>
          </p:txBody>
        </p:sp>
      </p:gr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Cyber Crimes in India: Trend and Future Prediction</dc:title>
  <dc:creator>Jaswinderpal Singh</dc:creator>
  <cp:keywords/>
  <dcterms:created xsi:type="dcterms:W3CDTF">2023-07-02T17:07:56Z</dcterms:created>
  <dcterms:modified xsi:type="dcterms:W3CDTF">2023-07-02T22:37:56Z</dcterms:modified>
  <cp:lastModifiedBy>jaswinder</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July 10, 2023</vt:lpwstr>
  </property>
  <property fmtid="{D5CDD505-2E9C-101B-9397-08002B2CF9AE}" pid="3" name="output">
    <vt:lpwstr>officedown::rpptx_document</vt:lpwstr>
  </property>
</Properties>
</file>