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31"/>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0" r:id="rId21"/>
    <p:sldId id="281" r:id="rId22"/>
    <p:sldId id="273" r:id="rId23"/>
    <p:sldId id="274" r:id="rId24"/>
    <p:sldId id="275" r:id="rId25"/>
    <p:sldId id="276" r:id="rId26"/>
    <p:sldId id="277" r:id="rId27"/>
    <p:sldId id="278" r:id="rId28"/>
    <p:sldId id="279"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59"/>
            <p14:sldId id="260"/>
            <p14:sldId id="261"/>
            <p14:sldId id="262"/>
            <p14:sldId id="263"/>
            <p14:sldId id="264"/>
            <p14:sldId id="265"/>
            <p14:sldId id="266"/>
            <p14:sldId id="267"/>
            <p14:sldId id="268"/>
            <p14:sldId id="269"/>
            <p14:sldId id="270"/>
            <p14:sldId id="271"/>
            <p14:sldId id="272"/>
            <p14:sldId id="280"/>
            <p14:sldId id="281"/>
            <p14:sldId id="273"/>
            <p14:sldId id="274"/>
            <p14:sldId id="275"/>
            <p14:sldId id="276"/>
            <p14:sldId id="277"/>
            <p14:sldId id="278"/>
            <p14:sldId id="279"/>
            <p14:sldId id="282"/>
          </p14:sldIdLst>
        </p14:section>
        <p14:section name="Group Member 1" id="{0860697E-8C4A-43F9-A7C0-C435911657B2}">
          <p14:sldIdLst/>
        </p14:section>
        <p14:section name="Group Member 2" id="{ED02CA79-8112-418E-8BC2-0FD9B68AECB3}">
          <p14:sldIdLst/>
        </p14:section>
        <p14:section name="Group Member 3" id="{0DAD77B1-60C5-4EB2-933E-C56E97A5B2A7}">
          <p14:sldIdLst/>
        </p14:section>
        <p14:section name="General Closing" id="{4AB6C702-EE4D-4283-ACB0-770710E41AE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673C3C-55B8-46FA-A2BC-BE33381085B8}" v="275" dt="2022-05-14T08:29:07.870"/>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865" autoAdjust="0"/>
  </p:normalViewPr>
  <p:slideViewPr>
    <p:cSldViewPr snapToGrid="0">
      <p:cViewPr varScale="1">
        <p:scale>
          <a:sx n="104" d="100"/>
          <a:sy n="104" d="100"/>
        </p:scale>
        <p:origin x="618" y="114"/>
      </p:cViewPr>
      <p:guideLst/>
    </p:cSldViewPr>
  </p:slideViewPr>
  <p:notesTextViewPr>
    <p:cViewPr>
      <p:scale>
        <a:sx n="1" d="1"/>
        <a:sy n="1" d="1"/>
      </p:scale>
      <p:origin x="0" y="-24"/>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_rels/data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84148F-A72E-4AB5-AA0E-D9326F17A099}" type="doc">
      <dgm:prSet loTypeId="urn:microsoft.com/office/officeart/2005/8/layout/list1" loCatId="list" qsTypeId="urn:microsoft.com/office/officeart/2005/8/quickstyle/simple5" qsCatId="simple" csTypeId="urn:microsoft.com/office/officeart/2005/8/colors/colorful1" csCatId="colorful"/>
      <dgm:spPr/>
      <dgm:t>
        <a:bodyPr/>
        <a:lstStyle/>
        <a:p>
          <a:endParaRPr lang="en-US"/>
        </a:p>
      </dgm:t>
    </dgm:pt>
    <dgm:pt modelId="{B8E060D5-3C68-45B5-9840-F97149F5348E}">
      <dgm:prSet/>
      <dgm:spPr/>
      <dgm:t>
        <a:bodyPr/>
        <a:lstStyle/>
        <a:p>
          <a:r>
            <a:rPr lang="en-US"/>
            <a:t>Introduction</a:t>
          </a:r>
        </a:p>
      </dgm:t>
    </dgm:pt>
    <dgm:pt modelId="{2E99F729-9EE4-4417-895D-B89431C3F093}" type="parTrans" cxnId="{EB237540-07AB-4BE2-BFA7-91644E5E6C2F}">
      <dgm:prSet/>
      <dgm:spPr/>
      <dgm:t>
        <a:bodyPr/>
        <a:lstStyle/>
        <a:p>
          <a:endParaRPr lang="en-US"/>
        </a:p>
      </dgm:t>
    </dgm:pt>
    <dgm:pt modelId="{BFEC837D-EDC2-422E-BC95-1BECA84C0437}" type="sibTrans" cxnId="{EB237540-07AB-4BE2-BFA7-91644E5E6C2F}">
      <dgm:prSet/>
      <dgm:spPr/>
      <dgm:t>
        <a:bodyPr/>
        <a:lstStyle/>
        <a:p>
          <a:endParaRPr lang="en-US"/>
        </a:p>
      </dgm:t>
    </dgm:pt>
    <dgm:pt modelId="{4259A118-1A43-4236-81AD-8A95F9FD3174}">
      <dgm:prSet/>
      <dgm:spPr/>
      <dgm:t>
        <a:bodyPr/>
        <a:lstStyle/>
        <a:p>
          <a:r>
            <a:rPr lang="en-US"/>
            <a:t>Project  Scope</a:t>
          </a:r>
        </a:p>
      </dgm:t>
    </dgm:pt>
    <dgm:pt modelId="{55783163-8769-4B4B-B167-C98A0333126C}" type="parTrans" cxnId="{4BE09BBF-9984-4F55-9A5B-5D0B4835D74A}">
      <dgm:prSet/>
      <dgm:spPr/>
      <dgm:t>
        <a:bodyPr/>
        <a:lstStyle/>
        <a:p>
          <a:endParaRPr lang="en-US"/>
        </a:p>
      </dgm:t>
    </dgm:pt>
    <dgm:pt modelId="{94D1E3E9-3944-4608-A0CA-1B2510C6CC9F}" type="sibTrans" cxnId="{4BE09BBF-9984-4F55-9A5B-5D0B4835D74A}">
      <dgm:prSet/>
      <dgm:spPr/>
      <dgm:t>
        <a:bodyPr/>
        <a:lstStyle/>
        <a:p>
          <a:endParaRPr lang="en-US"/>
        </a:p>
      </dgm:t>
    </dgm:pt>
    <dgm:pt modelId="{919C501B-CFE7-4D0D-9CA3-A2D18A0801B1}">
      <dgm:prSet/>
      <dgm:spPr/>
      <dgm:t>
        <a:bodyPr/>
        <a:lstStyle/>
        <a:p>
          <a:r>
            <a:rPr lang="en-US"/>
            <a:t>Tools &amp; Technologies</a:t>
          </a:r>
        </a:p>
      </dgm:t>
    </dgm:pt>
    <dgm:pt modelId="{F6B78476-9396-4D62-9519-ED3C3298E7A2}" type="parTrans" cxnId="{BE184BB9-93C5-418D-8DBF-826A27D81632}">
      <dgm:prSet/>
      <dgm:spPr/>
      <dgm:t>
        <a:bodyPr/>
        <a:lstStyle/>
        <a:p>
          <a:endParaRPr lang="en-US"/>
        </a:p>
      </dgm:t>
    </dgm:pt>
    <dgm:pt modelId="{AE23421D-AFD0-4BDE-8579-29F41E70E866}" type="sibTrans" cxnId="{BE184BB9-93C5-418D-8DBF-826A27D81632}">
      <dgm:prSet/>
      <dgm:spPr/>
      <dgm:t>
        <a:bodyPr/>
        <a:lstStyle/>
        <a:p>
          <a:endParaRPr lang="en-US"/>
        </a:p>
      </dgm:t>
    </dgm:pt>
    <dgm:pt modelId="{D81BEC34-988C-4F03-9922-BB871F46C827}">
      <dgm:prSet/>
      <dgm:spPr/>
      <dgm:t>
        <a:bodyPr/>
        <a:lstStyle/>
        <a:p>
          <a:r>
            <a:rPr lang="en-US"/>
            <a:t>ER Diagram</a:t>
          </a:r>
        </a:p>
      </dgm:t>
    </dgm:pt>
    <dgm:pt modelId="{C192DAFC-2E02-4B7B-8020-BAE74E1CF3C4}" type="parTrans" cxnId="{AF7C84D9-4FE2-43C6-867E-078D4D8B94C2}">
      <dgm:prSet/>
      <dgm:spPr/>
      <dgm:t>
        <a:bodyPr/>
        <a:lstStyle/>
        <a:p>
          <a:endParaRPr lang="en-US"/>
        </a:p>
      </dgm:t>
    </dgm:pt>
    <dgm:pt modelId="{09462991-232B-4BB3-ACA0-7F8BF24127DE}" type="sibTrans" cxnId="{AF7C84D9-4FE2-43C6-867E-078D4D8B94C2}">
      <dgm:prSet/>
      <dgm:spPr/>
      <dgm:t>
        <a:bodyPr/>
        <a:lstStyle/>
        <a:p>
          <a:endParaRPr lang="en-US"/>
        </a:p>
      </dgm:t>
    </dgm:pt>
    <dgm:pt modelId="{8192CE8B-9B46-4E0C-8E0A-D0A8CEBC0280}">
      <dgm:prSet/>
      <dgm:spPr/>
      <dgm:t>
        <a:bodyPr/>
        <a:lstStyle/>
        <a:p>
          <a:r>
            <a:rPr lang="en-US"/>
            <a:t>Schema</a:t>
          </a:r>
        </a:p>
      </dgm:t>
    </dgm:pt>
    <dgm:pt modelId="{1BC7CBC0-237B-4B7C-ADB5-0F0DB3610C75}" type="parTrans" cxnId="{B1F794C5-6FD5-497F-AC20-EDDBA4A703BE}">
      <dgm:prSet/>
      <dgm:spPr/>
      <dgm:t>
        <a:bodyPr/>
        <a:lstStyle/>
        <a:p>
          <a:endParaRPr lang="en-US"/>
        </a:p>
      </dgm:t>
    </dgm:pt>
    <dgm:pt modelId="{850CCC06-F97A-474D-86FF-611389ADA335}" type="sibTrans" cxnId="{B1F794C5-6FD5-497F-AC20-EDDBA4A703BE}">
      <dgm:prSet/>
      <dgm:spPr/>
      <dgm:t>
        <a:bodyPr/>
        <a:lstStyle/>
        <a:p>
          <a:endParaRPr lang="en-US"/>
        </a:p>
      </dgm:t>
    </dgm:pt>
    <dgm:pt modelId="{31FD5EE4-1EC5-4BE3-AF1C-ADE10784F9A7}">
      <dgm:prSet/>
      <dgm:spPr/>
      <dgm:t>
        <a:bodyPr/>
        <a:lstStyle/>
        <a:p>
          <a:r>
            <a:rPr lang="en-US"/>
            <a:t>Modules</a:t>
          </a:r>
        </a:p>
      </dgm:t>
    </dgm:pt>
    <dgm:pt modelId="{F56CAE42-00DA-4CF2-8F62-B3AB834B1B67}" type="parTrans" cxnId="{F69E665F-7284-433D-B031-3F020D5D3B02}">
      <dgm:prSet/>
      <dgm:spPr/>
      <dgm:t>
        <a:bodyPr/>
        <a:lstStyle/>
        <a:p>
          <a:endParaRPr lang="en-US"/>
        </a:p>
      </dgm:t>
    </dgm:pt>
    <dgm:pt modelId="{A245E1CE-A918-42D9-849E-50C51248F493}" type="sibTrans" cxnId="{F69E665F-7284-433D-B031-3F020D5D3B02}">
      <dgm:prSet/>
      <dgm:spPr/>
      <dgm:t>
        <a:bodyPr/>
        <a:lstStyle/>
        <a:p>
          <a:endParaRPr lang="en-US"/>
        </a:p>
      </dgm:t>
    </dgm:pt>
    <dgm:pt modelId="{F8B2DBDB-3DF7-4917-A8CA-620F2C75A51F}">
      <dgm:prSet/>
      <dgm:spPr/>
      <dgm:t>
        <a:bodyPr/>
        <a:lstStyle/>
        <a:p>
          <a:r>
            <a:rPr lang="en-US"/>
            <a:t>Output</a:t>
          </a:r>
        </a:p>
      </dgm:t>
    </dgm:pt>
    <dgm:pt modelId="{5AD39571-3579-48F6-9866-D2D99DA1626C}" type="parTrans" cxnId="{CB432C81-F213-4EAC-944C-A33A221EC63B}">
      <dgm:prSet/>
      <dgm:spPr/>
      <dgm:t>
        <a:bodyPr/>
        <a:lstStyle/>
        <a:p>
          <a:endParaRPr lang="en-US"/>
        </a:p>
      </dgm:t>
    </dgm:pt>
    <dgm:pt modelId="{55F407D0-742E-452C-B84D-5E95331F6C5D}" type="sibTrans" cxnId="{CB432C81-F213-4EAC-944C-A33A221EC63B}">
      <dgm:prSet/>
      <dgm:spPr/>
      <dgm:t>
        <a:bodyPr/>
        <a:lstStyle/>
        <a:p>
          <a:endParaRPr lang="en-US"/>
        </a:p>
      </dgm:t>
    </dgm:pt>
    <dgm:pt modelId="{AEB9D630-3F8D-46D1-94E2-760465FB5CAC}">
      <dgm:prSet/>
      <dgm:spPr/>
      <dgm:t>
        <a:bodyPr/>
        <a:lstStyle/>
        <a:p>
          <a:r>
            <a:rPr lang="en-US"/>
            <a:t>Conclusion</a:t>
          </a:r>
        </a:p>
      </dgm:t>
    </dgm:pt>
    <dgm:pt modelId="{AD011E36-B9C7-4895-9CD1-C064B4898501}" type="parTrans" cxnId="{AC68B7A8-2B46-45C5-B98D-6C7EA66733FB}">
      <dgm:prSet/>
      <dgm:spPr/>
      <dgm:t>
        <a:bodyPr/>
        <a:lstStyle/>
        <a:p>
          <a:endParaRPr lang="en-US"/>
        </a:p>
      </dgm:t>
    </dgm:pt>
    <dgm:pt modelId="{F438964F-A190-49B4-A9B8-149C63956895}" type="sibTrans" cxnId="{AC68B7A8-2B46-45C5-B98D-6C7EA66733FB}">
      <dgm:prSet/>
      <dgm:spPr/>
      <dgm:t>
        <a:bodyPr/>
        <a:lstStyle/>
        <a:p>
          <a:endParaRPr lang="en-US"/>
        </a:p>
      </dgm:t>
    </dgm:pt>
    <dgm:pt modelId="{EE68E777-1CE0-4D31-A14D-9F0774BFDCED}" type="pres">
      <dgm:prSet presAssocID="{9A84148F-A72E-4AB5-AA0E-D9326F17A099}" presName="linear" presStyleCnt="0">
        <dgm:presLayoutVars>
          <dgm:dir/>
          <dgm:animLvl val="lvl"/>
          <dgm:resizeHandles val="exact"/>
        </dgm:presLayoutVars>
      </dgm:prSet>
      <dgm:spPr/>
    </dgm:pt>
    <dgm:pt modelId="{84D5CBFD-4701-496B-9B34-D4FD32059E56}" type="pres">
      <dgm:prSet presAssocID="{B8E060D5-3C68-45B5-9840-F97149F5348E}" presName="parentLin" presStyleCnt="0"/>
      <dgm:spPr/>
    </dgm:pt>
    <dgm:pt modelId="{6580DCDC-9AC7-4D58-A8D9-98D5E5A978FD}" type="pres">
      <dgm:prSet presAssocID="{B8E060D5-3C68-45B5-9840-F97149F5348E}" presName="parentLeftMargin" presStyleLbl="node1" presStyleIdx="0" presStyleCnt="8"/>
      <dgm:spPr/>
    </dgm:pt>
    <dgm:pt modelId="{F5914E16-50B6-4C42-B076-CEC22A5F2A74}" type="pres">
      <dgm:prSet presAssocID="{B8E060D5-3C68-45B5-9840-F97149F5348E}" presName="parentText" presStyleLbl="node1" presStyleIdx="0" presStyleCnt="8">
        <dgm:presLayoutVars>
          <dgm:chMax val="0"/>
          <dgm:bulletEnabled val="1"/>
        </dgm:presLayoutVars>
      </dgm:prSet>
      <dgm:spPr/>
    </dgm:pt>
    <dgm:pt modelId="{976149CE-7780-49BE-857C-55A7BC8B4B05}" type="pres">
      <dgm:prSet presAssocID="{B8E060D5-3C68-45B5-9840-F97149F5348E}" presName="negativeSpace" presStyleCnt="0"/>
      <dgm:spPr/>
    </dgm:pt>
    <dgm:pt modelId="{AFBB7323-23C3-4A4D-9628-43E19AEFC4FA}" type="pres">
      <dgm:prSet presAssocID="{B8E060D5-3C68-45B5-9840-F97149F5348E}" presName="childText" presStyleLbl="conFgAcc1" presStyleIdx="0" presStyleCnt="8">
        <dgm:presLayoutVars>
          <dgm:bulletEnabled val="1"/>
        </dgm:presLayoutVars>
      </dgm:prSet>
      <dgm:spPr/>
    </dgm:pt>
    <dgm:pt modelId="{A758FF0E-5853-425C-B6B5-A24E5F9BA738}" type="pres">
      <dgm:prSet presAssocID="{BFEC837D-EDC2-422E-BC95-1BECA84C0437}" presName="spaceBetweenRectangles" presStyleCnt="0"/>
      <dgm:spPr/>
    </dgm:pt>
    <dgm:pt modelId="{D76B0C5D-D0DC-444B-8C01-4DAFE9B30B31}" type="pres">
      <dgm:prSet presAssocID="{4259A118-1A43-4236-81AD-8A95F9FD3174}" presName="parentLin" presStyleCnt="0"/>
      <dgm:spPr/>
    </dgm:pt>
    <dgm:pt modelId="{CA8628E7-FD2A-42CE-B960-2510C9CB39A0}" type="pres">
      <dgm:prSet presAssocID="{4259A118-1A43-4236-81AD-8A95F9FD3174}" presName="parentLeftMargin" presStyleLbl="node1" presStyleIdx="0" presStyleCnt="8"/>
      <dgm:spPr/>
    </dgm:pt>
    <dgm:pt modelId="{D54A0E6D-2C1F-447B-A1FE-CA736B2FCEC8}" type="pres">
      <dgm:prSet presAssocID="{4259A118-1A43-4236-81AD-8A95F9FD3174}" presName="parentText" presStyleLbl="node1" presStyleIdx="1" presStyleCnt="8">
        <dgm:presLayoutVars>
          <dgm:chMax val="0"/>
          <dgm:bulletEnabled val="1"/>
        </dgm:presLayoutVars>
      </dgm:prSet>
      <dgm:spPr/>
    </dgm:pt>
    <dgm:pt modelId="{BA5CFF93-563A-4C28-8833-9DCEF02DDB1A}" type="pres">
      <dgm:prSet presAssocID="{4259A118-1A43-4236-81AD-8A95F9FD3174}" presName="negativeSpace" presStyleCnt="0"/>
      <dgm:spPr/>
    </dgm:pt>
    <dgm:pt modelId="{20B65D5E-65B6-48E8-81D4-978588B637B9}" type="pres">
      <dgm:prSet presAssocID="{4259A118-1A43-4236-81AD-8A95F9FD3174}" presName="childText" presStyleLbl="conFgAcc1" presStyleIdx="1" presStyleCnt="8">
        <dgm:presLayoutVars>
          <dgm:bulletEnabled val="1"/>
        </dgm:presLayoutVars>
      </dgm:prSet>
      <dgm:spPr/>
    </dgm:pt>
    <dgm:pt modelId="{81FC6367-3600-449E-9AC5-A998BCC3789E}" type="pres">
      <dgm:prSet presAssocID="{94D1E3E9-3944-4608-A0CA-1B2510C6CC9F}" presName="spaceBetweenRectangles" presStyleCnt="0"/>
      <dgm:spPr/>
    </dgm:pt>
    <dgm:pt modelId="{F8390160-7CA7-480F-AC0A-F2EEAEF88E44}" type="pres">
      <dgm:prSet presAssocID="{919C501B-CFE7-4D0D-9CA3-A2D18A0801B1}" presName="parentLin" presStyleCnt="0"/>
      <dgm:spPr/>
    </dgm:pt>
    <dgm:pt modelId="{68E7DF63-2733-4666-9B02-335C6C3C3CDD}" type="pres">
      <dgm:prSet presAssocID="{919C501B-CFE7-4D0D-9CA3-A2D18A0801B1}" presName="parentLeftMargin" presStyleLbl="node1" presStyleIdx="1" presStyleCnt="8"/>
      <dgm:spPr/>
    </dgm:pt>
    <dgm:pt modelId="{A8490E02-BE32-42B6-8FE5-A76685D34534}" type="pres">
      <dgm:prSet presAssocID="{919C501B-CFE7-4D0D-9CA3-A2D18A0801B1}" presName="parentText" presStyleLbl="node1" presStyleIdx="2" presStyleCnt="8">
        <dgm:presLayoutVars>
          <dgm:chMax val="0"/>
          <dgm:bulletEnabled val="1"/>
        </dgm:presLayoutVars>
      </dgm:prSet>
      <dgm:spPr/>
    </dgm:pt>
    <dgm:pt modelId="{8DE05FD0-C803-4422-BE85-9879C36AE308}" type="pres">
      <dgm:prSet presAssocID="{919C501B-CFE7-4D0D-9CA3-A2D18A0801B1}" presName="negativeSpace" presStyleCnt="0"/>
      <dgm:spPr/>
    </dgm:pt>
    <dgm:pt modelId="{747DFA30-C6C5-4927-90F8-3ECC2EDF4E94}" type="pres">
      <dgm:prSet presAssocID="{919C501B-CFE7-4D0D-9CA3-A2D18A0801B1}" presName="childText" presStyleLbl="conFgAcc1" presStyleIdx="2" presStyleCnt="8">
        <dgm:presLayoutVars>
          <dgm:bulletEnabled val="1"/>
        </dgm:presLayoutVars>
      </dgm:prSet>
      <dgm:spPr/>
    </dgm:pt>
    <dgm:pt modelId="{2DEFF820-09A3-456C-B469-76A9B9928C93}" type="pres">
      <dgm:prSet presAssocID="{AE23421D-AFD0-4BDE-8579-29F41E70E866}" presName="spaceBetweenRectangles" presStyleCnt="0"/>
      <dgm:spPr/>
    </dgm:pt>
    <dgm:pt modelId="{80B87577-41CD-450D-8CA1-A6ED6BE4940B}" type="pres">
      <dgm:prSet presAssocID="{D81BEC34-988C-4F03-9922-BB871F46C827}" presName="parentLin" presStyleCnt="0"/>
      <dgm:spPr/>
    </dgm:pt>
    <dgm:pt modelId="{D0824005-8EC1-44FD-96BA-DF4F13EC2AC8}" type="pres">
      <dgm:prSet presAssocID="{D81BEC34-988C-4F03-9922-BB871F46C827}" presName="parentLeftMargin" presStyleLbl="node1" presStyleIdx="2" presStyleCnt="8"/>
      <dgm:spPr/>
    </dgm:pt>
    <dgm:pt modelId="{E395090D-0F09-4C00-8D39-40A605D9872F}" type="pres">
      <dgm:prSet presAssocID="{D81BEC34-988C-4F03-9922-BB871F46C827}" presName="parentText" presStyleLbl="node1" presStyleIdx="3" presStyleCnt="8">
        <dgm:presLayoutVars>
          <dgm:chMax val="0"/>
          <dgm:bulletEnabled val="1"/>
        </dgm:presLayoutVars>
      </dgm:prSet>
      <dgm:spPr/>
    </dgm:pt>
    <dgm:pt modelId="{91401B75-639B-4FFE-81D7-87507BBAFEB7}" type="pres">
      <dgm:prSet presAssocID="{D81BEC34-988C-4F03-9922-BB871F46C827}" presName="negativeSpace" presStyleCnt="0"/>
      <dgm:spPr/>
    </dgm:pt>
    <dgm:pt modelId="{62D60AA2-2332-42AD-8CC2-53256CCA72F3}" type="pres">
      <dgm:prSet presAssocID="{D81BEC34-988C-4F03-9922-BB871F46C827}" presName="childText" presStyleLbl="conFgAcc1" presStyleIdx="3" presStyleCnt="8">
        <dgm:presLayoutVars>
          <dgm:bulletEnabled val="1"/>
        </dgm:presLayoutVars>
      </dgm:prSet>
      <dgm:spPr/>
    </dgm:pt>
    <dgm:pt modelId="{D6148743-8984-444A-A98E-6B494212FA66}" type="pres">
      <dgm:prSet presAssocID="{09462991-232B-4BB3-ACA0-7F8BF24127DE}" presName="spaceBetweenRectangles" presStyleCnt="0"/>
      <dgm:spPr/>
    </dgm:pt>
    <dgm:pt modelId="{B2D8EE9C-E7C0-4961-B42A-2DA83BB11A73}" type="pres">
      <dgm:prSet presAssocID="{8192CE8B-9B46-4E0C-8E0A-D0A8CEBC0280}" presName="parentLin" presStyleCnt="0"/>
      <dgm:spPr/>
    </dgm:pt>
    <dgm:pt modelId="{43696E6D-8EE7-4D75-BE9B-92C0C5B9E4E8}" type="pres">
      <dgm:prSet presAssocID="{8192CE8B-9B46-4E0C-8E0A-D0A8CEBC0280}" presName="parentLeftMargin" presStyleLbl="node1" presStyleIdx="3" presStyleCnt="8"/>
      <dgm:spPr/>
    </dgm:pt>
    <dgm:pt modelId="{D2E29EA3-E91B-4DE3-95B8-9DE84D211A93}" type="pres">
      <dgm:prSet presAssocID="{8192CE8B-9B46-4E0C-8E0A-D0A8CEBC0280}" presName="parentText" presStyleLbl="node1" presStyleIdx="4" presStyleCnt="8">
        <dgm:presLayoutVars>
          <dgm:chMax val="0"/>
          <dgm:bulletEnabled val="1"/>
        </dgm:presLayoutVars>
      </dgm:prSet>
      <dgm:spPr/>
    </dgm:pt>
    <dgm:pt modelId="{74411B94-CA0E-4FEB-A224-3E72A3F9070D}" type="pres">
      <dgm:prSet presAssocID="{8192CE8B-9B46-4E0C-8E0A-D0A8CEBC0280}" presName="negativeSpace" presStyleCnt="0"/>
      <dgm:spPr/>
    </dgm:pt>
    <dgm:pt modelId="{6AAD4622-FAD3-490E-94D9-687F255E3A7D}" type="pres">
      <dgm:prSet presAssocID="{8192CE8B-9B46-4E0C-8E0A-D0A8CEBC0280}" presName="childText" presStyleLbl="conFgAcc1" presStyleIdx="4" presStyleCnt="8">
        <dgm:presLayoutVars>
          <dgm:bulletEnabled val="1"/>
        </dgm:presLayoutVars>
      </dgm:prSet>
      <dgm:spPr/>
    </dgm:pt>
    <dgm:pt modelId="{5BC5006F-A8C9-4BAB-ADEF-9B210717EE3C}" type="pres">
      <dgm:prSet presAssocID="{850CCC06-F97A-474D-86FF-611389ADA335}" presName="spaceBetweenRectangles" presStyleCnt="0"/>
      <dgm:spPr/>
    </dgm:pt>
    <dgm:pt modelId="{7AA7F0F1-8101-4E4A-B21A-7D98C37491B8}" type="pres">
      <dgm:prSet presAssocID="{31FD5EE4-1EC5-4BE3-AF1C-ADE10784F9A7}" presName="parentLin" presStyleCnt="0"/>
      <dgm:spPr/>
    </dgm:pt>
    <dgm:pt modelId="{D417F932-8CDE-459C-AFE0-57A5C2255969}" type="pres">
      <dgm:prSet presAssocID="{31FD5EE4-1EC5-4BE3-AF1C-ADE10784F9A7}" presName="parentLeftMargin" presStyleLbl="node1" presStyleIdx="4" presStyleCnt="8"/>
      <dgm:spPr/>
    </dgm:pt>
    <dgm:pt modelId="{9382BD45-A792-4550-BC54-1390AE21D339}" type="pres">
      <dgm:prSet presAssocID="{31FD5EE4-1EC5-4BE3-AF1C-ADE10784F9A7}" presName="parentText" presStyleLbl="node1" presStyleIdx="5" presStyleCnt="8">
        <dgm:presLayoutVars>
          <dgm:chMax val="0"/>
          <dgm:bulletEnabled val="1"/>
        </dgm:presLayoutVars>
      </dgm:prSet>
      <dgm:spPr/>
    </dgm:pt>
    <dgm:pt modelId="{F503E4B9-5C2A-4E54-B6A1-B094B96C3EBA}" type="pres">
      <dgm:prSet presAssocID="{31FD5EE4-1EC5-4BE3-AF1C-ADE10784F9A7}" presName="negativeSpace" presStyleCnt="0"/>
      <dgm:spPr/>
    </dgm:pt>
    <dgm:pt modelId="{EC94B0E4-A2AE-4B9D-8423-3EBB4E44AEA2}" type="pres">
      <dgm:prSet presAssocID="{31FD5EE4-1EC5-4BE3-AF1C-ADE10784F9A7}" presName="childText" presStyleLbl="conFgAcc1" presStyleIdx="5" presStyleCnt="8">
        <dgm:presLayoutVars>
          <dgm:bulletEnabled val="1"/>
        </dgm:presLayoutVars>
      </dgm:prSet>
      <dgm:spPr/>
    </dgm:pt>
    <dgm:pt modelId="{77CB1822-6932-4B41-874E-C07A0269A032}" type="pres">
      <dgm:prSet presAssocID="{A245E1CE-A918-42D9-849E-50C51248F493}" presName="spaceBetweenRectangles" presStyleCnt="0"/>
      <dgm:spPr/>
    </dgm:pt>
    <dgm:pt modelId="{263013CA-4478-4FAF-B55E-7830EE3EC18B}" type="pres">
      <dgm:prSet presAssocID="{F8B2DBDB-3DF7-4917-A8CA-620F2C75A51F}" presName="parentLin" presStyleCnt="0"/>
      <dgm:spPr/>
    </dgm:pt>
    <dgm:pt modelId="{A1815070-02B1-473C-A0DD-6A2BADC61059}" type="pres">
      <dgm:prSet presAssocID="{F8B2DBDB-3DF7-4917-A8CA-620F2C75A51F}" presName="parentLeftMargin" presStyleLbl="node1" presStyleIdx="5" presStyleCnt="8"/>
      <dgm:spPr/>
    </dgm:pt>
    <dgm:pt modelId="{D9117374-9D6A-48E0-8225-86A71A05FBD2}" type="pres">
      <dgm:prSet presAssocID="{F8B2DBDB-3DF7-4917-A8CA-620F2C75A51F}" presName="parentText" presStyleLbl="node1" presStyleIdx="6" presStyleCnt="8">
        <dgm:presLayoutVars>
          <dgm:chMax val="0"/>
          <dgm:bulletEnabled val="1"/>
        </dgm:presLayoutVars>
      </dgm:prSet>
      <dgm:spPr/>
    </dgm:pt>
    <dgm:pt modelId="{097EC3A4-A4CC-4AB6-8167-4C88B5B90EA5}" type="pres">
      <dgm:prSet presAssocID="{F8B2DBDB-3DF7-4917-A8CA-620F2C75A51F}" presName="negativeSpace" presStyleCnt="0"/>
      <dgm:spPr/>
    </dgm:pt>
    <dgm:pt modelId="{A8D4A2A8-8937-4AC1-840F-8AF2EC2AAD89}" type="pres">
      <dgm:prSet presAssocID="{F8B2DBDB-3DF7-4917-A8CA-620F2C75A51F}" presName="childText" presStyleLbl="conFgAcc1" presStyleIdx="6" presStyleCnt="8">
        <dgm:presLayoutVars>
          <dgm:bulletEnabled val="1"/>
        </dgm:presLayoutVars>
      </dgm:prSet>
      <dgm:spPr/>
    </dgm:pt>
    <dgm:pt modelId="{85918C35-B502-406C-A6C1-3036C8794451}" type="pres">
      <dgm:prSet presAssocID="{55F407D0-742E-452C-B84D-5E95331F6C5D}" presName="spaceBetweenRectangles" presStyleCnt="0"/>
      <dgm:spPr/>
    </dgm:pt>
    <dgm:pt modelId="{378DC1A7-E775-4B60-B15C-EF93BFEB5695}" type="pres">
      <dgm:prSet presAssocID="{AEB9D630-3F8D-46D1-94E2-760465FB5CAC}" presName="parentLin" presStyleCnt="0"/>
      <dgm:spPr/>
    </dgm:pt>
    <dgm:pt modelId="{185E3E79-4F3F-4FF1-AB7E-5E6FFD9BE37F}" type="pres">
      <dgm:prSet presAssocID="{AEB9D630-3F8D-46D1-94E2-760465FB5CAC}" presName="parentLeftMargin" presStyleLbl="node1" presStyleIdx="6" presStyleCnt="8"/>
      <dgm:spPr/>
    </dgm:pt>
    <dgm:pt modelId="{15A724F4-A7DB-46D5-98C8-81FE9379CB4A}" type="pres">
      <dgm:prSet presAssocID="{AEB9D630-3F8D-46D1-94E2-760465FB5CAC}" presName="parentText" presStyleLbl="node1" presStyleIdx="7" presStyleCnt="8">
        <dgm:presLayoutVars>
          <dgm:chMax val="0"/>
          <dgm:bulletEnabled val="1"/>
        </dgm:presLayoutVars>
      </dgm:prSet>
      <dgm:spPr/>
    </dgm:pt>
    <dgm:pt modelId="{4D284F88-51C8-4464-8E0A-7C0D0529BB57}" type="pres">
      <dgm:prSet presAssocID="{AEB9D630-3F8D-46D1-94E2-760465FB5CAC}" presName="negativeSpace" presStyleCnt="0"/>
      <dgm:spPr/>
    </dgm:pt>
    <dgm:pt modelId="{DE980E21-962B-462C-9F90-97A8350A59CF}" type="pres">
      <dgm:prSet presAssocID="{AEB9D630-3F8D-46D1-94E2-760465FB5CAC}" presName="childText" presStyleLbl="conFgAcc1" presStyleIdx="7" presStyleCnt="8">
        <dgm:presLayoutVars>
          <dgm:bulletEnabled val="1"/>
        </dgm:presLayoutVars>
      </dgm:prSet>
      <dgm:spPr/>
    </dgm:pt>
  </dgm:ptLst>
  <dgm:cxnLst>
    <dgm:cxn modelId="{F144DB13-28E0-4504-B06B-ECFDB5A7E283}" type="presOf" srcId="{D81BEC34-988C-4F03-9922-BB871F46C827}" destId="{D0824005-8EC1-44FD-96BA-DF4F13EC2AC8}" srcOrd="0" destOrd="0" presId="urn:microsoft.com/office/officeart/2005/8/layout/list1"/>
    <dgm:cxn modelId="{4841EC20-A462-4061-9B2E-22686424B413}" type="presOf" srcId="{4259A118-1A43-4236-81AD-8A95F9FD3174}" destId="{D54A0E6D-2C1F-447B-A1FE-CA736B2FCEC8}" srcOrd="1" destOrd="0" presId="urn:microsoft.com/office/officeart/2005/8/layout/list1"/>
    <dgm:cxn modelId="{5A3CA222-B49F-4427-B8E5-9E7C9E007065}" type="presOf" srcId="{31FD5EE4-1EC5-4BE3-AF1C-ADE10784F9A7}" destId="{9382BD45-A792-4550-BC54-1390AE21D339}" srcOrd="1" destOrd="0" presId="urn:microsoft.com/office/officeart/2005/8/layout/list1"/>
    <dgm:cxn modelId="{7C10593E-87B7-4D72-87AC-6512BF2FC973}" type="presOf" srcId="{8192CE8B-9B46-4E0C-8E0A-D0A8CEBC0280}" destId="{43696E6D-8EE7-4D75-BE9B-92C0C5B9E4E8}" srcOrd="0" destOrd="0" presId="urn:microsoft.com/office/officeart/2005/8/layout/list1"/>
    <dgm:cxn modelId="{EB237540-07AB-4BE2-BFA7-91644E5E6C2F}" srcId="{9A84148F-A72E-4AB5-AA0E-D9326F17A099}" destId="{B8E060D5-3C68-45B5-9840-F97149F5348E}" srcOrd="0" destOrd="0" parTransId="{2E99F729-9EE4-4417-895D-B89431C3F093}" sibTransId="{BFEC837D-EDC2-422E-BC95-1BECA84C0437}"/>
    <dgm:cxn modelId="{F69E665F-7284-433D-B031-3F020D5D3B02}" srcId="{9A84148F-A72E-4AB5-AA0E-D9326F17A099}" destId="{31FD5EE4-1EC5-4BE3-AF1C-ADE10784F9A7}" srcOrd="5" destOrd="0" parTransId="{F56CAE42-00DA-4CF2-8F62-B3AB834B1B67}" sibTransId="{A245E1CE-A918-42D9-849E-50C51248F493}"/>
    <dgm:cxn modelId="{EDE42C43-5BDE-4A8C-82C4-824ABAB48EBF}" type="presOf" srcId="{9A84148F-A72E-4AB5-AA0E-D9326F17A099}" destId="{EE68E777-1CE0-4D31-A14D-9F0774BFDCED}" srcOrd="0" destOrd="0" presId="urn:microsoft.com/office/officeart/2005/8/layout/list1"/>
    <dgm:cxn modelId="{B5DBBE64-D16C-4E75-93D5-201AAB554212}" type="presOf" srcId="{D81BEC34-988C-4F03-9922-BB871F46C827}" destId="{E395090D-0F09-4C00-8D39-40A605D9872F}" srcOrd="1" destOrd="0" presId="urn:microsoft.com/office/officeart/2005/8/layout/list1"/>
    <dgm:cxn modelId="{B6932B65-5B40-4331-8D9A-1992A8BB5361}" type="presOf" srcId="{AEB9D630-3F8D-46D1-94E2-760465FB5CAC}" destId="{15A724F4-A7DB-46D5-98C8-81FE9379CB4A}" srcOrd="1" destOrd="0" presId="urn:microsoft.com/office/officeart/2005/8/layout/list1"/>
    <dgm:cxn modelId="{3A4DE64C-AE45-4979-A88F-274C78036897}" type="presOf" srcId="{F8B2DBDB-3DF7-4917-A8CA-620F2C75A51F}" destId="{A1815070-02B1-473C-A0DD-6A2BADC61059}" srcOrd="0" destOrd="0" presId="urn:microsoft.com/office/officeart/2005/8/layout/list1"/>
    <dgm:cxn modelId="{4ACA6C74-E44F-447A-BB58-DFEA144A2D98}" type="presOf" srcId="{4259A118-1A43-4236-81AD-8A95F9FD3174}" destId="{CA8628E7-FD2A-42CE-B960-2510C9CB39A0}" srcOrd="0" destOrd="0" presId="urn:microsoft.com/office/officeart/2005/8/layout/list1"/>
    <dgm:cxn modelId="{0EDB677B-4158-40F0-90D0-4A5F54F625EB}" type="presOf" srcId="{919C501B-CFE7-4D0D-9CA3-A2D18A0801B1}" destId="{68E7DF63-2733-4666-9B02-335C6C3C3CDD}" srcOrd="0" destOrd="0" presId="urn:microsoft.com/office/officeart/2005/8/layout/list1"/>
    <dgm:cxn modelId="{B3AF0F7E-15D3-4063-B618-F2FC3C299EBE}" type="presOf" srcId="{B8E060D5-3C68-45B5-9840-F97149F5348E}" destId="{F5914E16-50B6-4C42-B076-CEC22A5F2A74}" srcOrd="1" destOrd="0" presId="urn:microsoft.com/office/officeart/2005/8/layout/list1"/>
    <dgm:cxn modelId="{CB432C81-F213-4EAC-944C-A33A221EC63B}" srcId="{9A84148F-A72E-4AB5-AA0E-D9326F17A099}" destId="{F8B2DBDB-3DF7-4917-A8CA-620F2C75A51F}" srcOrd="6" destOrd="0" parTransId="{5AD39571-3579-48F6-9866-D2D99DA1626C}" sibTransId="{55F407D0-742E-452C-B84D-5E95331F6C5D}"/>
    <dgm:cxn modelId="{549DDC96-E7EE-40FD-8706-2F337DA2DF34}" type="presOf" srcId="{8192CE8B-9B46-4E0C-8E0A-D0A8CEBC0280}" destId="{D2E29EA3-E91B-4DE3-95B8-9DE84D211A93}" srcOrd="1" destOrd="0" presId="urn:microsoft.com/office/officeart/2005/8/layout/list1"/>
    <dgm:cxn modelId="{97346C9C-0DDA-4A73-917B-8D06BB37E9C1}" type="presOf" srcId="{919C501B-CFE7-4D0D-9CA3-A2D18A0801B1}" destId="{A8490E02-BE32-42B6-8FE5-A76685D34534}" srcOrd="1" destOrd="0" presId="urn:microsoft.com/office/officeart/2005/8/layout/list1"/>
    <dgm:cxn modelId="{816086A8-4543-445E-B549-7C1C7AA3635C}" type="presOf" srcId="{AEB9D630-3F8D-46D1-94E2-760465FB5CAC}" destId="{185E3E79-4F3F-4FF1-AB7E-5E6FFD9BE37F}" srcOrd="0" destOrd="0" presId="urn:microsoft.com/office/officeart/2005/8/layout/list1"/>
    <dgm:cxn modelId="{AC68B7A8-2B46-45C5-B98D-6C7EA66733FB}" srcId="{9A84148F-A72E-4AB5-AA0E-D9326F17A099}" destId="{AEB9D630-3F8D-46D1-94E2-760465FB5CAC}" srcOrd="7" destOrd="0" parTransId="{AD011E36-B9C7-4895-9CD1-C064B4898501}" sibTransId="{F438964F-A190-49B4-A9B8-149C63956895}"/>
    <dgm:cxn modelId="{4BF161AF-001D-405D-959E-7FB8509F5B2F}" type="presOf" srcId="{F8B2DBDB-3DF7-4917-A8CA-620F2C75A51F}" destId="{D9117374-9D6A-48E0-8225-86A71A05FBD2}" srcOrd="1" destOrd="0" presId="urn:microsoft.com/office/officeart/2005/8/layout/list1"/>
    <dgm:cxn modelId="{BE184BB9-93C5-418D-8DBF-826A27D81632}" srcId="{9A84148F-A72E-4AB5-AA0E-D9326F17A099}" destId="{919C501B-CFE7-4D0D-9CA3-A2D18A0801B1}" srcOrd="2" destOrd="0" parTransId="{F6B78476-9396-4D62-9519-ED3C3298E7A2}" sibTransId="{AE23421D-AFD0-4BDE-8579-29F41E70E866}"/>
    <dgm:cxn modelId="{90DD40BA-9FC7-4AF6-A5E2-E02A3E028051}" type="presOf" srcId="{31FD5EE4-1EC5-4BE3-AF1C-ADE10784F9A7}" destId="{D417F932-8CDE-459C-AFE0-57A5C2255969}" srcOrd="0" destOrd="0" presId="urn:microsoft.com/office/officeart/2005/8/layout/list1"/>
    <dgm:cxn modelId="{948748BA-F8B1-4963-8486-04B5FD34BFE1}" type="presOf" srcId="{B8E060D5-3C68-45B5-9840-F97149F5348E}" destId="{6580DCDC-9AC7-4D58-A8D9-98D5E5A978FD}" srcOrd="0" destOrd="0" presId="urn:microsoft.com/office/officeart/2005/8/layout/list1"/>
    <dgm:cxn modelId="{4BE09BBF-9984-4F55-9A5B-5D0B4835D74A}" srcId="{9A84148F-A72E-4AB5-AA0E-D9326F17A099}" destId="{4259A118-1A43-4236-81AD-8A95F9FD3174}" srcOrd="1" destOrd="0" parTransId="{55783163-8769-4B4B-B167-C98A0333126C}" sibTransId="{94D1E3E9-3944-4608-A0CA-1B2510C6CC9F}"/>
    <dgm:cxn modelId="{B1F794C5-6FD5-497F-AC20-EDDBA4A703BE}" srcId="{9A84148F-A72E-4AB5-AA0E-D9326F17A099}" destId="{8192CE8B-9B46-4E0C-8E0A-D0A8CEBC0280}" srcOrd="4" destOrd="0" parTransId="{1BC7CBC0-237B-4B7C-ADB5-0F0DB3610C75}" sibTransId="{850CCC06-F97A-474D-86FF-611389ADA335}"/>
    <dgm:cxn modelId="{AF7C84D9-4FE2-43C6-867E-078D4D8B94C2}" srcId="{9A84148F-A72E-4AB5-AA0E-D9326F17A099}" destId="{D81BEC34-988C-4F03-9922-BB871F46C827}" srcOrd="3" destOrd="0" parTransId="{C192DAFC-2E02-4B7B-8020-BAE74E1CF3C4}" sibTransId="{09462991-232B-4BB3-ACA0-7F8BF24127DE}"/>
    <dgm:cxn modelId="{E3EE8DB7-60A8-49E4-8B92-343FDE75A33F}" type="presParOf" srcId="{EE68E777-1CE0-4D31-A14D-9F0774BFDCED}" destId="{84D5CBFD-4701-496B-9B34-D4FD32059E56}" srcOrd="0" destOrd="0" presId="urn:microsoft.com/office/officeart/2005/8/layout/list1"/>
    <dgm:cxn modelId="{C92360F8-ABB6-4C1A-B08A-E661F0787B11}" type="presParOf" srcId="{84D5CBFD-4701-496B-9B34-D4FD32059E56}" destId="{6580DCDC-9AC7-4D58-A8D9-98D5E5A978FD}" srcOrd="0" destOrd="0" presId="urn:microsoft.com/office/officeart/2005/8/layout/list1"/>
    <dgm:cxn modelId="{1FE780B1-0829-486F-A728-35DE51EF0F98}" type="presParOf" srcId="{84D5CBFD-4701-496B-9B34-D4FD32059E56}" destId="{F5914E16-50B6-4C42-B076-CEC22A5F2A74}" srcOrd="1" destOrd="0" presId="urn:microsoft.com/office/officeart/2005/8/layout/list1"/>
    <dgm:cxn modelId="{A42171A7-F4E9-4AEE-A253-122E3C90DCB6}" type="presParOf" srcId="{EE68E777-1CE0-4D31-A14D-9F0774BFDCED}" destId="{976149CE-7780-49BE-857C-55A7BC8B4B05}" srcOrd="1" destOrd="0" presId="urn:microsoft.com/office/officeart/2005/8/layout/list1"/>
    <dgm:cxn modelId="{FF3A86EB-4504-42A4-AD9F-C013F086D946}" type="presParOf" srcId="{EE68E777-1CE0-4D31-A14D-9F0774BFDCED}" destId="{AFBB7323-23C3-4A4D-9628-43E19AEFC4FA}" srcOrd="2" destOrd="0" presId="urn:microsoft.com/office/officeart/2005/8/layout/list1"/>
    <dgm:cxn modelId="{3B7448CE-03A7-4676-B490-95CFDE2403D6}" type="presParOf" srcId="{EE68E777-1CE0-4D31-A14D-9F0774BFDCED}" destId="{A758FF0E-5853-425C-B6B5-A24E5F9BA738}" srcOrd="3" destOrd="0" presId="urn:microsoft.com/office/officeart/2005/8/layout/list1"/>
    <dgm:cxn modelId="{51A6E6F6-DB56-4576-975D-44DC99A665CC}" type="presParOf" srcId="{EE68E777-1CE0-4D31-A14D-9F0774BFDCED}" destId="{D76B0C5D-D0DC-444B-8C01-4DAFE9B30B31}" srcOrd="4" destOrd="0" presId="urn:microsoft.com/office/officeart/2005/8/layout/list1"/>
    <dgm:cxn modelId="{E7B9A74E-BB0B-49D5-9777-4742F3793CF4}" type="presParOf" srcId="{D76B0C5D-D0DC-444B-8C01-4DAFE9B30B31}" destId="{CA8628E7-FD2A-42CE-B960-2510C9CB39A0}" srcOrd="0" destOrd="0" presId="urn:microsoft.com/office/officeart/2005/8/layout/list1"/>
    <dgm:cxn modelId="{51868BBE-A6A7-42B7-A3A0-F151F0783179}" type="presParOf" srcId="{D76B0C5D-D0DC-444B-8C01-4DAFE9B30B31}" destId="{D54A0E6D-2C1F-447B-A1FE-CA736B2FCEC8}" srcOrd="1" destOrd="0" presId="urn:microsoft.com/office/officeart/2005/8/layout/list1"/>
    <dgm:cxn modelId="{742D33AD-25B9-4D7D-BF0D-8E36F706BEBB}" type="presParOf" srcId="{EE68E777-1CE0-4D31-A14D-9F0774BFDCED}" destId="{BA5CFF93-563A-4C28-8833-9DCEF02DDB1A}" srcOrd="5" destOrd="0" presId="urn:microsoft.com/office/officeart/2005/8/layout/list1"/>
    <dgm:cxn modelId="{C869D4FE-FA35-4587-8BEC-8D4737C24B84}" type="presParOf" srcId="{EE68E777-1CE0-4D31-A14D-9F0774BFDCED}" destId="{20B65D5E-65B6-48E8-81D4-978588B637B9}" srcOrd="6" destOrd="0" presId="urn:microsoft.com/office/officeart/2005/8/layout/list1"/>
    <dgm:cxn modelId="{6BAE7CC7-A97B-4729-8F2A-E32D296E9DE4}" type="presParOf" srcId="{EE68E777-1CE0-4D31-A14D-9F0774BFDCED}" destId="{81FC6367-3600-449E-9AC5-A998BCC3789E}" srcOrd="7" destOrd="0" presId="urn:microsoft.com/office/officeart/2005/8/layout/list1"/>
    <dgm:cxn modelId="{8ADC7D7C-7CC8-4755-B91A-27051FB9DE2D}" type="presParOf" srcId="{EE68E777-1CE0-4D31-A14D-9F0774BFDCED}" destId="{F8390160-7CA7-480F-AC0A-F2EEAEF88E44}" srcOrd="8" destOrd="0" presId="urn:microsoft.com/office/officeart/2005/8/layout/list1"/>
    <dgm:cxn modelId="{6488C1C4-D4FB-4DBC-B740-3B4D5CDEEC4A}" type="presParOf" srcId="{F8390160-7CA7-480F-AC0A-F2EEAEF88E44}" destId="{68E7DF63-2733-4666-9B02-335C6C3C3CDD}" srcOrd="0" destOrd="0" presId="urn:microsoft.com/office/officeart/2005/8/layout/list1"/>
    <dgm:cxn modelId="{C7110CD8-6EC5-4592-B161-CC063D8378C1}" type="presParOf" srcId="{F8390160-7CA7-480F-AC0A-F2EEAEF88E44}" destId="{A8490E02-BE32-42B6-8FE5-A76685D34534}" srcOrd="1" destOrd="0" presId="urn:microsoft.com/office/officeart/2005/8/layout/list1"/>
    <dgm:cxn modelId="{F0357381-00BF-44E4-B1D4-54E06E918C22}" type="presParOf" srcId="{EE68E777-1CE0-4D31-A14D-9F0774BFDCED}" destId="{8DE05FD0-C803-4422-BE85-9879C36AE308}" srcOrd="9" destOrd="0" presId="urn:microsoft.com/office/officeart/2005/8/layout/list1"/>
    <dgm:cxn modelId="{223E6EB9-51E5-48CD-B90A-89A04C463C71}" type="presParOf" srcId="{EE68E777-1CE0-4D31-A14D-9F0774BFDCED}" destId="{747DFA30-C6C5-4927-90F8-3ECC2EDF4E94}" srcOrd="10" destOrd="0" presId="urn:microsoft.com/office/officeart/2005/8/layout/list1"/>
    <dgm:cxn modelId="{2B26F7EB-39AD-4D67-9EA9-AAD1A5189777}" type="presParOf" srcId="{EE68E777-1CE0-4D31-A14D-9F0774BFDCED}" destId="{2DEFF820-09A3-456C-B469-76A9B9928C93}" srcOrd="11" destOrd="0" presId="urn:microsoft.com/office/officeart/2005/8/layout/list1"/>
    <dgm:cxn modelId="{D3C8ACDF-4DD5-402A-A900-4041394D1942}" type="presParOf" srcId="{EE68E777-1CE0-4D31-A14D-9F0774BFDCED}" destId="{80B87577-41CD-450D-8CA1-A6ED6BE4940B}" srcOrd="12" destOrd="0" presId="urn:microsoft.com/office/officeart/2005/8/layout/list1"/>
    <dgm:cxn modelId="{78624C07-DC66-496D-9EC9-4BBA1432A10C}" type="presParOf" srcId="{80B87577-41CD-450D-8CA1-A6ED6BE4940B}" destId="{D0824005-8EC1-44FD-96BA-DF4F13EC2AC8}" srcOrd="0" destOrd="0" presId="urn:microsoft.com/office/officeart/2005/8/layout/list1"/>
    <dgm:cxn modelId="{477F5BD5-45BD-449F-B8B0-271FD80B9176}" type="presParOf" srcId="{80B87577-41CD-450D-8CA1-A6ED6BE4940B}" destId="{E395090D-0F09-4C00-8D39-40A605D9872F}" srcOrd="1" destOrd="0" presId="urn:microsoft.com/office/officeart/2005/8/layout/list1"/>
    <dgm:cxn modelId="{47FB4B32-73E3-4236-9BFB-A419DA7001F8}" type="presParOf" srcId="{EE68E777-1CE0-4D31-A14D-9F0774BFDCED}" destId="{91401B75-639B-4FFE-81D7-87507BBAFEB7}" srcOrd="13" destOrd="0" presId="urn:microsoft.com/office/officeart/2005/8/layout/list1"/>
    <dgm:cxn modelId="{437ACA0A-17DC-4879-9D9F-76274D6D2546}" type="presParOf" srcId="{EE68E777-1CE0-4D31-A14D-9F0774BFDCED}" destId="{62D60AA2-2332-42AD-8CC2-53256CCA72F3}" srcOrd="14" destOrd="0" presId="urn:microsoft.com/office/officeart/2005/8/layout/list1"/>
    <dgm:cxn modelId="{426C2211-8CF8-460E-B374-A75C25FF5909}" type="presParOf" srcId="{EE68E777-1CE0-4D31-A14D-9F0774BFDCED}" destId="{D6148743-8984-444A-A98E-6B494212FA66}" srcOrd="15" destOrd="0" presId="urn:microsoft.com/office/officeart/2005/8/layout/list1"/>
    <dgm:cxn modelId="{38D284AC-F19F-4D90-85FB-76F28BF89A04}" type="presParOf" srcId="{EE68E777-1CE0-4D31-A14D-9F0774BFDCED}" destId="{B2D8EE9C-E7C0-4961-B42A-2DA83BB11A73}" srcOrd="16" destOrd="0" presId="urn:microsoft.com/office/officeart/2005/8/layout/list1"/>
    <dgm:cxn modelId="{92D386BB-E137-4D15-B183-049004077F67}" type="presParOf" srcId="{B2D8EE9C-E7C0-4961-B42A-2DA83BB11A73}" destId="{43696E6D-8EE7-4D75-BE9B-92C0C5B9E4E8}" srcOrd="0" destOrd="0" presId="urn:microsoft.com/office/officeart/2005/8/layout/list1"/>
    <dgm:cxn modelId="{74357C53-AA0F-4877-BED1-D65D07F91D29}" type="presParOf" srcId="{B2D8EE9C-E7C0-4961-B42A-2DA83BB11A73}" destId="{D2E29EA3-E91B-4DE3-95B8-9DE84D211A93}" srcOrd="1" destOrd="0" presId="urn:microsoft.com/office/officeart/2005/8/layout/list1"/>
    <dgm:cxn modelId="{7C6851FD-1BA2-449B-AAFD-4FB073E680D7}" type="presParOf" srcId="{EE68E777-1CE0-4D31-A14D-9F0774BFDCED}" destId="{74411B94-CA0E-4FEB-A224-3E72A3F9070D}" srcOrd="17" destOrd="0" presId="urn:microsoft.com/office/officeart/2005/8/layout/list1"/>
    <dgm:cxn modelId="{21153FC3-55C7-4D6C-9496-44E93861FAA5}" type="presParOf" srcId="{EE68E777-1CE0-4D31-A14D-9F0774BFDCED}" destId="{6AAD4622-FAD3-490E-94D9-687F255E3A7D}" srcOrd="18" destOrd="0" presId="urn:microsoft.com/office/officeart/2005/8/layout/list1"/>
    <dgm:cxn modelId="{780D1EAB-6B83-41B9-9034-F13D8CBB1AE1}" type="presParOf" srcId="{EE68E777-1CE0-4D31-A14D-9F0774BFDCED}" destId="{5BC5006F-A8C9-4BAB-ADEF-9B210717EE3C}" srcOrd="19" destOrd="0" presId="urn:microsoft.com/office/officeart/2005/8/layout/list1"/>
    <dgm:cxn modelId="{11B8A8D7-0432-4DB1-982B-FC1798FFBFF7}" type="presParOf" srcId="{EE68E777-1CE0-4D31-A14D-9F0774BFDCED}" destId="{7AA7F0F1-8101-4E4A-B21A-7D98C37491B8}" srcOrd="20" destOrd="0" presId="urn:microsoft.com/office/officeart/2005/8/layout/list1"/>
    <dgm:cxn modelId="{486742E9-AEB8-4C1E-B517-861CD4A96893}" type="presParOf" srcId="{7AA7F0F1-8101-4E4A-B21A-7D98C37491B8}" destId="{D417F932-8CDE-459C-AFE0-57A5C2255969}" srcOrd="0" destOrd="0" presId="urn:microsoft.com/office/officeart/2005/8/layout/list1"/>
    <dgm:cxn modelId="{F2FE25B3-87EB-4CDE-8DBB-9AEE77BFEAEF}" type="presParOf" srcId="{7AA7F0F1-8101-4E4A-B21A-7D98C37491B8}" destId="{9382BD45-A792-4550-BC54-1390AE21D339}" srcOrd="1" destOrd="0" presId="urn:microsoft.com/office/officeart/2005/8/layout/list1"/>
    <dgm:cxn modelId="{36539968-CC1A-48E8-9A21-301A76A6C430}" type="presParOf" srcId="{EE68E777-1CE0-4D31-A14D-9F0774BFDCED}" destId="{F503E4B9-5C2A-4E54-B6A1-B094B96C3EBA}" srcOrd="21" destOrd="0" presId="urn:microsoft.com/office/officeart/2005/8/layout/list1"/>
    <dgm:cxn modelId="{DA20BBBE-23C5-4548-B5A6-1AC67D95C4D3}" type="presParOf" srcId="{EE68E777-1CE0-4D31-A14D-9F0774BFDCED}" destId="{EC94B0E4-A2AE-4B9D-8423-3EBB4E44AEA2}" srcOrd="22" destOrd="0" presId="urn:microsoft.com/office/officeart/2005/8/layout/list1"/>
    <dgm:cxn modelId="{7A602ED9-B28F-4594-8E86-0508FF194A36}" type="presParOf" srcId="{EE68E777-1CE0-4D31-A14D-9F0774BFDCED}" destId="{77CB1822-6932-4B41-874E-C07A0269A032}" srcOrd="23" destOrd="0" presId="urn:microsoft.com/office/officeart/2005/8/layout/list1"/>
    <dgm:cxn modelId="{4C96B6CA-99C1-41EB-9483-5C372A3898F3}" type="presParOf" srcId="{EE68E777-1CE0-4D31-A14D-9F0774BFDCED}" destId="{263013CA-4478-4FAF-B55E-7830EE3EC18B}" srcOrd="24" destOrd="0" presId="urn:microsoft.com/office/officeart/2005/8/layout/list1"/>
    <dgm:cxn modelId="{20F33B6C-4660-419F-A70C-2783E17AD1F2}" type="presParOf" srcId="{263013CA-4478-4FAF-B55E-7830EE3EC18B}" destId="{A1815070-02B1-473C-A0DD-6A2BADC61059}" srcOrd="0" destOrd="0" presId="urn:microsoft.com/office/officeart/2005/8/layout/list1"/>
    <dgm:cxn modelId="{0E3C8062-52B9-4CE1-960B-DA6A18FB067A}" type="presParOf" srcId="{263013CA-4478-4FAF-B55E-7830EE3EC18B}" destId="{D9117374-9D6A-48E0-8225-86A71A05FBD2}" srcOrd="1" destOrd="0" presId="urn:microsoft.com/office/officeart/2005/8/layout/list1"/>
    <dgm:cxn modelId="{AFCF7E02-75C9-4F41-89D3-28C0B7F4AD52}" type="presParOf" srcId="{EE68E777-1CE0-4D31-A14D-9F0774BFDCED}" destId="{097EC3A4-A4CC-4AB6-8167-4C88B5B90EA5}" srcOrd="25" destOrd="0" presId="urn:microsoft.com/office/officeart/2005/8/layout/list1"/>
    <dgm:cxn modelId="{ADFDCE5A-8EB3-4B87-8FD4-D9CA1FFAECD6}" type="presParOf" srcId="{EE68E777-1CE0-4D31-A14D-9F0774BFDCED}" destId="{A8D4A2A8-8937-4AC1-840F-8AF2EC2AAD89}" srcOrd="26" destOrd="0" presId="urn:microsoft.com/office/officeart/2005/8/layout/list1"/>
    <dgm:cxn modelId="{F8657BD0-E0F6-4D78-B77C-63B3A1BC6857}" type="presParOf" srcId="{EE68E777-1CE0-4D31-A14D-9F0774BFDCED}" destId="{85918C35-B502-406C-A6C1-3036C8794451}" srcOrd="27" destOrd="0" presId="urn:microsoft.com/office/officeart/2005/8/layout/list1"/>
    <dgm:cxn modelId="{DDCF5417-02FD-4E63-B8C5-02FE2FF8BFA4}" type="presParOf" srcId="{EE68E777-1CE0-4D31-A14D-9F0774BFDCED}" destId="{378DC1A7-E775-4B60-B15C-EF93BFEB5695}" srcOrd="28" destOrd="0" presId="urn:microsoft.com/office/officeart/2005/8/layout/list1"/>
    <dgm:cxn modelId="{C2641724-E232-4B84-B51E-0AB0F685B4E1}" type="presParOf" srcId="{378DC1A7-E775-4B60-B15C-EF93BFEB5695}" destId="{185E3E79-4F3F-4FF1-AB7E-5E6FFD9BE37F}" srcOrd="0" destOrd="0" presId="urn:microsoft.com/office/officeart/2005/8/layout/list1"/>
    <dgm:cxn modelId="{31C6F0AD-4DFE-4252-8719-20BD3708446E}" type="presParOf" srcId="{378DC1A7-E775-4B60-B15C-EF93BFEB5695}" destId="{15A724F4-A7DB-46D5-98C8-81FE9379CB4A}" srcOrd="1" destOrd="0" presId="urn:microsoft.com/office/officeart/2005/8/layout/list1"/>
    <dgm:cxn modelId="{5CAD63AB-E709-4C42-8EE7-C6D3FD8CC3BB}" type="presParOf" srcId="{EE68E777-1CE0-4D31-A14D-9F0774BFDCED}" destId="{4D284F88-51C8-4464-8E0A-7C0D0529BB57}" srcOrd="29" destOrd="0" presId="urn:microsoft.com/office/officeart/2005/8/layout/list1"/>
    <dgm:cxn modelId="{DCEA4217-8815-4E7F-8BDA-8C7C5808125B}" type="presParOf" srcId="{EE68E777-1CE0-4D31-A14D-9F0774BFDCED}" destId="{DE980E21-962B-462C-9F90-97A8350A59CF}" srcOrd="3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4C1047-5CF6-42A0-8F1A-578953DE0723}" type="doc">
      <dgm:prSet loTypeId="urn:microsoft.com/office/officeart/2008/layout/LinedList" loCatId="list" qsTypeId="urn:microsoft.com/office/officeart/2005/8/quickstyle/simple5" qsCatId="simple" csTypeId="urn:microsoft.com/office/officeart/2005/8/colors/accent0_3" csCatId="mainScheme"/>
      <dgm:spPr/>
      <dgm:t>
        <a:bodyPr/>
        <a:lstStyle/>
        <a:p>
          <a:endParaRPr lang="en-US"/>
        </a:p>
      </dgm:t>
    </dgm:pt>
    <dgm:pt modelId="{FFB578C7-8D1E-4AEB-9FD6-5D070B1F8080}">
      <dgm:prSet/>
      <dgm:spPr/>
      <dgm:t>
        <a:bodyPr/>
        <a:lstStyle/>
        <a:p>
          <a:r>
            <a:rPr lang="en-US"/>
            <a:t>REQUEST MAPPING</a:t>
          </a:r>
        </a:p>
      </dgm:t>
    </dgm:pt>
    <dgm:pt modelId="{3D7847FC-8170-43A7-9C64-FE372E948192}" type="parTrans" cxnId="{1DA48726-2165-43A1-8A32-47B538DA5137}">
      <dgm:prSet/>
      <dgm:spPr/>
      <dgm:t>
        <a:bodyPr/>
        <a:lstStyle/>
        <a:p>
          <a:endParaRPr lang="en-US"/>
        </a:p>
      </dgm:t>
    </dgm:pt>
    <dgm:pt modelId="{DD9DE1A9-7B33-4CDD-A98E-A303D609E807}" type="sibTrans" cxnId="{1DA48726-2165-43A1-8A32-47B538DA5137}">
      <dgm:prSet/>
      <dgm:spPr/>
      <dgm:t>
        <a:bodyPr/>
        <a:lstStyle/>
        <a:p>
          <a:endParaRPr lang="en-US"/>
        </a:p>
      </dgm:t>
    </dgm:pt>
    <dgm:pt modelId="{5A9E2848-1B7D-4261-BF33-BD6C1512CED3}">
      <dgm:prSet/>
      <dgm:spPr/>
      <dgm:t>
        <a:bodyPr/>
        <a:lstStyle/>
        <a:p>
          <a:r>
            <a:rPr lang="en-US"/>
            <a:t>AUTO WIRED</a:t>
          </a:r>
        </a:p>
      </dgm:t>
    </dgm:pt>
    <dgm:pt modelId="{D75C8B40-FE64-4512-B89A-E439DA2AD5B5}" type="parTrans" cxnId="{714C701A-3E22-4F34-898A-B0DE19E145F0}">
      <dgm:prSet/>
      <dgm:spPr/>
      <dgm:t>
        <a:bodyPr/>
        <a:lstStyle/>
        <a:p>
          <a:endParaRPr lang="en-US"/>
        </a:p>
      </dgm:t>
    </dgm:pt>
    <dgm:pt modelId="{CBF59633-9899-43CA-B415-CD85F5D2C02B}" type="sibTrans" cxnId="{714C701A-3E22-4F34-898A-B0DE19E145F0}">
      <dgm:prSet/>
      <dgm:spPr/>
      <dgm:t>
        <a:bodyPr/>
        <a:lstStyle/>
        <a:p>
          <a:endParaRPr lang="en-US"/>
        </a:p>
      </dgm:t>
    </dgm:pt>
    <dgm:pt modelId="{F96B59CA-F2A0-4434-BEB8-9CA19A9E613C}">
      <dgm:prSet/>
      <dgm:spPr/>
      <dgm:t>
        <a:bodyPr/>
        <a:lstStyle/>
        <a:p>
          <a:r>
            <a:rPr lang="en-US"/>
            <a:t>POST MAPPING</a:t>
          </a:r>
        </a:p>
      </dgm:t>
    </dgm:pt>
    <dgm:pt modelId="{BFAECFF8-648E-4742-B451-3664577DAB8D}" type="parTrans" cxnId="{520053D7-E3D3-48AB-948C-B8DF19593571}">
      <dgm:prSet/>
      <dgm:spPr/>
      <dgm:t>
        <a:bodyPr/>
        <a:lstStyle/>
        <a:p>
          <a:endParaRPr lang="en-US"/>
        </a:p>
      </dgm:t>
    </dgm:pt>
    <dgm:pt modelId="{31EE91C4-F8E8-46CB-BB0A-5D73C8A7D58E}" type="sibTrans" cxnId="{520053D7-E3D3-48AB-948C-B8DF19593571}">
      <dgm:prSet/>
      <dgm:spPr/>
      <dgm:t>
        <a:bodyPr/>
        <a:lstStyle/>
        <a:p>
          <a:endParaRPr lang="en-US"/>
        </a:p>
      </dgm:t>
    </dgm:pt>
    <dgm:pt modelId="{A77E81BA-F098-45EA-8A50-726388157526}">
      <dgm:prSet/>
      <dgm:spPr/>
      <dgm:t>
        <a:bodyPr/>
        <a:lstStyle/>
        <a:p>
          <a:r>
            <a:rPr lang="en-US"/>
            <a:t>GET MAPPING</a:t>
          </a:r>
        </a:p>
      </dgm:t>
    </dgm:pt>
    <dgm:pt modelId="{511AC3EF-F6BB-46CC-ADC4-C5DFA0ECFB3E}" type="parTrans" cxnId="{8DD9355C-5A03-4224-85B2-CB0A0AFA3935}">
      <dgm:prSet/>
      <dgm:spPr/>
      <dgm:t>
        <a:bodyPr/>
        <a:lstStyle/>
        <a:p>
          <a:endParaRPr lang="en-US"/>
        </a:p>
      </dgm:t>
    </dgm:pt>
    <dgm:pt modelId="{D9A9C323-F292-4B1E-B022-0E2906E0ED63}" type="sibTrans" cxnId="{8DD9355C-5A03-4224-85B2-CB0A0AFA3935}">
      <dgm:prSet/>
      <dgm:spPr/>
      <dgm:t>
        <a:bodyPr/>
        <a:lstStyle/>
        <a:p>
          <a:endParaRPr lang="en-US"/>
        </a:p>
      </dgm:t>
    </dgm:pt>
    <dgm:pt modelId="{9423E73B-6A82-4681-96D0-74C10040B4D0}">
      <dgm:prSet/>
      <dgm:spPr/>
      <dgm:t>
        <a:bodyPr/>
        <a:lstStyle/>
        <a:p>
          <a:r>
            <a:rPr lang="en-US"/>
            <a:t>DELETE MAPPING</a:t>
          </a:r>
        </a:p>
      </dgm:t>
    </dgm:pt>
    <dgm:pt modelId="{47873A96-3DF8-407D-9777-9A1D18B5AF89}" type="parTrans" cxnId="{9F0921D2-A5F4-428D-BDAD-DB6B7E2E405C}">
      <dgm:prSet/>
      <dgm:spPr/>
      <dgm:t>
        <a:bodyPr/>
        <a:lstStyle/>
        <a:p>
          <a:endParaRPr lang="en-US"/>
        </a:p>
      </dgm:t>
    </dgm:pt>
    <dgm:pt modelId="{A5A75F60-6E38-4C95-829A-A3A9F0BC60A1}" type="sibTrans" cxnId="{9F0921D2-A5F4-428D-BDAD-DB6B7E2E405C}">
      <dgm:prSet/>
      <dgm:spPr/>
      <dgm:t>
        <a:bodyPr/>
        <a:lstStyle/>
        <a:p>
          <a:endParaRPr lang="en-US"/>
        </a:p>
      </dgm:t>
    </dgm:pt>
    <dgm:pt modelId="{EDD537AF-DB93-43D7-9F51-3A726B04492D}">
      <dgm:prSet/>
      <dgm:spPr/>
      <dgm:t>
        <a:bodyPr/>
        <a:lstStyle/>
        <a:p>
          <a:r>
            <a:rPr lang="en-US"/>
            <a:t>PUT MAPPING</a:t>
          </a:r>
        </a:p>
      </dgm:t>
    </dgm:pt>
    <dgm:pt modelId="{7ADA732D-E2D2-4085-8853-4482E4B35F54}" type="parTrans" cxnId="{6D5F0ACF-344E-4C91-B562-2EBDA97C9239}">
      <dgm:prSet/>
      <dgm:spPr/>
      <dgm:t>
        <a:bodyPr/>
        <a:lstStyle/>
        <a:p>
          <a:endParaRPr lang="en-US"/>
        </a:p>
      </dgm:t>
    </dgm:pt>
    <dgm:pt modelId="{082676A4-C815-4D74-B888-82FA23F73204}" type="sibTrans" cxnId="{6D5F0ACF-344E-4C91-B562-2EBDA97C9239}">
      <dgm:prSet/>
      <dgm:spPr/>
      <dgm:t>
        <a:bodyPr/>
        <a:lstStyle/>
        <a:p>
          <a:endParaRPr lang="en-US"/>
        </a:p>
      </dgm:t>
    </dgm:pt>
    <dgm:pt modelId="{681E8B16-2EB0-43FB-8F11-A501992328E3}" type="pres">
      <dgm:prSet presAssocID="{6A4C1047-5CF6-42A0-8F1A-578953DE0723}" presName="vert0" presStyleCnt="0">
        <dgm:presLayoutVars>
          <dgm:dir/>
          <dgm:animOne val="branch"/>
          <dgm:animLvl val="lvl"/>
        </dgm:presLayoutVars>
      </dgm:prSet>
      <dgm:spPr/>
    </dgm:pt>
    <dgm:pt modelId="{0B429C71-9366-49BA-AA03-717277AB2A8B}" type="pres">
      <dgm:prSet presAssocID="{FFB578C7-8D1E-4AEB-9FD6-5D070B1F8080}" presName="thickLine" presStyleLbl="alignNode1" presStyleIdx="0" presStyleCnt="6"/>
      <dgm:spPr/>
    </dgm:pt>
    <dgm:pt modelId="{7C0E97B8-AE14-4B27-BCF6-8297A6B021E4}" type="pres">
      <dgm:prSet presAssocID="{FFB578C7-8D1E-4AEB-9FD6-5D070B1F8080}" presName="horz1" presStyleCnt="0"/>
      <dgm:spPr/>
    </dgm:pt>
    <dgm:pt modelId="{A8C1A95A-5FE0-45F3-BCBA-65191C30B5A1}" type="pres">
      <dgm:prSet presAssocID="{FFB578C7-8D1E-4AEB-9FD6-5D070B1F8080}" presName="tx1" presStyleLbl="revTx" presStyleIdx="0" presStyleCnt="6"/>
      <dgm:spPr/>
    </dgm:pt>
    <dgm:pt modelId="{68CCFDCA-0673-48E9-8B72-6ADB930900DD}" type="pres">
      <dgm:prSet presAssocID="{FFB578C7-8D1E-4AEB-9FD6-5D070B1F8080}" presName="vert1" presStyleCnt="0"/>
      <dgm:spPr/>
    </dgm:pt>
    <dgm:pt modelId="{3B2111B1-82E1-4CF0-93A9-BB8A5D4D375E}" type="pres">
      <dgm:prSet presAssocID="{5A9E2848-1B7D-4261-BF33-BD6C1512CED3}" presName="thickLine" presStyleLbl="alignNode1" presStyleIdx="1" presStyleCnt="6"/>
      <dgm:spPr/>
    </dgm:pt>
    <dgm:pt modelId="{9C84413C-D464-4ADF-96B2-F1EEB750AF34}" type="pres">
      <dgm:prSet presAssocID="{5A9E2848-1B7D-4261-BF33-BD6C1512CED3}" presName="horz1" presStyleCnt="0"/>
      <dgm:spPr/>
    </dgm:pt>
    <dgm:pt modelId="{14E40323-0818-4975-B478-8F2A9E63A570}" type="pres">
      <dgm:prSet presAssocID="{5A9E2848-1B7D-4261-BF33-BD6C1512CED3}" presName="tx1" presStyleLbl="revTx" presStyleIdx="1" presStyleCnt="6"/>
      <dgm:spPr/>
    </dgm:pt>
    <dgm:pt modelId="{9F77B9AE-7608-41C8-804D-2301A39512D6}" type="pres">
      <dgm:prSet presAssocID="{5A9E2848-1B7D-4261-BF33-BD6C1512CED3}" presName="vert1" presStyleCnt="0"/>
      <dgm:spPr/>
    </dgm:pt>
    <dgm:pt modelId="{2579CD9B-B4A3-4369-972A-9DD75C9C898B}" type="pres">
      <dgm:prSet presAssocID="{F96B59CA-F2A0-4434-BEB8-9CA19A9E613C}" presName="thickLine" presStyleLbl="alignNode1" presStyleIdx="2" presStyleCnt="6"/>
      <dgm:spPr/>
    </dgm:pt>
    <dgm:pt modelId="{0EE1347C-A485-43A0-A35B-2448D6532022}" type="pres">
      <dgm:prSet presAssocID="{F96B59CA-F2A0-4434-BEB8-9CA19A9E613C}" presName="horz1" presStyleCnt="0"/>
      <dgm:spPr/>
    </dgm:pt>
    <dgm:pt modelId="{08F7B549-C722-479C-90B1-CA9A19EAF2B6}" type="pres">
      <dgm:prSet presAssocID="{F96B59CA-F2A0-4434-BEB8-9CA19A9E613C}" presName="tx1" presStyleLbl="revTx" presStyleIdx="2" presStyleCnt="6"/>
      <dgm:spPr/>
    </dgm:pt>
    <dgm:pt modelId="{1860AD7C-671E-4B7E-97CF-57BEA3B5F056}" type="pres">
      <dgm:prSet presAssocID="{F96B59CA-F2A0-4434-BEB8-9CA19A9E613C}" presName="vert1" presStyleCnt="0"/>
      <dgm:spPr/>
    </dgm:pt>
    <dgm:pt modelId="{D57CE22C-903F-40D0-B795-BB77DC63D46D}" type="pres">
      <dgm:prSet presAssocID="{A77E81BA-F098-45EA-8A50-726388157526}" presName="thickLine" presStyleLbl="alignNode1" presStyleIdx="3" presStyleCnt="6"/>
      <dgm:spPr/>
    </dgm:pt>
    <dgm:pt modelId="{A3A4FE2F-C6B2-497B-BA1F-1D19A379489A}" type="pres">
      <dgm:prSet presAssocID="{A77E81BA-F098-45EA-8A50-726388157526}" presName="horz1" presStyleCnt="0"/>
      <dgm:spPr/>
    </dgm:pt>
    <dgm:pt modelId="{E1C76C84-725F-4806-B634-89E98964F79B}" type="pres">
      <dgm:prSet presAssocID="{A77E81BA-F098-45EA-8A50-726388157526}" presName="tx1" presStyleLbl="revTx" presStyleIdx="3" presStyleCnt="6"/>
      <dgm:spPr/>
    </dgm:pt>
    <dgm:pt modelId="{575B902F-6CAA-4905-B4BB-4D235AD45672}" type="pres">
      <dgm:prSet presAssocID="{A77E81BA-F098-45EA-8A50-726388157526}" presName="vert1" presStyleCnt="0"/>
      <dgm:spPr/>
    </dgm:pt>
    <dgm:pt modelId="{D275529A-3728-4A3B-AAC3-01D73D2CF9CE}" type="pres">
      <dgm:prSet presAssocID="{9423E73B-6A82-4681-96D0-74C10040B4D0}" presName="thickLine" presStyleLbl="alignNode1" presStyleIdx="4" presStyleCnt="6"/>
      <dgm:spPr/>
    </dgm:pt>
    <dgm:pt modelId="{4BA61C54-EEE6-47CA-9E19-A3E71CD38925}" type="pres">
      <dgm:prSet presAssocID="{9423E73B-6A82-4681-96D0-74C10040B4D0}" presName="horz1" presStyleCnt="0"/>
      <dgm:spPr/>
    </dgm:pt>
    <dgm:pt modelId="{B92B2A62-3BCF-425C-989C-14A37EC1516E}" type="pres">
      <dgm:prSet presAssocID="{9423E73B-6A82-4681-96D0-74C10040B4D0}" presName="tx1" presStyleLbl="revTx" presStyleIdx="4" presStyleCnt="6"/>
      <dgm:spPr/>
    </dgm:pt>
    <dgm:pt modelId="{0BDE79BA-1A2F-45EE-86FA-7AE5AC62394C}" type="pres">
      <dgm:prSet presAssocID="{9423E73B-6A82-4681-96D0-74C10040B4D0}" presName="vert1" presStyleCnt="0"/>
      <dgm:spPr/>
    </dgm:pt>
    <dgm:pt modelId="{1F5C1F15-6990-4580-A4A6-0FF579C20744}" type="pres">
      <dgm:prSet presAssocID="{EDD537AF-DB93-43D7-9F51-3A726B04492D}" presName="thickLine" presStyleLbl="alignNode1" presStyleIdx="5" presStyleCnt="6"/>
      <dgm:spPr/>
    </dgm:pt>
    <dgm:pt modelId="{C92D1BD5-7BE7-4153-A995-8916FD230D2B}" type="pres">
      <dgm:prSet presAssocID="{EDD537AF-DB93-43D7-9F51-3A726B04492D}" presName="horz1" presStyleCnt="0"/>
      <dgm:spPr/>
    </dgm:pt>
    <dgm:pt modelId="{47B469FB-CC6D-4029-B727-0ACA091C509B}" type="pres">
      <dgm:prSet presAssocID="{EDD537AF-DB93-43D7-9F51-3A726B04492D}" presName="tx1" presStyleLbl="revTx" presStyleIdx="5" presStyleCnt="6"/>
      <dgm:spPr/>
    </dgm:pt>
    <dgm:pt modelId="{529FB131-CEAC-48C7-AB89-1D279CAEC245}" type="pres">
      <dgm:prSet presAssocID="{EDD537AF-DB93-43D7-9F51-3A726B04492D}" presName="vert1" presStyleCnt="0"/>
      <dgm:spPr/>
    </dgm:pt>
  </dgm:ptLst>
  <dgm:cxnLst>
    <dgm:cxn modelId="{C6B35708-16C4-4DF8-B3CC-F4AC6297D1BD}" type="presOf" srcId="{EDD537AF-DB93-43D7-9F51-3A726B04492D}" destId="{47B469FB-CC6D-4029-B727-0ACA091C509B}" srcOrd="0" destOrd="0" presId="urn:microsoft.com/office/officeart/2008/layout/LinedList"/>
    <dgm:cxn modelId="{714C701A-3E22-4F34-898A-B0DE19E145F0}" srcId="{6A4C1047-5CF6-42A0-8F1A-578953DE0723}" destId="{5A9E2848-1B7D-4261-BF33-BD6C1512CED3}" srcOrd="1" destOrd="0" parTransId="{D75C8B40-FE64-4512-B89A-E439DA2AD5B5}" sibTransId="{CBF59633-9899-43CA-B415-CD85F5D2C02B}"/>
    <dgm:cxn modelId="{1DA48726-2165-43A1-8A32-47B538DA5137}" srcId="{6A4C1047-5CF6-42A0-8F1A-578953DE0723}" destId="{FFB578C7-8D1E-4AEB-9FD6-5D070B1F8080}" srcOrd="0" destOrd="0" parTransId="{3D7847FC-8170-43A7-9C64-FE372E948192}" sibTransId="{DD9DE1A9-7B33-4CDD-A98E-A303D609E807}"/>
    <dgm:cxn modelId="{F31C3137-92BC-4BA6-A2C1-4DB0158F6362}" type="presOf" srcId="{F96B59CA-F2A0-4434-BEB8-9CA19A9E613C}" destId="{08F7B549-C722-479C-90B1-CA9A19EAF2B6}" srcOrd="0" destOrd="0" presId="urn:microsoft.com/office/officeart/2008/layout/LinedList"/>
    <dgm:cxn modelId="{8DD9355C-5A03-4224-85B2-CB0A0AFA3935}" srcId="{6A4C1047-5CF6-42A0-8F1A-578953DE0723}" destId="{A77E81BA-F098-45EA-8A50-726388157526}" srcOrd="3" destOrd="0" parTransId="{511AC3EF-F6BB-46CC-ADC4-C5DFA0ECFB3E}" sibTransId="{D9A9C323-F292-4B1E-B022-0E2906E0ED63}"/>
    <dgm:cxn modelId="{B0EE6C4F-E0ED-4921-8E57-FA7B4299B33C}" type="presOf" srcId="{A77E81BA-F098-45EA-8A50-726388157526}" destId="{E1C76C84-725F-4806-B634-89E98964F79B}" srcOrd="0" destOrd="0" presId="urn:microsoft.com/office/officeart/2008/layout/LinedList"/>
    <dgm:cxn modelId="{4C870B82-50EC-470E-824E-4F76C4B1947D}" type="presOf" srcId="{FFB578C7-8D1E-4AEB-9FD6-5D070B1F8080}" destId="{A8C1A95A-5FE0-45F3-BCBA-65191C30B5A1}" srcOrd="0" destOrd="0" presId="urn:microsoft.com/office/officeart/2008/layout/LinedList"/>
    <dgm:cxn modelId="{6485E7BD-E5D3-4BAC-A85B-5C65E1014066}" type="presOf" srcId="{6A4C1047-5CF6-42A0-8F1A-578953DE0723}" destId="{681E8B16-2EB0-43FB-8F11-A501992328E3}" srcOrd="0" destOrd="0" presId="urn:microsoft.com/office/officeart/2008/layout/LinedList"/>
    <dgm:cxn modelId="{1B3953CE-055E-41D5-A3F0-7F68C3D5DBA4}" type="presOf" srcId="{5A9E2848-1B7D-4261-BF33-BD6C1512CED3}" destId="{14E40323-0818-4975-B478-8F2A9E63A570}" srcOrd="0" destOrd="0" presId="urn:microsoft.com/office/officeart/2008/layout/LinedList"/>
    <dgm:cxn modelId="{6D5F0ACF-344E-4C91-B562-2EBDA97C9239}" srcId="{6A4C1047-5CF6-42A0-8F1A-578953DE0723}" destId="{EDD537AF-DB93-43D7-9F51-3A726B04492D}" srcOrd="5" destOrd="0" parTransId="{7ADA732D-E2D2-4085-8853-4482E4B35F54}" sibTransId="{082676A4-C815-4D74-B888-82FA23F73204}"/>
    <dgm:cxn modelId="{9F0921D2-A5F4-428D-BDAD-DB6B7E2E405C}" srcId="{6A4C1047-5CF6-42A0-8F1A-578953DE0723}" destId="{9423E73B-6A82-4681-96D0-74C10040B4D0}" srcOrd="4" destOrd="0" parTransId="{47873A96-3DF8-407D-9777-9A1D18B5AF89}" sibTransId="{A5A75F60-6E38-4C95-829A-A3A9F0BC60A1}"/>
    <dgm:cxn modelId="{520053D7-E3D3-48AB-948C-B8DF19593571}" srcId="{6A4C1047-5CF6-42A0-8F1A-578953DE0723}" destId="{F96B59CA-F2A0-4434-BEB8-9CA19A9E613C}" srcOrd="2" destOrd="0" parTransId="{BFAECFF8-648E-4742-B451-3664577DAB8D}" sibTransId="{31EE91C4-F8E8-46CB-BB0A-5D73C8A7D58E}"/>
    <dgm:cxn modelId="{F415E9F5-4D6F-41DD-8D81-5E347EC6015C}" type="presOf" srcId="{9423E73B-6A82-4681-96D0-74C10040B4D0}" destId="{B92B2A62-3BCF-425C-989C-14A37EC1516E}" srcOrd="0" destOrd="0" presId="urn:microsoft.com/office/officeart/2008/layout/LinedList"/>
    <dgm:cxn modelId="{53570E58-B0E6-424C-A318-E567EF72435C}" type="presParOf" srcId="{681E8B16-2EB0-43FB-8F11-A501992328E3}" destId="{0B429C71-9366-49BA-AA03-717277AB2A8B}" srcOrd="0" destOrd="0" presId="urn:microsoft.com/office/officeart/2008/layout/LinedList"/>
    <dgm:cxn modelId="{6690B0FB-2DBF-4978-9B67-B13BF52976BF}" type="presParOf" srcId="{681E8B16-2EB0-43FB-8F11-A501992328E3}" destId="{7C0E97B8-AE14-4B27-BCF6-8297A6B021E4}" srcOrd="1" destOrd="0" presId="urn:microsoft.com/office/officeart/2008/layout/LinedList"/>
    <dgm:cxn modelId="{4A4D8EE9-43DB-4FBB-BE06-06F7BD079FF5}" type="presParOf" srcId="{7C0E97B8-AE14-4B27-BCF6-8297A6B021E4}" destId="{A8C1A95A-5FE0-45F3-BCBA-65191C30B5A1}" srcOrd="0" destOrd="0" presId="urn:microsoft.com/office/officeart/2008/layout/LinedList"/>
    <dgm:cxn modelId="{91565491-5F04-4762-A34B-D15B51281462}" type="presParOf" srcId="{7C0E97B8-AE14-4B27-BCF6-8297A6B021E4}" destId="{68CCFDCA-0673-48E9-8B72-6ADB930900DD}" srcOrd="1" destOrd="0" presId="urn:microsoft.com/office/officeart/2008/layout/LinedList"/>
    <dgm:cxn modelId="{0D629848-C3E9-4E4C-BC53-429424FB7AF2}" type="presParOf" srcId="{681E8B16-2EB0-43FB-8F11-A501992328E3}" destId="{3B2111B1-82E1-4CF0-93A9-BB8A5D4D375E}" srcOrd="2" destOrd="0" presId="urn:microsoft.com/office/officeart/2008/layout/LinedList"/>
    <dgm:cxn modelId="{FE9EDE27-65A3-443D-B244-BFFB83F3DD33}" type="presParOf" srcId="{681E8B16-2EB0-43FB-8F11-A501992328E3}" destId="{9C84413C-D464-4ADF-96B2-F1EEB750AF34}" srcOrd="3" destOrd="0" presId="urn:microsoft.com/office/officeart/2008/layout/LinedList"/>
    <dgm:cxn modelId="{79E6C852-FFBD-48D0-92F3-ED054F6410BC}" type="presParOf" srcId="{9C84413C-D464-4ADF-96B2-F1EEB750AF34}" destId="{14E40323-0818-4975-B478-8F2A9E63A570}" srcOrd="0" destOrd="0" presId="urn:microsoft.com/office/officeart/2008/layout/LinedList"/>
    <dgm:cxn modelId="{043FC5D8-675C-4B5C-AB81-6AB142B78FA9}" type="presParOf" srcId="{9C84413C-D464-4ADF-96B2-F1EEB750AF34}" destId="{9F77B9AE-7608-41C8-804D-2301A39512D6}" srcOrd="1" destOrd="0" presId="urn:microsoft.com/office/officeart/2008/layout/LinedList"/>
    <dgm:cxn modelId="{952F2184-FC27-482A-B347-00AB0E0A458A}" type="presParOf" srcId="{681E8B16-2EB0-43FB-8F11-A501992328E3}" destId="{2579CD9B-B4A3-4369-972A-9DD75C9C898B}" srcOrd="4" destOrd="0" presId="urn:microsoft.com/office/officeart/2008/layout/LinedList"/>
    <dgm:cxn modelId="{C64B33D7-50D4-48F2-9C28-046E6A00F0BA}" type="presParOf" srcId="{681E8B16-2EB0-43FB-8F11-A501992328E3}" destId="{0EE1347C-A485-43A0-A35B-2448D6532022}" srcOrd="5" destOrd="0" presId="urn:microsoft.com/office/officeart/2008/layout/LinedList"/>
    <dgm:cxn modelId="{7EEDCE68-15F2-46CD-8515-377517C4ECAF}" type="presParOf" srcId="{0EE1347C-A485-43A0-A35B-2448D6532022}" destId="{08F7B549-C722-479C-90B1-CA9A19EAF2B6}" srcOrd="0" destOrd="0" presId="urn:microsoft.com/office/officeart/2008/layout/LinedList"/>
    <dgm:cxn modelId="{F18D83E7-DF3D-4B66-82CB-BDBE64F6C216}" type="presParOf" srcId="{0EE1347C-A485-43A0-A35B-2448D6532022}" destId="{1860AD7C-671E-4B7E-97CF-57BEA3B5F056}" srcOrd="1" destOrd="0" presId="urn:microsoft.com/office/officeart/2008/layout/LinedList"/>
    <dgm:cxn modelId="{DB3DE7EE-A61E-4CB5-8D66-CB839492E5FC}" type="presParOf" srcId="{681E8B16-2EB0-43FB-8F11-A501992328E3}" destId="{D57CE22C-903F-40D0-B795-BB77DC63D46D}" srcOrd="6" destOrd="0" presId="urn:microsoft.com/office/officeart/2008/layout/LinedList"/>
    <dgm:cxn modelId="{279B97F3-C52A-4C28-B9D5-2CD8B2D8EAA8}" type="presParOf" srcId="{681E8B16-2EB0-43FB-8F11-A501992328E3}" destId="{A3A4FE2F-C6B2-497B-BA1F-1D19A379489A}" srcOrd="7" destOrd="0" presId="urn:microsoft.com/office/officeart/2008/layout/LinedList"/>
    <dgm:cxn modelId="{980ECFA4-592A-4652-966D-FBE16772D1CF}" type="presParOf" srcId="{A3A4FE2F-C6B2-497B-BA1F-1D19A379489A}" destId="{E1C76C84-725F-4806-B634-89E98964F79B}" srcOrd="0" destOrd="0" presId="urn:microsoft.com/office/officeart/2008/layout/LinedList"/>
    <dgm:cxn modelId="{DDB97490-6107-42A2-A4E1-9DD9C238AB65}" type="presParOf" srcId="{A3A4FE2F-C6B2-497B-BA1F-1D19A379489A}" destId="{575B902F-6CAA-4905-B4BB-4D235AD45672}" srcOrd="1" destOrd="0" presId="urn:microsoft.com/office/officeart/2008/layout/LinedList"/>
    <dgm:cxn modelId="{549622DD-49D9-41EA-AA4E-8CDF7AEE96FB}" type="presParOf" srcId="{681E8B16-2EB0-43FB-8F11-A501992328E3}" destId="{D275529A-3728-4A3B-AAC3-01D73D2CF9CE}" srcOrd="8" destOrd="0" presId="urn:microsoft.com/office/officeart/2008/layout/LinedList"/>
    <dgm:cxn modelId="{C9092D03-B56E-49F9-9915-DFBCB168BAE7}" type="presParOf" srcId="{681E8B16-2EB0-43FB-8F11-A501992328E3}" destId="{4BA61C54-EEE6-47CA-9E19-A3E71CD38925}" srcOrd="9" destOrd="0" presId="urn:microsoft.com/office/officeart/2008/layout/LinedList"/>
    <dgm:cxn modelId="{2AD2950A-5214-40FD-AC07-68276FEAAED8}" type="presParOf" srcId="{4BA61C54-EEE6-47CA-9E19-A3E71CD38925}" destId="{B92B2A62-3BCF-425C-989C-14A37EC1516E}" srcOrd="0" destOrd="0" presId="urn:microsoft.com/office/officeart/2008/layout/LinedList"/>
    <dgm:cxn modelId="{EBDBD4DA-85BB-40BC-8978-1F147C89E4AF}" type="presParOf" srcId="{4BA61C54-EEE6-47CA-9E19-A3E71CD38925}" destId="{0BDE79BA-1A2F-45EE-86FA-7AE5AC62394C}" srcOrd="1" destOrd="0" presId="urn:microsoft.com/office/officeart/2008/layout/LinedList"/>
    <dgm:cxn modelId="{874B0013-88EA-4A51-9527-882FD99A4CC8}" type="presParOf" srcId="{681E8B16-2EB0-43FB-8F11-A501992328E3}" destId="{1F5C1F15-6990-4580-A4A6-0FF579C20744}" srcOrd="10" destOrd="0" presId="urn:microsoft.com/office/officeart/2008/layout/LinedList"/>
    <dgm:cxn modelId="{23A66A32-CEC9-41A2-8E17-A4B4B94904E8}" type="presParOf" srcId="{681E8B16-2EB0-43FB-8F11-A501992328E3}" destId="{C92D1BD5-7BE7-4153-A995-8916FD230D2B}" srcOrd="11" destOrd="0" presId="urn:microsoft.com/office/officeart/2008/layout/LinedList"/>
    <dgm:cxn modelId="{32389328-FEA5-47E3-9E1F-E1EC8B65C1FF}" type="presParOf" srcId="{C92D1BD5-7BE7-4153-A995-8916FD230D2B}" destId="{47B469FB-CC6D-4029-B727-0ACA091C509B}" srcOrd="0" destOrd="0" presId="urn:microsoft.com/office/officeart/2008/layout/LinedList"/>
    <dgm:cxn modelId="{C3E84A21-9CDB-48C8-991D-1BD144670378}" type="presParOf" srcId="{C92D1BD5-7BE7-4153-A995-8916FD230D2B}" destId="{529FB131-CEAC-48C7-AB89-1D279CAEC24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032A36E-FF90-4E35-A5CB-93A4A20FAE5E}"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D7FAEC9-B3BA-4470-91A7-8551F7185DFE}">
      <dgm:prSet/>
      <dgm:spPr/>
      <dgm:t>
        <a:bodyPr/>
        <a:lstStyle/>
        <a:p>
          <a:pPr>
            <a:lnSpc>
              <a:spcPct val="100000"/>
            </a:lnSpc>
            <a:defRPr cap="all"/>
          </a:pPr>
          <a:r>
            <a:rPr lang="en-US"/>
            <a:t>THIS APPLICATION AUTOMATES MANUAL TASKS BY MANAGING ALL RECORDS OF CUSTOMER, MANAGER AND ENGINEER.</a:t>
          </a:r>
        </a:p>
      </dgm:t>
    </dgm:pt>
    <dgm:pt modelId="{62AFA625-ACAB-4B29-80A7-486D8FD30159}" type="parTrans" cxnId="{D607AF01-8187-484A-BD6B-1066697EFC80}">
      <dgm:prSet/>
      <dgm:spPr/>
      <dgm:t>
        <a:bodyPr/>
        <a:lstStyle/>
        <a:p>
          <a:endParaRPr lang="en-US"/>
        </a:p>
      </dgm:t>
    </dgm:pt>
    <dgm:pt modelId="{1CE50181-0148-449E-BF19-1B4DB8445CE6}" type="sibTrans" cxnId="{D607AF01-8187-484A-BD6B-1066697EFC80}">
      <dgm:prSet/>
      <dgm:spPr/>
      <dgm:t>
        <a:bodyPr/>
        <a:lstStyle/>
        <a:p>
          <a:endParaRPr lang="en-US"/>
        </a:p>
      </dgm:t>
    </dgm:pt>
    <dgm:pt modelId="{E283907F-22DC-49B1-B09B-15A9EC1B4056}">
      <dgm:prSet/>
      <dgm:spPr/>
      <dgm:t>
        <a:bodyPr/>
        <a:lstStyle/>
        <a:p>
          <a:pPr>
            <a:lnSpc>
              <a:spcPct val="100000"/>
            </a:lnSpc>
            <a:defRPr cap="all"/>
          </a:pPr>
          <a:r>
            <a:rPr lang="en-US"/>
            <a:t>THIS COMPLAINT REDRESSAL SYSTEM CAN REDUCE THE EFFORTS OF HUMAN POWER.</a:t>
          </a:r>
        </a:p>
      </dgm:t>
    </dgm:pt>
    <dgm:pt modelId="{716434D6-F2FE-4124-B0C2-E526D93915B5}" type="parTrans" cxnId="{1B95092C-908A-471F-AB30-0461373E7AB7}">
      <dgm:prSet/>
      <dgm:spPr/>
      <dgm:t>
        <a:bodyPr/>
        <a:lstStyle/>
        <a:p>
          <a:endParaRPr lang="en-US"/>
        </a:p>
      </dgm:t>
    </dgm:pt>
    <dgm:pt modelId="{A4F62EE1-53BE-47A0-B806-74831B4DF1B0}" type="sibTrans" cxnId="{1B95092C-908A-471F-AB30-0461373E7AB7}">
      <dgm:prSet/>
      <dgm:spPr/>
      <dgm:t>
        <a:bodyPr/>
        <a:lstStyle/>
        <a:p>
          <a:endParaRPr lang="en-US"/>
        </a:p>
      </dgm:t>
    </dgm:pt>
    <dgm:pt modelId="{2ABD7D34-4FAE-4780-887F-5BF51E007095}">
      <dgm:prSet/>
      <dgm:spPr/>
      <dgm:t>
        <a:bodyPr/>
        <a:lstStyle/>
        <a:p>
          <a:pPr>
            <a:lnSpc>
              <a:spcPct val="100000"/>
            </a:lnSpc>
            <a:defRPr cap="all"/>
          </a:pPr>
          <a:r>
            <a:rPr lang="en-US"/>
            <a:t>THIS HELPS TO INCREASE BUSINESS.</a:t>
          </a:r>
        </a:p>
      </dgm:t>
    </dgm:pt>
    <dgm:pt modelId="{B4E5ACC2-575D-492C-8125-14B79A0C5B91}" type="parTrans" cxnId="{E0E62415-279C-403E-B567-8DD5EE1E3F06}">
      <dgm:prSet/>
      <dgm:spPr/>
      <dgm:t>
        <a:bodyPr/>
        <a:lstStyle/>
        <a:p>
          <a:endParaRPr lang="en-US"/>
        </a:p>
      </dgm:t>
    </dgm:pt>
    <dgm:pt modelId="{B69F50B4-2138-4DC5-BF48-2AEF8A42E124}" type="sibTrans" cxnId="{E0E62415-279C-403E-B567-8DD5EE1E3F06}">
      <dgm:prSet/>
      <dgm:spPr/>
      <dgm:t>
        <a:bodyPr/>
        <a:lstStyle/>
        <a:p>
          <a:endParaRPr lang="en-US"/>
        </a:p>
      </dgm:t>
    </dgm:pt>
    <dgm:pt modelId="{934E8C09-F230-40EA-9A17-521AF6B6764F}" type="pres">
      <dgm:prSet presAssocID="{9032A36E-FF90-4E35-A5CB-93A4A20FAE5E}" presName="root" presStyleCnt="0">
        <dgm:presLayoutVars>
          <dgm:dir/>
          <dgm:resizeHandles val="exact"/>
        </dgm:presLayoutVars>
      </dgm:prSet>
      <dgm:spPr/>
    </dgm:pt>
    <dgm:pt modelId="{1E37D834-C9A2-471C-A348-DD1E741AEC77}" type="pres">
      <dgm:prSet presAssocID="{1D7FAEC9-B3BA-4470-91A7-8551F7185DFE}" presName="compNode" presStyleCnt="0"/>
      <dgm:spPr/>
    </dgm:pt>
    <dgm:pt modelId="{3593C091-4E54-4A84-9337-D5D8EFCF5AF3}" type="pres">
      <dgm:prSet presAssocID="{1D7FAEC9-B3BA-4470-91A7-8551F7185DFE}" presName="iconBgRect" presStyleLbl="bgShp" presStyleIdx="0" presStyleCnt="3"/>
      <dgm:spPr/>
    </dgm:pt>
    <dgm:pt modelId="{AB4B9D93-1347-4EED-9464-6BE6DEB62DF4}" type="pres">
      <dgm:prSet presAssocID="{1D7FAEC9-B3BA-4470-91A7-8551F7185D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F647CCC5-2B8B-4FBD-9161-E8A5BBA1A6A1}" type="pres">
      <dgm:prSet presAssocID="{1D7FAEC9-B3BA-4470-91A7-8551F7185DFE}" presName="spaceRect" presStyleCnt="0"/>
      <dgm:spPr/>
    </dgm:pt>
    <dgm:pt modelId="{DF346712-A01C-4525-B950-0432231F27A5}" type="pres">
      <dgm:prSet presAssocID="{1D7FAEC9-B3BA-4470-91A7-8551F7185DFE}" presName="textRect" presStyleLbl="revTx" presStyleIdx="0" presStyleCnt="3">
        <dgm:presLayoutVars>
          <dgm:chMax val="1"/>
          <dgm:chPref val="1"/>
        </dgm:presLayoutVars>
      </dgm:prSet>
      <dgm:spPr/>
    </dgm:pt>
    <dgm:pt modelId="{16D82099-D918-40E4-B2EA-8F22A1DDF150}" type="pres">
      <dgm:prSet presAssocID="{1CE50181-0148-449E-BF19-1B4DB8445CE6}" presName="sibTrans" presStyleCnt="0"/>
      <dgm:spPr/>
    </dgm:pt>
    <dgm:pt modelId="{B91B94C9-62B1-4EEC-9CA4-80A651FFF1D2}" type="pres">
      <dgm:prSet presAssocID="{E283907F-22DC-49B1-B09B-15A9EC1B4056}" presName="compNode" presStyleCnt="0"/>
      <dgm:spPr/>
    </dgm:pt>
    <dgm:pt modelId="{D73A10EC-E345-4DE5-B27D-10B4A5299891}" type="pres">
      <dgm:prSet presAssocID="{E283907F-22DC-49B1-B09B-15A9EC1B4056}" presName="iconBgRect" presStyleLbl="bgShp" presStyleIdx="1" presStyleCnt="3"/>
      <dgm:spPr/>
    </dgm:pt>
    <dgm:pt modelId="{97E4F6AA-20C2-4F30-800A-B3D8F77BE215}" type="pres">
      <dgm:prSet presAssocID="{E283907F-22DC-49B1-B09B-15A9EC1B40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ycle with People"/>
        </a:ext>
      </dgm:extLst>
    </dgm:pt>
    <dgm:pt modelId="{61C64032-A0CF-4B12-A093-8ABBD1E4D9D9}" type="pres">
      <dgm:prSet presAssocID="{E283907F-22DC-49B1-B09B-15A9EC1B4056}" presName="spaceRect" presStyleCnt="0"/>
      <dgm:spPr/>
    </dgm:pt>
    <dgm:pt modelId="{D462E94F-FB54-427C-9073-CEB1E311EE9B}" type="pres">
      <dgm:prSet presAssocID="{E283907F-22DC-49B1-B09B-15A9EC1B4056}" presName="textRect" presStyleLbl="revTx" presStyleIdx="1" presStyleCnt="3">
        <dgm:presLayoutVars>
          <dgm:chMax val="1"/>
          <dgm:chPref val="1"/>
        </dgm:presLayoutVars>
      </dgm:prSet>
      <dgm:spPr/>
    </dgm:pt>
    <dgm:pt modelId="{14AB66AA-DC25-4A1C-9AE2-DD8BCCD0B3E7}" type="pres">
      <dgm:prSet presAssocID="{A4F62EE1-53BE-47A0-B806-74831B4DF1B0}" presName="sibTrans" presStyleCnt="0"/>
      <dgm:spPr/>
    </dgm:pt>
    <dgm:pt modelId="{0B404A47-9364-41C5-85B5-7710772C0F77}" type="pres">
      <dgm:prSet presAssocID="{2ABD7D34-4FAE-4780-887F-5BF51E007095}" presName="compNode" presStyleCnt="0"/>
      <dgm:spPr/>
    </dgm:pt>
    <dgm:pt modelId="{58AF8241-4ED3-4AC3-8F29-3F5A353EDEF0}" type="pres">
      <dgm:prSet presAssocID="{2ABD7D34-4FAE-4780-887F-5BF51E007095}" presName="iconBgRect" presStyleLbl="bgShp" presStyleIdx="2" presStyleCnt="3"/>
      <dgm:spPr/>
    </dgm:pt>
    <dgm:pt modelId="{9A67D4D5-4EAE-4828-B91B-FDD3FB2C59B8}" type="pres">
      <dgm:prSet presAssocID="{2ABD7D34-4FAE-4780-887F-5BF51E0070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668A8E5D-9521-4583-AD7D-C178D8DED71A}" type="pres">
      <dgm:prSet presAssocID="{2ABD7D34-4FAE-4780-887F-5BF51E007095}" presName="spaceRect" presStyleCnt="0"/>
      <dgm:spPr/>
    </dgm:pt>
    <dgm:pt modelId="{6B2E043E-3EC3-45B4-ABB2-48DD3BBD7411}" type="pres">
      <dgm:prSet presAssocID="{2ABD7D34-4FAE-4780-887F-5BF51E007095}" presName="textRect" presStyleLbl="revTx" presStyleIdx="2" presStyleCnt="3">
        <dgm:presLayoutVars>
          <dgm:chMax val="1"/>
          <dgm:chPref val="1"/>
        </dgm:presLayoutVars>
      </dgm:prSet>
      <dgm:spPr/>
    </dgm:pt>
  </dgm:ptLst>
  <dgm:cxnLst>
    <dgm:cxn modelId="{D607AF01-8187-484A-BD6B-1066697EFC80}" srcId="{9032A36E-FF90-4E35-A5CB-93A4A20FAE5E}" destId="{1D7FAEC9-B3BA-4470-91A7-8551F7185DFE}" srcOrd="0" destOrd="0" parTransId="{62AFA625-ACAB-4B29-80A7-486D8FD30159}" sibTransId="{1CE50181-0148-449E-BF19-1B4DB8445CE6}"/>
    <dgm:cxn modelId="{78850505-70BE-4EA4-9403-87A50AB7849F}" type="presOf" srcId="{E283907F-22DC-49B1-B09B-15A9EC1B4056}" destId="{D462E94F-FB54-427C-9073-CEB1E311EE9B}" srcOrd="0" destOrd="0" presId="urn:microsoft.com/office/officeart/2018/5/layout/IconCircleLabelList"/>
    <dgm:cxn modelId="{E0E62415-279C-403E-B567-8DD5EE1E3F06}" srcId="{9032A36E-FF90-4E35-A5CB-93A4A20FAE5E}" destId="{2ABD7D34-4FAE-4780-887F-5BF51E007095}" srcOrd="2" destOrd="0" parTransId="{B4E5ACC2-575D-492C-8125-14B79A0C5B91}" sibTransId="{B69F50B4-2138-4DC5-BF48-2AEF8A42E124}"/>
    <dgm:cxn modelId="{5FC4FF1C-F08A-417A-90B8-20457EE8F57D}" type="presOf" srcId="{2ABD7D34-4FAE-4780-887F-5BF51E007095}" destId="{6B2E043E-3EC3-45B4-ABB2-48DD3BBD7411}" srcOrd="0" destOrd="0" presId="urn:microsoft.com/office/officeart/2018/5/layout/IconCircleLabelList"/>
    <dgm:cxn modelId="{1B95092C-908A-471F-AB30-0461373E7AB7}" srcId="{9032A36E-FF90-4E35-A5CB-93A4A20FAE5E}" destId="{E283907F-22DC-49B1-B09B-15A9EC1B4056}" srcOrd="1" destOrd="0" parTransId="{716434D6-F2FE-4124-B0C2-E526D93915B5}" sibTransId="{A4F62EE1-53BE-47A0-B806-74831B4DF1B0}"/>
    <dgm:cxn modelId="{05A4CA5E-4FE4-4F84-8E62-721A06A7DB13}" type="presOf" srcId="{1D7FAEC9-B3BA-4470-91A7-8551F7185DFE}" destId="{DF346712-A01C-4525-B950-0432231F27A5}" srcOrd="0" destOrd="0" presId="urn:microsoft.com/office/officeart/2018/5/layout/IconCircleLabelList"/>
    <dgm:cxn modelId="{42B626F6-7D5A-470E-A02E-5D2B596D329D}" type="presOf" srcId="{9032A36E-FF90-4E35-A5CB-93A4A20FAE5E}" destId="{934E8C09-F230-40EA-9A17-521AF6B6764F}" srcOrd="0" destOrd="0" presId="urn:microsoft.com/office/officeart/2018/5/layout/IconCircleLabelList"/>
    <dgm:cxn modelId="{10B7E9BF-2558-4985-A513-72DF064292C9}" type="presParOf" srcId="{934E8C09-F230-40EA-9A17-521AF6B6764F}" destId="{1E37D834-C9A2-471C-A348-DD1E741AEC77}" srcOrd="0" destOrd="0" presId="urn:microsoft.com/office/officeart/2018/5/layout/IconCircleLabelList"/>
    <dgm:cxn modelId="{0F66EBE6-29EA-4A65-81D2-0E313F65C113}" type="presParOf" srcId="{1E37D834-C9A2-471C-A348-DD1E741AEC77}" destId="{3593C091-4E54-4A84-9337-D5D8EFCF5AF3}" srcOrd="0" destOrd="0" presId="urn:microsoft.com/office/officeart/2018/5/layout/IconCircleLabelList"/>
    <dgm:cxn modelId="{98865A70-D890-462A-B163-69F84C7AD645}" type="presParOf" srcId="{1E37D834-C9A2-471C-A348-DD1E741AEC77}" destId="{AB4B9D93-1347-4EED-9464-6BE6DEB62DF4}" srcOrd="1" destOrd="0" presId="urn:microsoft.com/office/officeart/2018/5/layout/IconCircleLabelList"/>
    <dgm:cxn modelId="{A5F77804-C334-4819-BB4B-1C4CEFB26FEC}" type="presParOf" srcId="{1E37D834-C9A2-471C-A348-DD1E741AEC77}" destId="{F647CCC5-2B8B-4FBD-9161-E8A5BBA1A6A1}" srcOrd="2" destOrd="0" presId="urn:microsoft.com/office/officeart/2018/5/layout/IconCircleLabelList"/>
    <dgm:cxn modelId="{17D7C39D-3CB4-44F2-831C-B8210A539A4C}" type="presParOf" srcId="{1E37D834-C9A2-471C-A348-DD1E741AEC77}" destId="{DF346712-A01C-4525-B950-0432231F27A5}" srcOrd="3" destOrd="0" presId="urn:microsoft.com/office/officeart/2018/5/layout/IconCircleLabelList"/>
    <dgm:cxn modelId="{B6DF0CB8-F55C-47A5-9E5C-D026295506BC}" type="presParOf" srcId="{934E8C09-F230-40EA-9A17-521AF6B6764F}" destId="{16D82099-D918-40E4-B2EA-8F22A1DDF150}" srcOrd="1" destOrd="0" presId="urn:microsoft.com/office/officeart/2018/5/layout/IconCircleLabelList"/>
    <dgm:cxn modelId="{10E5D4B8-3F3E-4559-8A17-3A524948AD1C}" type="presParOf" srcId="{934E8C09-F230-40EA-9A17-521AF6B6764F}" destId="{B91B94C9-62B1-4EEC-9CA4-80A651FFF1D2}" srcOrd="2" destOrd="0" presId="urn:microsoft.com/office/officeart/2018/5/layout/IconCircleLabelList"/>
    <dgm:cxn modelId="{7890201E-8CBC-4EFA-A6DE-43A1651DB468}" type="presParOf" srcId="{B91B94C9-62B1-4EEC-9CA4-80A651FFF1D2}" destId="{D73A10EC-E345-4DE5-B27D-10B4A5299891}" srcOrd="0" destOrd="0" presId="urn:microsoft.com/office/officeart/2018/5/layout/IconCircleLabelList"/>
    <dgm:cxn modelId="{148A60C4-1FA1-4B45-AC77-E5B4341B7E7F}" type="presParOf" srcId="{B91B94C9-62B1-4EEC-9CA4-80A651FFF1D2}" destId="{97E4F6AA-20C2-4F30-800A-B3D8F77BE215}" srcOrd="1" destOrd="0" presId="urn:microsoft.com/office/officeart/2018/5/layout/IconCircleLabelList"/>
    <dgm:cxn modelId="{86B48099-EC85-47E2-97B6-57BA4092576C}" type="presParOf" srcId="{B91B94C9-62B1-4EEC-9CA4-80A651FFF1D2}" destId="{61C64032-A0CF-4B12-A093-8ABBD1E4D9D9}" srcOrd="2" destOrd="0" presId="urn:microsoft.com/office/officeart/2018/5/layout/IconCircleLabelList"/>
    <dgm:cxn modelId="{E7B348A1-3294-41DB-80DE-2B40728F1B59}" type="presParOf" srcId="{B91B94C9-62B1-4EEC-9CA4-80A651FFF1D2}" destId="{D462E94F-FB54-427C-9073-CEB1E311EE9B}" srcOrd="3" destOrd="0" presId="urn:microsoft.com/office/officeart/2018/5/layout/IconCircleLabelList"/>
    <dgm:cxn modelId="{56D04B5E-4FC5-480B-8CFE-AA34512FDE42}" type="presParOf" srcId="{934E8C09-F230-40EA-9A17-521AF6B6764F}" destId="{14AB66AA-DC25-4A1C-9AE2-DD8BCCD0B3E7}" srcOrd="3" destOrd="0" presId="urn:microsoft.com/office/officeart/2018/5/layout/IconCircleLabelList"/>
    <dgm:cxn modelId="{A1934644-CE11-4341-8645-39DEA9C1F4EB}" type="presParOf" srcId="{934E8C09-F230-40EA-9A17-521AF6B6764F}" destId="{0B404A47-9364-41C5-85B5-7710772C0F77}" srcOrd="4" destOrd="0" presId="urn:microsoft.com/office/officeart/2018/5/layout/IconCircleLabelList"/>
    <dgm:cxn modelId="{D02BD831-C081-4E5C-8A3E-578024602DE9}" type="presParOf" srcId="{0B404A47-9364-41C5-85B5-7710772C0F77}" destId="{58AF8241-4ED3-4AC3-8F29-3F5A353EDEF0}" srcOrd="0" destOrd="0" presId="urn:microsoft.com/office/officeart/2018/5/layout/IconCircleLabelList"/>
    <dgm:cxn modelId="{1DFF8396-1238-4033-B8B3-540473955CCE}" type="presParOf" srcId="{0B404A47-9364-41C5-85B5-7710772C0F77}" destId="{9A67D4D5-4EAE-4828-B91B-FDD3FB2C59B8}" srcOrd="1" destOrd="0" presId="urn:microsoft.com/office/officeart/2018/5/layout/IconCircleLabelList"/>
    <dgm:cxn modelId="{E9967945-F8AF-470E-BCA7-66FB1CC29106}" type="presParOf" srcId="{0B404A47-9364-41C5-85B5-7710772C0F77}" destId="{668A8E5D-9521-4583-AD7D-C178D8DED71A}" srcOrd="2" destOrd="0" presId="urn:microsoft.com/office/officeart/2018/5/layout/IconCircleLabelList"/>
    <dgm:cxn modelId="{043378CD-33A3-4B98-9CEC-EE9C8ED7716D}" type="presParOf" srcId="{0B404A47-9364-41C5-85B5-7710772C0F77}" destId="{6B2E043E-3EC3-45B4-ABB2-48DD3BBD741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CDE974-4904-4ECE-A454-334D101B8A88}" type="doc">
      <dgm:prSet loTypeId="urn:microsoft.com/office/officeart/2005/8/layout/vProcess5" loCatId="process" qsTypeId="urn:microsoft.com/office/officeart/2005/8/quickstyle/simple5" qsCatId="simple" csTypeId="urn:microsoft.com/office/officeart/2005/8/colors/colorful1" csCatId="colorful"/>
      <dgm:spPr/>
      <dgm:t>
        <a:bodyPr/>
        <a:lstStyle/>
        <a:p>
          <a:endParaRPr lang="en-US"/>
        </a:p>
      </dgm:t>
    </dgm:pt>
    <dgm:pt modelId="{AA73BF46-7907-4840-991B-4549ECC4408E}">
      <dgm:prSet/>
      <dgm:spPr/>
      <dgm:t>
        <a:bodyPr/>
        <a:lstStyle/>
        <a:p>
          <a:r>
            <a:rPr lang="en-US"/>
            <a:t>The main objective of this Complaint Redressal system is to focus on the issues related to customer.</a:t>
          </a:r>
        </a:p>
      </dgm:t>
    </dgm:pt>
    <dgm:pt modelId="{77DE854B-B3FD-40E4-9BDC-9197104C2505}" type="parTrans" cxnId="{9D955663-11A0-465D-B2FD-3C2762733061}">
      <dgm:prSet/>
      <dgm:spPr/>
      <dgm:t>
        <a:bodyPr/>
        <a:lstStyle/>
        <a:p>
          <a:endParaRPr lang="en-US"/>
        </a:p>
      </dgm:t>
    </dgm:pt>
    <dgm:pt modelId="{E622C83C-D48F-4E19-8AFA-820B2903FFA6}" type="sibTrans" cxnId="{9D955663-11A0-465D-B2FD-3C2762733061}">
      <dgm:prSet/>
      <dgm:spPr/>
      <dgm:t>
        <a:bodyPr/>
        <a:lstStyle/>
        <a:p>
          <a:endParaRPr lang="en-US"/>
        </a:p>
      </dgm:t>
    </dgm:pt>
    <dgm:pt modelId="{C02DB931-D39E-4449-BA42-0F84AEAF8100}">
      <dgm:prSet/>
      <dgm:spPr/>
      <dgm:t>
        <a:bodyPr/>
        <a:lstStyle/>
        <a:p>
          <a:r>
            <a:rPr lang="en-US"/>
            <a:t>Redressal approach through tickets and complaint forms.</a:t>
          </a:r>
        </a:p>
      </dgm:t>
    </dgm:pt>
    <dgm:pt modelId="{06950212-44B2-40CB-9752-C10FECD234AB}" type="parTrans" cxnId="{0A7319F0-E2D7-46F0-8CCE-B12CCECAC3B5}">
      <dgm:prSet/>
      <dgm:spPr/>
      <dgm:t>
        <a:bodyPr/>
        <a:lstStyle/>
        <a:p>
          <a:endParaRPr lang="en-US"/>
        </a:p>
      </dgm:t>
    </dgm:pt>
    <dgm:pt modelId="{146303F3-4666-4C91-A0C9-920CC051F7F3}" type="sibTrans" cxnId="{0A7319F0-E2D7-46F0-8CCE-B12CCECAC3B5}">
      <dgm:prSet/>
      <dgm:spPr/>
      <dgm:t>
        <a:bodyPr/>
        <a:lstStyle/>
        <a:p>
          <a:endParaRPr lang="en-US"/>
        </a:p>
      </dgm:t>
    </dgm:pt>
    <dgm:pt modelId="{C427C353-A3E1-47A0-B073-60DE395F01C6}">
      <dgm:prSet/>
      <dgm:spPr/>
      <dgm:t>
        <a:bodyPr/>
        <a:lstStyle/>
        <a:p>
          <a:r>
            <a:rPr lang="en-US"/>
            <a:t>The objective of the complaints redressal system is to make complaints easier to coordinate, monitor, track and resolve, and to provide company with an effective tool to identify and target problem areas, monitor complaints handling performance and make business improvements.</a:t>
          </a:r>
        </a:p>
      </dgm:t>
    </dgm:pt>
    <dgm:pt modelId="{9E186284-C42C-47BC-BD92-F2877FFD2687}" type="parTrans" cxnId="{48264E0D-7CFB-4822-AA37-9BCA59F8146C}">
      <dgm:prSet/>
      <dgm:spPr/>
      <dgm:t>
        <a:bodyPr/>
        <a:lstStyle/>
        <a:p>
          <a:endParaRPr lang="en-US"/>
        </a:p>
      </dgm:t>
    </dgm:pt>
    <dgm:pt modelId="{6559B131-F87A-4AC5-BE77-AF8409524810}" type="sibTrans" cxnId="{48264E0D-7CFB-4822-AA37-9BCA59F8146C}">
      <dgm:prSet/>
      <dgm:spPr/>
      <dgm:t>
        <a:bodyPr/>
        <a:lstStyle/>
        <a:p>
          <a:endParaRPr lang="en-US"/>
        </a:p>
      </dgm:t>
    </dgm:pt>
    <dgm:pt modelId="{391DBE49-DFE9-47E7-82E4-183ACF1DD7CE}">
      <dgm:prSet/>
      <dgm:spPr/>
      <dgm:t>
        <a:bodyPr/>
        <a:lstStyle/>
        <a:p>
          <a:r>
            <a:rPr lang="en-US"/>
            <a:t>Customer complaints systems improve customers' experiences of dealing with your organisation and reduce the risk of reputational damage from a customer who does not believe they have been dealt with fairly.</a:t>
          </a:r>
        </a:p>
      </dgm:t>
    </dgm:pt>
    <dgm:pt modelId="{FA70885D-2736-4D7C-96ED-2B82C0EC0DA4}" type="parTrans" cxnId="{D0D5D52F-01D0-4F49-A32E-1F620F5927EA}">
      <dgm:prSet/>
      <dgm:spPr/>
      <dgm:t>
        <a:bodyPr/>
        <a:lstStyle/>
        <a:p>
          <a:endParaRPr lang="en-US"/>
        </a:p>
      </dgm:t>
    </dgm:pt>
    <dgm:pt modelId="{0D805F13-3DF0-4296-B5AF-DFBB28510374}" type="sibTrans" cxnId="{D0D5D52F-01D0-4F49-A32E-1F620F5927EA}">
      <dgm:prSet/>
      <dgm:spPr/>
      <dgm:t>
        <a:bodyPr/>
        <a:lstStyle/>
        <a:p>
          <a:endParaRPr lang="en-US"/>
        </a:p>
      </dgm:t>
    </dgm:pt>
    <dgm:pt modelId="{5AA28EB3-D7E9-4656-915A-7AC5007DD994}">
      <dgm:prSet/>
      <dgm:spPr/>
      <dgm:t>
        <a:bodyPr/>
        <a:lstStyle/>
        <a:p>
          <a:r>
            <a:rPr lang="en-US"/>
            <a:t>Complaint redressal is a set of procedures used in organisations to address complaints and resolve disputes.</a:t>
          </a:r>
        </a:p>
      </dgm:t>
    </dgm:pt>
    <dgm:pt modelId="{05A3D1B1-1862-4012-9FDA-63BF997158AF}" type="parTrans" cxnId="{9F182B23-1DB4-48AF-8294-5941170F3D7F}">
      <dgm:prSet/>
      <dgm:spPr/>
      <dgm:t>
        <a:bodyPr/>
        <a:lstStyle/>
        <a:p>
          <a:endParaRPr lang="en-US"/>
        </a:p>
      </dgm:t>
    </dgm:pt>
    <dgm:pt modelId="{347D0C1C-16F6-4641-A318-127AF59A626D}" type="sibTrans" cxnId="{9F182B23-1DB4-48AF-8294-5941170F3D7F}">
      <dgm:prSet/>
      <dgm:spPr/>
      <dgm:t>
        <a:bodyPr/>
        <a:lstStyle/>
        <a:p>
          <a:endParaRPr lang="en-US"/>
        </a:p>
      </dgm:t>
    </dgm:pt>
    <dgm:pt modelId="{C38F4D17-FB85-47C6-8F0C-9A5111F553C1}" type="pres">
      <dgm:prSet presAssocID="{F6CDE974-4904-4ECE-A454-334D101B8A88}" presName="outerComposite" presStyleCnt="0">
        <dgm:presLayoutVars>
          <dgm:chMax val="5"/>
          <dgm:dir/>
          <dgm:resizeHandles val="exact"/>
        </dgm:presLayoutVars>
      </dgm:prSet>
      <dgm:spPr/>
    </dgm:pt>
    <dgm:pt modelId="{F7D8F26D-B79D-4C4B-B398-41EB34C7F2F6}" type="pres">
      <dgm:prSet presAssocID="{F6CDE974-4904-4ECE-A454-334D101B8A88}" presName="dummyMaxCanvas" presStyleCnt="0">
        <dgm:presLayoutVars/>
      </dgm:prSet>
      <dgm:spPr/>
    </dgm:pt>
    <dgm:pt modelId="{D9BAC01E-DA28-4438-8AA1-A140BDFF3C5E}" type="pres">
      <dgm:prSet presAssocID="{F6CDE974-4904-4ECE-A454-334D101B8A88}" presName="FiveNodes_1" presStyleLbl="node1" presStyleIdx="0" presStyleCnt="5">
        <dgm:presLayoutVars>
          <dgm:bulletEnabled val="1"/>
        </dgm:presLayoutVars>
      </dgm:prSet>
      <dgm:spPr/>
    </dgm:pt>
    <dgm:pt modelId="{F7A77CBD-E26A-42A1-A52A-FC52A4D3BBCB}" type="pres">
      <dgm:prSet presAssocID="{F6CDE974-4904-4ECE-A454-334D101B8A88}" presName="FiveNodes_2" presStyleLbl="node1" presStyleIdx="1" presStyleCnt="5">
        <dgm:presLayoutVars>
          <dgm:bulletEnabled val="1"/>
        </dgm:presLayoutVars>
      </dgm:prSet>
      <dgm:spPr/>
    </dgm:pt>
    <dgm:pt modelId="{B98C81CB-35CB-4C90-A17B-55933F6D17D7}" type="pres">
      <dgm:prSet presAssocID="{F6CDE974-4904-4ECE-A454-334D101B8A88}" presName="FiveNodes_3" presStyleLbl="node1" presStyleIdx="2" presStyleCnt="5">
        <dgm:presLayoutVars>
          <dgm:bulletEnabled val="1"/>
        </dgm:presLayoutVars>
      </dgm:prSet>
      <dgm:spPr/>
    </dgm:pt>
    <dgm:pt modelId="{F86FD7B5-9304-4B86-AAE5-377462C8C6A6}" type="pres">
      <dgm:prSet presAssocID="{F6CDE974-4904-4ECE-A454-334D101B8A88}" presName="FiveNodes_4" presStyleLbl="node1" presStyleIdx="3" presStyleCnt="5">
        <dgm:presLayoutVars>
          <dgm:bulletEnabled val="1"/>
        </dgm:presLayoutVars>
      </dgm:prSet>
      <dgm:spPr/>
    </dgm:pt>
    <dgm:pt modelId="{A24D1E04-AD38-479E-B9CB-BE48B9ED0244}" type="pres">
      <dgm:prSet presAssocID="{F6CDE974-4904-4ECE-A454-334D101B8A88}" presName="FiveNodes_5" presStyleLbl="node1" presStyleIdx="4" presStyleCnt="5">
        <dgm:presLayoutVars>
          <dgm:bulletEnabled val="1"/>
        </dgm:presLayoutVars>
      </dgm:prSet>
      <dgm:spPr/>
    </dgm:pt>
    <dgm:pt modelId="{BF529CE4-BF8F-418B-99C6-1F754F19D95B}" type="pres">
      <dgm:prSet presAssocID="{F6CDE974-4904-4ECE-A454-334D101B8A88}" presName="FiveConn_1-2" presStyleLbl="fgAccFollowNode1" presStyleIdx="0" presStyleCnt="4">
        <dgm:presLayoutVars>
          <dgm:bulletEnabled val="1"/>
        </dgm:presLayoutVars>
      </dgm:prSet>
      <dgm:spPr/>
    </dgm:pt>
    <dgm:pt modelId="{53DDBFD1-7954-4E13-8BE8-BD1EDC8C942F}" type="pres">
      <dgm:prSet presAssocID="{F6CDE974-4904-4ECE-A454-334D101B8A88}" presName="FiveConn_2-3" presStyleLbl="fgAccFollowNode1" presStyleIdx="1" presStyleCnt="4">
        <dgm:presLayoutVars>
          <dgm:bulletEnabled val="1"/>
        </dgm:presLayoutVars>
      </dgm:prSet>
      <dgm:spPr/>
    </dgm:pt>
    <dgm:pt modelId="{D8DAE6F7-209D-454F-9D15-0D1519510FD5}" type="pres">
      <dgm:prSet presAssocID="{F6CDE974-4904-4ECE-A454-334D101B8A88}" presName="FiveConn_3-4" presStyleLbl="fgAccFollowNode1" presStyleIdx="2" presStyleCnt="4">
        <dgm:presLayoutVars>
          <dgm:bulletEnabled val="1"/>
        </dgm:presLayoutVars>
      </dgm:prSet>
      <dgm:spPr/>
    </dgm:pt>
    <dgm:pt modelId="{5ED3B677-4F45-4F92-9535-2FFB806598D2}" type="pres">
      <dgm:prSet presAssocID="{F6CDE974-4904-4ECE-A454-334D101B8A88}" presName="FiveConn_4-5" presStyleLbl="fgAccFollowNode1" presStyleIdx="3" presStyleCnt="4">
        <dgm:presLayoutVars>
          <dgm:bulletEnabled val="1"/>
        </dgm:presLayoutVars>
      </dgm:prSet>
      <dgm:spPr/>
    </dgm:pt>
    <dgm:pt modelId="{D1B13E21-A111-4B36-8D35-9ACDC7469D3A}" type="pres">
      <dgm:prSet presAssocID="{F6CDE974-4904-4ECE-A454-334D101B8A88}" presName="FiveNodes_1_text" presStyleLbl="node1" presStyleIdx="4" presStyleCnt="5">
        <dgm:presLayoutVars>
          <dgm:bulletEnabled val="1"/>
        </dgm:presLayoutVars>
      </dgm:prSet>
      <dgm:spPr/>
    </dgm:pt>
    <dgm:pt modelId="{F5623E5A-956E-4898-BFFD-0CAB0145CF71}" type="pres">
      <dgm:prSet presAssocID="{F6CDE974-4904-4ECE-A454-334D101B8A88}" presName="FiveNodes_2_text" presStyleLbl="node1" presStyleIdx="4" presStyleCnt="5">
        <dgm:presLayoutVars>
          <dgm:bulletEnabled val="1"/>
        </dgm:presLayoutVars>
      </dgm:prSet>
      <dgm:spPr/>
    </dgm:pt>
    <dgm:pt modelId="{1818B9A9-9611-4E0C-BEA8-F20C4C7D4D33}" type="pres">
      <dgm:prSet presAssocID="{F6CDE974-4904-4ECE-A454-334D101B8A88}" presName="FiveNodes_3_text" presStyleLbl="node1" presStyleIdx="4" presStyleCnt="5">
        <dgm:presLayoutVars>
          <dgm:bulletEnabled val="1"/>
        </dgm:presLayoutVars>
      </dgm:prSet>
      <dgm:spPr/>
    </dgm:pt>
    <dgm:pt modelId="{F4448D39-A942-43C6-8FE9-110C388B2F4E}" type="pres">
      <dgm:prSet presAssocID="{F6CDE974-4904-4ECE-A454-334D101B8A88}" presName="FiveNodes_4_text" presStyleLbl="node1" presStyleIdx="4" presStyleCnt="5">
        <dgm:presLayoutVars>
          <dgm:bulletEnabled val="1"/>
        </dgm:presLayoutVars>
      </dgm:prSet>
      <dgm:spPr/>
    </dgm:pt>
    <dgm:pt modelId="{5C5BCA45-9722-4DB5-B35B-2DA40DB0720E}" type="pres">
      <dgm:prSet presAssocID="{F6CDE974-4904-4ECE-A454-334D101B8A88}" presName="FiveNodes_5_text" presStyleLbl="node1" presStyleIdx="4" presStyleCnt="5">
        <dgm:presLayoutVars>
          <dgm:bulletEnabled val="1"/>
        </dgm:presLayoutVars>
      </dgm:prSet>
      <dgm:spPr/>
    </dgm:pt>
  </dgm:ptLst>
  <dgm:cxnLst>
    <dgm:cxn modelId="{48F04500-1853-463C-A6D1-C98F1DA68247}" type="presOf" srcId="{E622C83C-D48F-4E19-8AFA-820B2903FFA6}" destId="{BF529CE4-BF8F-418B-99C6-1F754F19D95B}" srcOrd="0" destOrd="0" presId="urn:microsoft.com/office/officeart/2005/8/layout/vProcess5"/>
    <dgm:cxn modelId="{48264E0D-7CFB-4822-AA37-9BCA59F8146C}" srcId="{F6CDE974-4904-4ECE-A454-334D101B8A88}" destId="{C427C353-A3E1-47A0-B073-60DE395F01C6}" srcOrd="2" destOrd="0" parTransId="{9E186284-C42C-47BC-BD92-F2877FFD2687}" sibTransId="{6559B131-F87A-4AC5-BE77-AF8409524810}"/>
    <dgm:cxn modelId="{0D10730D-134A-400C-B998-CF691A190758}" type="presOf" srcId="{C427C353-A3E1-47A0-B073-60DE395F01C6}" destId="{B98C81CB-35CB-4C90-A17B-55933F6D17D7}" srcOrd="0" destOrd="0" presId="urn:microsoft.com/office/officeart/2005/8/layout/vProcess5"/>
    <dgm:cxn modelId="{00C9DA1C-8C77-437D-A80B-5C10D8116B75}" type="presOf" srcId="{C427C353-A3E1-47A0-B073-60DE395F01C6}" destId="{1818B9A9-9611-4E0C-BEA8-F20C4C7D4D33}" srcOrd="1" destOrd="0" presId="urn:microsoft.com/office/officeart/2005/8/layout/vProcess5"/>
    <dgm:cxn modelId="{9F182B23-1DB4-48AF-8294-5941170F3D7F}" srcId="{F6CDE974-4904-4ECE-A454-334D101B8A88}" destId="{5AA28EB3-D7E9-4656-915A-7AC5007DD994}" srcOrd="4" destOrd="0" parTransId="{05A3D1B1-1862-4012-9FDA-63BF997158AF}" sibTransId="{347D0C1C-16F6-4641-A318-127AF59A626D}"/>
    <dgm:cxn modelId="{F66D712A-86FB-4D7C-819A-3F43B8BCF206}" type="presOf" srcId="{C02DB931-D39E-4449-BA42-0F84AEAF8100}" destId="{F5623E5A-956E-4898-BFFD-0CAB0145CF71}" srcOrd="1" destOrd="0" presId="urn:microsoft.com/office/officeart/2005/8/layout/vProcess5"/>
    <dgm:cxn modelId="{D0D5D52F-01D0-4F49-A32E-1F620F5927EA}" srcId="{F6CDE974-4904-4ECE-A454-334D101B8A88}" destId="{391DBE49-DFE9-47E7-82E4-183ACF1DD7CE}" srcOrd="3" destOrd="0" parTransId="{FA70885D-2736-4D7C-96ED-2B82C0EC0DA4}" sibTransId="{0D805F13-3DF0-4296-B5AF-DFBB28510374}"/>
    <dgm:cxn modelId="{2DE1B841-8372-49A8-8D7B-E1D4BE8FE21B}" type="presOf" srcId="{146303F3-4666-4C91-A0C9-920CC051F7F3}" destId="{53DDBFD1-7954-4E13-8BE8-BD1EDC8C942F}" srcOrd="0" destOrd="0" presId="urn:microsoft.com/office/officeart/2005/8/layout/vProcess5"/>
    <dgm:cxn modelId="{9D955663-11A0-465D-B2FD-3C2762733061}" srcId="{F6CDE974-4904-4ECE-A454-334D101B8A88}" destId="{AA73BF46-7907-4840-991B-4549ECC4408E}" srcOrd="0" destOrd="0" parTransId="{77DE854B-B3FD-40E4-9BDC-9197104C2505}" sibTransId="{E622C83C-D48F-4E19-8AFA-820B2903FFA6}"/>
    <dgm:cxn modelId="{27E8FF7A-3924-49C2-85C0-48EAB8993A41}" type="presOf" srcId="{5AA28EB3-D7E9-4656-915A-7AC5007DD994}" destId="{5C5BCA45-9722-4DB5-B35B-2DA40DB0720E}" srcOrd="1" destOrd="0" presId="urn:microsoft.com/office/officeart/2005/8/layout/vProcess5"/>
    <dgm:cxn modelId="{508E5681-7893-4F72-A0AB-0BF56CE1F40A}" type="presOf" srcId="{6559B131-F87A-4AC5-BE77-AF8409524810}" destId="{D8DAE6F7-209D-454F-9D15-0D1519510FD5}" srcOrd="0" destOrd="0" presId="urn:microsoft.com/office/officeart/2005/8/layout/vProcess5"/>
    <dgm:cxn modelId="{B5CE868A-330B-4DDB-9D46-0AE77818176E}" type="presOf" srcId="{AA73BF46-7907-4840-991B-4549ECC4408E}" destId="{D9BAC01E-DA28-4438-8AA1-A140BDFF3C5E}" srcOrd="0" destOrd="0" presId="urn:microsoft.com/office/officeart/2005/8/layout/vProcess5"/>
    <dgm:cxn modelId="{1CF1EBAF-19F7-452C-9E56-60039E7A18D6}" type="presOf" srcId="{391DBE49-DFE9-47E7-82E4-183ACF1DD7CE}" destId="{F4448D39-A942-43C6-8FE9-110C388B2F4E}" srcOrd="1" destOrd="0" presId="urn:microsoft.com/office/officeart/2005/8/layout/vProcess5"/>
    <dgm:cxn modelId="{5ACC3AB2-2436-4878-8B11-F95096229F3F}" type="presOf" srcId="{AA73BF46-7907-4840-991B-4549ECC4408E}" destId="{D1B13E21-A111-4B36-8D35-9ACDC7469D3A}" srcOrd="1" destOrd="0" presId="urn:microsoft.com/office/officeart/2005/8/layout/vProcess5"/>
    <dgm:cxn modelId="{2AC70BB7-6D50-4716-881F-B3842541FCD2}" type="presOf" srcId="{391DBE49-DFE9-47E7-82E4-183ACF1DD7CE}" destId="{F86FD7B5-9304-4B86-AAE5-377462C8C6A6}" srcOrd="0" destOrd="0" presId="urn:microsoft.com/office/officeart/2005/8/layout/vProcess5"/>
    <dgm:cxn modelId="{3E2194BA-239F-4DF7-A409-557294622245}" type="presOf" srcId="{0D805F13-3DF0-4296-B5AF-DFBB28510374}" destId="{5ED3B677-4F45-4F92-9535-2FFB806598D2}" srcOrd="0" destOrd="0" presId="urn:microsoft.com/office/officeart/2005/8/layout/vProcess5"/>
    <dgm:cxn modelId="{A794FACF-581B-4ACD-B966-152F5351CA90}" type="presOf" srcId="{5AA28EB3-D7E9-4656-915A-7AC5007DD994}" destId="{A24D1E04-AD38-479E-B9CB-BE48B9ED0244}" srcOrd="0" destOrd="0" presId="urn:microsoft.com/office/officeart/2005/8/layout/vProcess5"/>
    <dgm:cxn modelId="{F37730E1-E60C-41B6-9EF9-9817EDF7FF00}" type="presOf" srcId="{C02DB931-D39E-4449-BA42-0F84AEAF8100}" destId="{F7A77CBD-E26A-42A1-A52A-FC52A4D3BBCB}" srcOrd="0" destOrd="0" presId="urn:microsoft.com/office/officeart/2005/8/layout/vProcess5"/>
    <dgm:cxn modelId="{F34B7BEE-FD65-4022-B729-406C9081B7B1}" type="presOf" srcId="{F6CDE974-4904-4ECE-A454-334D101B8A88}" destId="{C38F4D17-FB85-47C6-8F0C-9A5111F553C1}" srcOrd="0" destOrd="0" presId="urn:microsoft.com/office/officeart/2005/8/layout/vProcess5"/>
    <dgm:cxn modelId="{0A7319F0-E2D7-46F0-8CCE-B12CCECAC3B5}" srcId="{F6CDE974-4904-4ECE-A454-334D101B8A88}" destId="{C02DB931-D39E-4449-BA42-0F84AEAF8100}" srcOrd="1" destOrd="0" parTransId="{06950212-44B2-40CB-9752-C10FECD234AB}" sibTransId="{146303F3-4666-4C91-A0C9-920CC051F7F3}"/>
    <dgm:cxn modelId="{88EF4607-937E-4AE9-9456-27EE79D0D8BF}" type="presParOf" srcId="{C38F4D17-FB85-47C6-8F0C-9A5111F553C1}" destId="{F7D8F26D-B79D-4C4B-B398-41EB34C7F2F6}" srcOrd="0" destOrd="0" presId="urn:microsoft.com/office/officeart/2005/8/layout/vProcess5"/>
    <dgm:cxn modelId="{B65FCDCC-F3AC-4260-A27B-2406DEFEF971}" type="presParOf" srcId="{C38F4D17-FB85-47C6-8F0C-9A5111F553C1}" destId="{D9BAC01E-DA28-4438-8AA1-A140BDFF3C5E}" srcOrd="1" destOrd="0" presId="urn:microsoft.com/office/officeart/2005/8/layout/vProcess5"/>
    <dgm:cxn modelId="{9D266A15-FBAC-44A4-AFED-AABF4E21A6C7}" type="presParOf" srcId="{C38F4D17-FB85-47C6-8F0C-9A5111F553C1}" destId="{F7A77CBD-E26A-42A1-A52A-FC52A4D3BBCB}" srcOrd="2" destOrd="0" presId="urn:microsoft.com/office/officeart/2005/8/layout/vProcess5"/>
    <dgm:cxn modelId="{A24374E2-F328-4C63-A3BA-F53A00CD86F5}" type="presParOf" srcId="{C38F4D17-FB85-47C6-8F0C-9A5111F553C1}" destId="{B98C81CB-35CB-4C90-A17B-55933F6D17D7}" srcOrd="3" destOrd="0" presId="urn:microsoft.com/office/officeart/2005/8/layout/vProcess5"/>
    <dgm:cxn modelId="{CF5DD8DB-25D9-4CDF-B20F-19993224C6BB}" type="presParOf" srcId="{C38F4D17-FB85-47C6-8F0C-9A5111F553C1}" destId="{F86FD7B5-9304-4B86-AAE5-377462C8C6A6}" srcOrd="4" destOrd="0" presId="urn:microsoft.com/office/officeart/2005/8/layout/vProcess5"/>
    <dgm:cxn modelId="{80943D96-CFE0-4EFF-BDA9-ECCA1923F1D9}" type="presParOf" srcId="{C38F4D17-FB85-47C6-8F0C-9A5111F553C1}" destId="{A24D1E04-AD38-479E-B9CB-BE48B9ED0244}" srcOrd="5" destOrd="0" presId="urn:microsoft.com/office/officeart/2005/8/layout/vProcess5"/>
    <dgm:cxn modelId="{B245DAEA-B7E0-40AF-B547-C6DC25C63134}" type="presParOf" srcId="{C38F4D17-FB85-47C6-8F0C-9A5111F553C1}" destId="{BF529CE4-BF8F-418B-99C6-1F754F19D95B}" srcOrd="6" destOrd="0" presId="urn:microsoft.com/office/officeart/2005/8/layout/vProcess5"/>
    <dgm:cxn modelId="{001C51C9-F771-42D1-ABA9-9C7FECEF9B5B}" type="presParOf" srcId="{C38F4D17-FB85-47C6-8F0C-9A5111F553C1}" destId="{53DDBFD1-7954-4E13-8BE8-BD1EDC8C942F}" srcOrd="7" destOrd="0" presId="urn:microsoft.com/office/officeart/2005/8/layout/vProcess5"/>
    <dgm:cxn modelId="{A62E9320-086B-44E1-931D-795671FD2D84}" type="presParOf" srcId="{C38F4D17-FB85-47C6-8F0C-9A5111F553C1}" destId="{D8DAE6F7-209D-454F-9D15-0D1519510FD5}" srcOrd="8" destOrd="0" presId="urn:microsoft.com/office/officeart/2005/8/layout/vProcess5"/>
    <dgm:cxn modelId="{78C0B2E5-2A65-4E6D-ABB6-46D4FABEEAC7}" type="presParOf" srcId="{C38F4D17-FB85-47C6-8F0C-9A5111F553C1}" destId="{5ED3B677-4F45-4F92-9535-2FFB806598D2}" srcOrd="9" destOrd="0" presId="urn:microsoft.com/office/officeart/2005/8/layout/vProcess5"/>
    <dgm:cxn modelId="{28F12516-9489-4C71-B3ED-CCA4DC5B6E15}" type="presParOf" srcId="{C38F4D17-FB85-47C6-8F0C-9A5111F553C1}" destId="{D1B13E21-A111-4B36-8D35-9ACDC7469D3A}" srcOrd="10" destOrd="0" presId="urn:microsoft.com/office/officeart/2005/8/layout/vProcess5"/>
    <dgm:cxn modelId="{F292ABFF-D761-4AFD-A6BB-D660D38E5828}" type="presParOf" srcId="{C38F4D17-FB85-47C6-8F0C-9A5111F553C1}" destId="{F5623E5A-956E-4898-BFFD-0CAB0145CF71}" srcOrd="11" destOrd="0" presId="urn:microsoft.com/office/officeart/2005/8/layout/vProcess5"/>
    <dgm:cxn modelId="{CCC79BAD-D6B9-474B-9949-BCFA26FB1D3E}" type="presParOf" srcId="{C38F4D17-FB85-47C6-8F0C-9A5111F553C1}" destId="{1818B9A9-9611-4E0C-BEA8-F20C4C7D4D33}" srcOrd="12" destOrd="0" presId="urn:microsoft.com/office/officeart/2005/8/layout/vProcess5"/>
    <dgm:cxn modelId="{75890476-3864-44D2-8E5B-6EA317CC8BF1}" type="presParOf" srcId="{C38F4D17-FB85-47C6-8F0C-9A5111F553C1}" destId="{F4448D39-A942-43C6-8FE9-110C388B2F4E}" srcOrd="13" destOrd="0" presId="urn:microsoft.com/office/officeart/2005/8/layout/vProcess5"/>
    <dgm:cxn modelId="{476F8840-C0C7-40CA-A6C5-80875C64F22C}" type="presParOf" srcId="{C38F4D17-FB85-47C6-8F0C-9A5111F553C1}" destId="{5C5BCA45-9722-4DB5-B35B-2DA40DB0720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02E210-8D39-45DE-B0E6-2C75114FE516}" type="doc">
      <dgm:prSet loTypeId="urn:microsoft.com/office/officeart/2005/8/layout/default" loCatId="list" qsTypeId="urn:microsoft.com/office/officeart/2005/8/quickstyle/simple5" qsCatId="simple" csTypeId="urn:microsoft.com/office/officeart/2005/8/colors/colorful1" csCatId="colorful"/>
      <dgm:spPr/>
      <dgm:t>
        <a:bodyPr/>
        <a:lstStyle/>
        <a:p>
          <a:endParaRPr lang="en-US"/>
        </a:p>
      </dgm:t>
    </dgm:pt>
    <dgm:pt modelId="{8EA64488-2E2A-4A81-9D04-4A9B8CFE37A1}">
      <dgm:prSet/>
      <dgm:spPr/>
      <dgm:t>
        <a:bodyPr/>
        <a:lstStyle/>
        <a:p>
          <a:r>
            <a:rPr lang="en-US"/>
            <a:t>Receive daily complain from customer.</a:t>
          </a:r>
        </a:p>
      </dgm:t>
    </dgm:pt>
    <dgm:pt modelId="{6597DB42-D423-4C5D-9AC7-5756A536B397}" type="parTrans" cxnId="{6D442CF2-BE84-45D2-8FBF-366FB79E5443}">
      <dgm:prSet/>
      <dgm:spPr/>
      <dgm:t>
        <a:bodyPr/>
        <a:lstStyle/>
        <a:p>
          <a:endParaRPr lang="en-US"/>
        </a:p>
      </dgm:t>
    </dgm:pt>
    <dgm:pt modelId="{3B5F421E-9EC1-4510-91C7-3CA37B8AF7FE}" type="sibTrans" cxnId="{6D442CF2-BE84-45D2-8FBF-366FB79E5443}">
      <dgm:prSet/>
      <dgm:spPr/>
      <dgm:t>
        <a:bodyPr/>
        <a:lstStyle/>
        <a:p>
          <a:endParaRPr lang="en-US"/>
        </a:p>
      </dgm:t>
    </dgm:pt>
    <dgm:pt modelId="{C070482E-C0F6-4E3D-8BD1-E74B7304D556}">
      <dgm:prSet/>
      <dgm:spPr/>
      <dgm:t>
        <a:bodyPr/>
        <a:lstStyle/>
        <a:p>
          <a:r>
            <a:rPr lang="en-US"/>
            <a:t>Allow customer to registered and obtain username and password to login into the system and lodge in their complain and view previous complain.</a:t>
          </a:r>
        </a:p>
      </dgm:t>
    </dgm:pt>
    <dgm:pt modelId="{5CB16C7F-5537-4250-B0AF-1D40AA68821A}" type="parTrans" cxnId="{1337D86E-D6ED-4E6E-B841-2B20603A3E93}">
      <dgm:prSet/>
      <dgm:spPr/>
      <dgm:t>
        <a:bodyPr/>
        <a:lstStyle/>
        <a:p>
          <a:endParaRPr lang="en-US"/>
        </a:p>
      </dgm:t>
    </dgm:pt>
    <dgm:pt modelId="{290B9146-D0BB-46D0-B6C0-1485B53295BA}" type="sibTrans" cxnId="{1337D86E-D6ED-4E6E-B841-2B20603A3E93}">
      <dgm:prSet/>
      <dgm:spPr/>
      <dgm:t>
        <a:bodyPr/>
        <a:lstStyle/>
        <a:p>
          <a:endParaRPr lang="en-US"/>
        </a:p>
      </dgm:t>
    </dgm:pt>
    <dgm:pt modelId="{B0F4A8DD-B3D4-47E8-86BC-22CBC85E9C17}">
      <dgm:prSet/>
      <dgm:spPr/>
      <dgm:t>
        <a:bodyPr/>
        <a:lstStyle/>
        <a:p>
          <a:r>
            <a:rPr lang="en-US"/>
            <a:t>This Complaint Redressal System can reduce the efforts of human power.</a:t>
          </a:r>
        </a:p>
      </dgm:t>
    </dgm:pt>
    <dgm:pt modelId="{57A23770-B140-4A8C-B49A-FA84AE7AFB7D}" type="parTrans" cxnId="{3D02C879-1EC8-4F65-AACC-02B104F63729}">
      <dgm:prSet/>
      <dgm:spPr/>
      <dgm:t>
        <a:bodyPr/>
        <a:lstStyle/>
        <a:p>
          <a:endParaRPr lang="en-US"/>
        </a:p>
      </dgm:t>
    </dgm:pt>
    <dgm:pt modelId="{953792AB-1F3D-4F3F-8E06-366785B32B69}" type="sibTrans" cxnId="{3D02C879-1EC8-4F65-AACC-02B104F63729}">
      <dgm:prSet/>
      <dgm:spPr/>
      <dgm:t>
        <a:bodyPr/>
        <a:lstStyle/>
        <a:p>
          <a:endParaRPr lang="en-US"/>
        </a:p>
      </dgm:t>
    </dgm:pt>
    <dgm:pt modelId="{288DCA78-6A0C-4DD0-ABCF-2F91DC47567F}">
      <dgm:prSet/>
      <dgm:spPr/>
      <dgm:t>
        <a:bodyPr/>
        <a:lstStyle/>
        <a:p>
          <a:r>
            <a:rPr lang="en-US"/>
            <a:t>This application automates manual tasks by managing all records.</a:t>
          </a:r>
        </a:p>
      </dgm:t>
    </dgm:pt>
    <dgm:pt modelId="{487C879D-7916-4BFC-8C72-5226ECAE5EC5}" type="parTrans" cxnId="{6E4CDB37-2D43-4D60-BC8A-8A9B60C93E83}">
      <dgm:prSet/>
      <dgm:spPr/>
      <dgm:t>
        <a:bodyPr/>
        <a:lstStyle/>
        <a:p>
          <a:endParaRPr lang="en-US"/>
        </a:p>
      </dgm:t>
    </dgm:pt>
    <dgm:pt modelId="{6050DEB4-46A1-4B93-A892-76C810C46906}" type="sibTrans" cxnId="{6E4CDB37-2D43-4D60-BC8A-8A9B60C93E83}">
      <dgm:prSet/>
      <dgm:spPr/>
      <dgm:t>
        <a:bodyPr/>
        <a:lstStyle/>
        <a:p>
          <a:endParaRPr lang="en-US"/>
        </a:p>
      </dgm:t>
    </dgm:pt>
    <dgm:pt modelId="{8F5A82C0-EA45-4F38-A8F5-BD9B7D8EB003}">
      <dgm:prSet/>
      <dgm:spPr/>
      <dgm:t>
        <a:bodyPr/>
        <a:lstStyle/>
        <a:p>
          <a:r>
            <a:rPr lang="en-US"/>
            <a:t>It is a web-based application for maintaining records.</a:t>
          </a:r>
        </a:p>
      </dgm:t>
    </dgm:pt>
    <dgm:pt modelId="{1F57FA05-C128-44ED-A549-EE70517A1E07}" type="parTrans" cxnId="{F0272099-762D-4DFB-9D6A-7EF53A6F6FFA}">
      <dgm:prSet/>
      <dgm:spPr/>
      <dgm:t>
        <a:bodyPr/>
        <a:lstStyle/>
        <a:p>
          <a:endParaRPr lang="en-US"/>
        </a:p>
      </dgm:t>
    </dgm:pt>
    <dgm:pt modelId="{B4B5F2AF-4A03-4C09-AC0B-CB783702087B}" type="sibTrans" cxnId="{F0272099-762D-4DFB-9D6A-7EF53A6F6FFA}">
      <dgm:prSet/>
      <dgm:spPr/>
      <dgm:t>
        <a:bodyPr/>
        <a:lstStyle/>
        <a:p>
          <a:endParaRPr lang="en-US"/>
        </a:p>
      </dgm:t>
    </dgm:pt>
    <dgm:pt modelId="{83401A55-D1BB-45FE-9E5E-231BB2AF6F43}" type="pres">
      <dgm:prSet presAssocID="{8302E210-8D39-45DE-B0E6-2C75114FE516}" presName="diagram" presStyleCnt="0">
        <dgm:presLayoutVars>
          <dgm:dir/>
          <dgm:resizeHandles val="exact"/>
        </dgm:presLayoutVars>
      </dgm:prSet>
      <dgm:spPr/>
    </dgm:pt>
    <dgm:pt modelId="{7F3D789A-68FA-4478-B9C5-88FFC8D6E6AF}" type="pres">
      <dgm:prSet presAssocID="{8EA64488-2E2A-4A81-9D04-4A9B8CFE37A1}" presName="node" presStyleLbl="node1" presStyleIdx="0" presStyleCnt="5">
        <dgm:presLayoutVars>
          <dgm:bulletEnabled val="1"/>
        </dgm:presLayoutVars>
      </dgm:prSet>
      <dgm:spPr/>
    </dgm:pt>
    <dgm:pt modelId="{2437FA22-6C88-4B91-86E0-85C04AF6C2A4}" type="pres">
      <dgm:prSet presAssocID="{3B5F421E-9EC1-4510-91C7-3CA37B8AF7FE}" presName="sibTrans" presStyleCnt="0"/>
      <dgm:spPr/>
    </dgm:pt>
    <dgm:pt modelId="{D1F33B68-C598-4612-948F-330FF2DDD2C6}" type="pres">
      <dgm:prSet presAssocID="{C070482E-C0F6-4E3D-8BD1-E74B7304D556}" presName="node" presStyleLbl="node1" presStyleIdx="1" presStyleCnt="5">
        <dgm:presLayoutVars>
          <dgm:bulletEnabled val="1"/>
        </dgm:presLayoutVars>
      </dgm:prSet>
      <dgm:spPr/>
    </dgm:pt>
    <dgm:pt modelId="{1B15C0EF-A1CB-4C41-9AC6-8DB40EA3F5E7}" type="pres">
      <dgm:prSet presAssocID="{290B9146-D0BB-46D0-B6C0-1485B53295BA}" presName="sibTrans" presStyleCnt="0"/>
      <dgm:spPr/>
    </dgm:pt>
    <dgm:pt modelId="{0C569D51-95F9-4E4D-B2F0-22663C7490A3}" type="pres">
      <dgm:prSet presAssocID="{B0F4A8DD-B3D4-47E8-86BC-22CBC85E9C17}" presName="node" presStyleLbl="node1" presStyleIdx="2" presStyleCnt="5">
        <dgm:presLayoutVars>
          <dgm:bulletEnabled val="1"/>
        </dgm:presLayoutVars>
      </dgm:prSet>
      <dgm:spPr/>
    </dgm:pt>
    <dgm:pt modelId="{EEA7C021-D3B5-4C6D-881C-C5BDA3DE01A1}" type="pres">
      <dgm:prSet presAssocID="{953792AB-1F3D-4F3F-8E06-366785B32B69}" presName="sibTrans" presStyleCnt="0"/>
      <dgm:spPr/>
    </dgm:pt>
    <dgm:pt modelId="{6172268A-B97C-4A7F-AF6F-06ACD276B33E}" type="pres">
      <dgm:prSet presAssocID="{288DCA78-6A0C-4DD0-ABCF-2F91DC47567F}" presName="node" presStyleLbl="node1" presStyleIdx="3" presStyleCnt="5">
        <dgm:presLayoutVars>
          <dgm:bulletEnabled val="1"/>
        </dgm:presLayoutVars>
      </dgm:prSet>
      <dgm:spPr/>
    </dgm:pt>
    <dgm:pt modelId="{C06AEC3B-8D83-43D1-9E77-EC94465D5EEA}" type="pres">
      <dgm:prSet presAssocID="{6050DEB4-46A1-4B93-A892-76C810C46906}" presName="sibTrans" presStyleCnt="0"/>
      <dgm:spPr/>
    </dgm:pt>
    <dgm:pt modelId="{B4F1425C-28C1-404E-A30C-47900299E160}" type="pres">
      <dgm:prSet presAssocID="{8F5A82C0-EA45-4F38-A8F5-BD9B7D8EB003}" presName="node" presStyleLbl="node1" presStyleIdx="4" presStyleCnt="5">
        <dgm:presLayoutVars>
          <dgm:bulletEnabled val="1"/>
        </dgm:presLayoutVars>
      </dgm:prSet>
      <dgm:spPr/>
    </dgm:pt>
  </dgm:ptLst>
  <dgm:cxnLst>
    <dgm:cxn modelId="{1DA19119-A1FB-42C2-8539-B70C9705FD9B}" type="presOf" srcId="{8302E210-8D39-45DE-B0E6-2C75114FE516}" destId="{83401A55-D1BB-45FE-9E5E-231BB2AF6F43}" srcOrd="0" destOrd="0" presId="urn:microsoft.com/office/officeart/2005/8/layout/default"/>
    <dgm:cxn modelId="{6E4CDB37-2D43-4D60-BC8A-8A9B60C93E83}" srcId="{8302E210-8D39-45DE-B0E6-2C75114FE516}" destId="{288DCA78-6A0C-4DD0-ABCF-2F91DC47567F}" srcOrd="3" destOrd="0" parTransId="{487C879D-7916-4BFC-8C72-5226ECAE5EC5}" sibTransId="{6050DEB4-46A1-4B93-A892-76C810C46906}"/>
    <dgm:cxn modelId="{1337D86E-D6ED-4E6E-B841-2B20603A3E93}" srcId="{8302E210-8D39-45DE-B0E6-2C75114FE516}" destId="{C070482E-C0F6-4E3D-8BD1-E74B7304D556}" srcOrd="1" destOrd="0" parTransId="{5CB16C7F-5537-4250-B0AF-1D40AA68821A}" sibTransId="{290B9146-D0BB-46D0-B6C0-1485B53295BA}"/>
    <dgm:cxn modelId="{3D02C879-1EC8-4F65-AACC-02B104F63729}" srcId="{8302E210-8D39-45DE-B0E6-2C75114FE516}" destId="{B0F4A8DD-B3D4-47E8-86BC-22CBC85E9C17}" srcOrd="2" destOrd="0" parTransId="{57A23770-B140-4A8C-B49A-FA84AE7AFB7D}" sibTransId="{953792AB-1F3D-4F3F-8E06-366785B32B69}"/>
    <dgm:cxn modelId="{E489F75A-3A5D-48E8-91C2-C7AEB09657A6}" type="presOf" srcId="{288DCA78-6A0C-4DD0-ABCF-2F91DC47567F}" destId="{6172268A-B97C-4A7F-AF6F-06ACD276B33E}" srcOrd="0" destOrd="0" presId="urn:microsoft.com/office/officeart/2005/8/layout/default"/>
    <dgm:cxn modelId="{5ABAD292-898D-43F1-9DB6-00EDC0118C33}" type="presOf" srcId="{B0F4A8DD-B3D4-47E8-86BC-22CBC85E9C17}" destId="{0C569D51-95F9-4E4D-B2F0-22663C7490A3}" srcOrd="0" destOrd="0" presId="urn:microsoft.com/office/officeart/2005/8/layout/default"/>
    <dgm:cxn modelId="{F0272099-762D-4DFB-9D6A-7EF53A6F6FFA}" srcId="{8302E210-8D39-45DE-B0E6-2C75114FE516}" destId="{8F5A82C0-EA45-4F38-A8F5-BD9B7D8EB003}" srcOrd="4" destOrd="0" parTransId="{1F57FA05-C128-44ED-A549-EE70517A1E07}" sibTransId="{B4B5F2AF-4A03-4C09-AC0B-CB783702087B}"/>
    <dgm:cxn modelId="{B1CDF19A-178F-4DC9-B5E5-693F5AEEDCF0}" type="presOf" srcId="{8EA64488-2E2A-4A81-9D04-4A9B8CFE37A1}" destId="{7F3D789A-68FA-4478-B9C5-88FFC8D6E6AF}" srcOrd="0" destOrd="0" presId="urn:microsoft.com/office/officeart/2005/8/layout/default"/>
    <dgm:cxn modelId="{9FB140BD-1078-43F2-9CDB-DDCDC2C416A6}" type="presOf" srcId="{8F5A82C0-EA45-4F38-A8F5-BD9B7D8EB003}" destId="{B4F1425C-28C1-404E-A30C-47900299E160}" srcOrd="0" destOrd="0" presId="urn:microsoft.com/office/officeart/2005/8/layout/default"/>
    <dgm:cxn modelId="{FBF3EBD0-2B61-4D4D-B7F7-27246DD8A459}" type="presOf" srcId="{C070482E-C0F6-4E3D-8BD1-E74B7304D556}" destId="{D1F33B68-C598-4612-948F-330FF2DDD2C6}" srcOrd="0" destOrd="0" presId="urn:microsoft.com/office/officeart/2005/8/layout/default"/>
    <dgm:cxn modelId="{6D442CF2-BE84-45D2-8FBF-366FB79E5443}" srcId="{8302E210-8D39-45DE-B0E6-2C75114FE516}" destId="{8EA64488-2E2A-4A81-9D04-4A9B8CFE37A1}" srcOrd="0" destOrd="0" parTransId="{6597DB42-D423-4C5D-9AC7-5756A536B397}" sibTransId="{3B5F421E-9EC1-4510-91C7-3CA37B8AF7FE}"/>
    <dgm:cxn modelId="{65780FD5-E633-489F-8FAF-724EDA5F3780}" type="presParOf" srcId="{83401A55-D1BB-45FE-9E5E-231BB2AF6F43}" destId="{7F3D789A-68FA-4478-B9C5-88FFC8D6E6AF}" srcOrd="0" destOrd="0" presId="urn:microsoft.com/office/officeart/2005/8/layout/default"/>
    <dgm:cxn modelId="{E1FE24DE-7E7E-4774-9FC6-824C7662284A}" type="presParOf" srcId="{83401A55-D1BB-45FE-9E5E-231BB2AF6F43}" destId="{2437FA22-6C88-4B91-86E0-85C04AF6C2A4}" srcOrd="1" destOrd="0" presId="urn:microsoft.com/office/officeart/2005/8/layout/default"/>
    <dgm:cxn modelId="{82550AD8-1840-4D56-B8E3-1AE4B740F42B}" type="presParOf" srcId="{83401A55-D1BB-45FE-9E5E-231BB2AF6F43}" destId="{D1F33B68-C598-4612-948F-330FF2DDD2C6}" srcOrd="2" destOrd="0" presId="urn:microsoft.com/office/officeart/2005/8/layout/default"/>
    <dgm:cxn modelId="{7EE48019-40D0-46DB-806E-E2A5C588EF19}" type="presParOf" srcId="{83401A55-D1BB-45FE-9E5E-231BB2AF6F43}" destId="{1B15C0EF-A1CB-4C41-9AC6-8DB40EA3F5E7}" srcOrd="3" destOrd="0" presId="urn:microsoft.com/office/officeart/2005/8/layout/default"/>
    <dgm:cxn modelId="{8A5AD61C-E7D6-4920-9CC9-5A5ADCFD6CB7}" type="presParOf" srcId="{83401A55-D1BB-45FE-9E5E-231BB2AF6F43}" destId="{0C569D51-95F9-4E4D-B2F0-22663C7490A3}" srcOrd="4" destOrd="0" presId="urn:microsoft.com/office/officeart/2005/8/layout/default"/>
    <dgm:cxn modelId="{473CFF7F-A75C-413E-AC2D-30B5A64EA21F}" type="presParOf" srcId="{83401A55-D1BB-45FE-9E5E-231BB2AF6F43}" destId="{EEA7C021-D3B5-4C6D-881C-C5BDA3DE01A1}" srcOrd="5" destOrd="0" presId="urn:microsoft.com/office/officeart/2005/8/layout/default"/>
    <dgm:cxn modelId="{2A1E25B7-DB93-4F8A-9FC6-A1E173C507ED}" type="presParOf" srcId="{83401A55-D1BB-45FE-9E5E-231BB2AF6F43}" destId="{6172268A-B97C-4A7F-AF6F-06ACD276B33E}" srcOrd="6" destOrd="0" presId="urn:microsoft.com/office/officeart/2005/8/layout/default"/>
    <dgm:cxn modelId="{7244C638-F93F-4AF8-86A6-7EEB9D5EAD99}" type="presParOf" srcId="{83401A55-D1BB-45FE-9E5E-231BB2AF6F43}" destId="{C06AEC3B-8D83-43D1-9E77-EC94465D5EEA}" srcOrd="7" destOrd="0" presId="urn:microsoft.com/office/officeart/2005/8/layout/default"/>
    <dgm:cxn modelId="{F5D8C500-E7F2-4191-9B13-05A8F7513049}" type="presParOf" srcId="{83401A55-D1BB-45FE-9E5E-231BB2AF6F43}" destId="{B4F1425C-28C1-404E-A30C-47900299E16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9570A4-8BBC-4145-9C82-B4B025E4EB4B}" type="doc">
      <dgm:prSet loTypeId="urn:microsoft.com/office/officeart/2005/8/layout/list1" loCatId="list" qsTypeId="urn:microsoft.com/office/officeart/2005/8/quickstyle/simple5" qsCatId="simple" csTypeId="urn:microsoft.com/office/officeart/2005/8/colors/colorful1" csCatId="colorful" phldr="1"/>
      <dgm:spPr/>
      <dgm:t>
        <a:bodyPr/>
        <a:lstStyle/>
        <a:p>
          <a:endParaRPr lang="en-US"/>
        </a:p>
      </dgm:t>
    </dgm:pt>
    <dgm:pt modelId="{E9C8DBFB-8A8D-44C1-B36D-5EC332C19C86}">
      <dgm:prSet/>
      <dgm:spPr/>
      <dgm:t>
        <a:bodyPr/>
        <a:lstStyle/>
        <a:p>
          <a:r>
            <a:rPr lang="en-US" dirty="0"/>
            <a:t>FRONT END : Angular</a:t>
          </a:r>
        </a:p>
      </dgm:t>
    </dgm:pt>
    <dgm:pt modelId="{75DBAFDB-8F8D-48D8-999B-FB317264D419}" type="parTrans" cxnId="{C6FC41C6-0F91-4279-92F5-9C2F6E81DC1B}">
      <dgm:prSet/>
      <dgm:spPr/>
      <dgm:t>
        <a:bodyPr/>
        <a:lstStyle/>
        <a:p>
          <a:endParaRPr lang="en-US"/>
        </a:p>
      </dgm:t>
    </dgm:pt>
    <dgm:pt modelId="{9B3F0B42-95C3-46D0-969C-EE3F21E22420}" type="sibTrans" cxnId="{C6FC41C6-0F91-4279-92F5-9C2F6E81DC1B}">
      <dgm:prSet/>
      <dgm:spPr/>
      <dgm:t>
        <a:bodyPr/>
        <a:lstStyle/>
        <a:p>
          <a:endParaRPr lang="en-US"/>
        </a:p>
      </dgm:t>
    </dgm:pt>
    <dgm:pt modelId="{F087F208-420F-4C29-B6ED-62BE0AB3A262}">
      <dgm:prSet/>
      <dgm:spPr/>
      <dgm:t>
        <a:bodyPr/>
        <a:lstStyle/>
        <a:p>
          <a:pPr rtl="0"/>
          <a:r>
            <a:rPr lang="en-US" dirty="0"/>
            <a:t>BACK END : My SQL</a:t>
          </a:r>
          <a:r>
            <a:rPr lang="en-US" dirty="0">
              <a:latin typeface="Trebuchet MS" panose="020B0603020202020204"/>
            </a:rPr>
            <a:t>, </a:t>
          </a:r>
          <a:r>
            <a:rPr lang="en-US" dirty="0"/>
            <a:t> Hibernate</a:t>
          </a:r>
          <a:endParaRPr lang="en-US" dirty="0">
            <a:latin typeface="Trebuchet MS" panose="020B0603020202020204"/>
          </a:endParaRPr>
        </a:p>
      </dgm:t>
    </dgm:pt>
    <dgm:pt modelId="{9BC12C52-C7E8-4682-B5EE-DA7D0A1311A3}" type="parTrans" cxnId="{58194403-936A-4C19-830C-C1D62C3E4B0E}">
      <dgm:prSet/>
      <dgm:spPr/>
      <dgm:t>
        <a:bodyPr/>
        <a:lstStyle/>
        <a:p>
          <a:endParaRPr lang="en-US"/>
        </a:p>
      </dgm:t>
    </dgm:pt>
    <dgm:pt modelId="{3977A19F-9810-4FA3-BCFE-D29442E7DBC5}" type="sibTrans" cxnId="{58194403-936A-4C19-830C-C1D62C3E4B0E}">
      <dgm:prSet/>
      <dgm:spPr/>
      <dgm:t>
        <a:bodyPr/>
        <a:lstStyle/>
        <a:p>
          <a:endParaRPr lang="en-US"/>
        </a:p>
      </dgm:t>
    </dgm:pt>
    <dgm:pt modelId="{84F06540-A416-4C39-A3B2-5343D411981C}">
      <dgm:prSet/>
      <dgm:spPr/>
      <dgm:t>
        <a:bodyPr/>
        <a:lstStyle/>
        <a:p>
          <a:r>
            <a:rPr lang="en-US" dirty="0"/>
            <a:t>SERVER SIDE : Spring boot</a:t>
          </a:r>
        </a:p>
      </dgm:t>
    </dgm:pt>
    <dgm:pt modelId="{ADD60881-7971-41DE-BCD5-379F369F7299}" type="parTrans" cxnId="{58FAACCC-ABDC-4900-9405-7510B3424BB1}">
      <dgm:prSet/>
      <dgm:spPr/>
      <dgm:t>
        <a:bodyPr/>
        <a:lstStyle/>
        <a:p>
          <a:endParaRPr lang="en-US"/>
        </a:p>
      </dgm:t>
    </dgm:pt>
    <dgm:pt modelId="{8DA78327-72BD-4690-B615-8888229FDC4B}" type="sibTrans" cxnId="{58FAACCC-ABDC-4900-9405-7510B3424BB1}">
      <dgm:prSet/>
      <dgm:spPr/>
      <dgm:t>
        <a:bodyPr/>
        <a:lstStyle/>
        <a:p>
          <a:endParaRPr lang="en-US"/>
        </a:p>
      </dgm:t>
    </dgm:pt>
    <dgm:pt modelId="{2C1EF57F-1A32-4858-B45F-4D722B59CA42}">
      <dgm:prSet/>
      <dgm:spPr/>
      <dgm:t>
        <a:bodyPr/>
        <a:lstStyle/>
        <a:p>
          <a:r>
            <a:rPr lang="en-US" dirty="0"/>
            <a:t>SERVER : Apache Tomcat </a:t>
          </a:r>
        </a:p>
      </dgm:t>
    </dgm:pt>
    <dgm:pt modelId="{4E886331-F260-4585-8024-D9B902A05EF0}" type="parTrans" cxnId="{F3DB378D-4F41-425F-9971-0B4C0EDF775D}">
      <dgm:prSet/>
      <dgm:spPr/>
      <dgm:t>
        <a:bodyPr/>
        <a:lstStyle/>
        <a:p>
          <a:endParaRPr lang="en-US"/>
        </a:p>
      </dgm:t>
    </dgm:pt>
    <dgm:pt modelId="{92F55DA4-FA94-452D-B4F1-6C617EAD47BC}" type="sibTrans" cxnId="{F3DB378D-4F41-425F-9971-0B4C0EDF775D}">
      <dgm:prSet/>
      <dgm:spPr/>
      <dgm:t>
        <a:bodyPr/>
        <a:lstStyle/>
        <a:p>
          <a:endParaRPr lang="en-US"/>
        </a:p>
      </dgm:t>
    </dgm:pt>
    <dgm:pt modelId="{28F52241-0686-4619-87C1-DA8FBBAB4016}">
      <dgm:prSet/>
      <dgm:spPr/>
      <dgm:t>
        <a:bodyPr/>
        <a:lstStyle/>
        <a:p>
          <a:r>
            <a:rPr lang="en-US" dirty="0"/>
            <a:t>TESTING : Postman</a:t>
          </a:r>
        </a:p>
      </dgm:t>
    </dgm:pt>
    <dgm:pt modelId="{610E4720-73DF-45D1-844E-C2C3DF036205}" type="parTrans" cxnId="{2604F6A2-C77D-46DC-8DF1-66C672DD2889}">
      <dgm:prSet/>
      <dgm:spPr/>
      <dgm:t>
        <a:bodyPr/>
        <a:lstStyle/>
        <a:p>
          <a:endParaRPr lang="en-US"/>
        </a:p>
      </dgm:t>
    </dgm:pt>
    <dgm:pt modelId="{255DA2CB-A8A8-41CC-B156-77BB10C3F384}" type="sibTrans" cxnId="{2604F6A2-C77D-46DC-8DF1-66C672DD2889}">
      <dgm:prSet/>
      <dgm:spPr/>
      <dgm:t>
        <a:bodyPr/>
        <a:lstStyle/>
        <a:p>
          <a:endParaRPr lang="en-US"/>
        </a:p>
      </dgm:t>
    </dgm:pt>
    <dgm:pt modelId="{E263C3E1-B0DA-4C44-B17E-1F44792B2A9C}" type="pres">
      <dgm:prSet presAssocID="{739570A4-8BBC-4145-9C82-B4B025E4EB4B}" presName="linear" presStyleCnt="0">
        <dgm:presLayoutVars>
          <dgm:dir/>
          <dgm:animLvl val="lvl"/>
          <dgm:resizeHandles val="exact"/>
        </dgm:presLayoutVars>
      </dgm:prSet>
      <dgm:spPr/>
    </dgm:pt>
    <dgm:pt modelId="{0E46FF05-C335-43B3-A14E-CCA2CDDBBCFD}" type="pres">
      <dgm:prSet presAssocID="{E9C8DBFB-8A8D-44C1-B36D-5EC332C19C86}" presName="parentLin" presStyleCnt="0"/>
      <dgm:spPr/>
    </dgm:pt>
    <dgm:pt modelId="{8E54666C-1C7C-4EE3-9D5A-2F1DB8291AF7}" type="pres">
      <dgm:prSet presAssocID="{E9C8DBFB-8A8D-44C1-B36D-5EC332C19C86}" presName="parentLeftMargin" presStyleLbl="node1" presStyleIdx="0" presStyleCnt="5"/>
      <dgm:spPr/>
    </dgm:pt>
    <dgm:pt modelId="{6B07F970-D14D-4F09-B1CA-F81EA1188689}" type="pres">
      <dgm:prSet presAssocID="{E9C8DBFB-8A8D-44C1-B36D-5EC332C19C86}" presName="parentText" presStyleLbl="node1" presStyleIdx="0" presStyleCnt="5">
        <dgm:presLayoutVars>
          <dgm:chMax val="0"/>
          <dgm:bulletEnabled val="1"/>
        </dgm:presLayoutVars>
      </dgm:prSet>
      <dgm:spPr/>
    </dgm:pt>
    <dgm:pt modelId="{E6C3E560-8FDD-40FD-9804-82E90650ACDC}" type="pres">
      <dgm:prSet presAssocID="{E9C8DBFB-8A8D-44C1-B36D-5EC332C19C86}" presName="negativeSpace" presStyleCnt="0"/>
      <dgm:spPr/>
    </dgm:pt>
    <dgm:pt modelId="{118F7287-7FDC-4061-9BC9-0F3A195674BB}" type="pres">
      <dgm:prSet presAssocID="{E9C8DBFB-8A8D-44C1-B36D-5EC332C19C86}" presName="childText" presStyleLbl="conFgAcc1" presStyleIdx="0" presStyleCnt="5">
        <dgm:presLayoutVars>
          <dgm:bulletEnabled val="1"/>
        </dgm:presLayoutVars>
      </dgm:prSet>
      <dgm:spPr/>
    </dgm:pt>
    <dgm:pt modelId="{ECA95AA8-83C1-46DD-9652-1E0B230F1C22}" type="pres">
      <dgm:prSet presAssocID="{9B3F0B42-95C3-46D0-969C-EE3F21E22420}" presName="spaceBetweenRectangles" presStyleCnt="0"/>
      <dgm:spPr/>
    </dgm:pt>
    <dgm:pt modelId="{F207410E-87EB-47FA-8C64-9DC472395EEE}" type="pres">
      <dgm:prSet presAssocID="{F087F208-420F-4C29-B6ED-62BE0AB3A262}" presName="parentLin" presStyleCnt="0"/>
      <dgm:spPr/>
    </dgm:pt>
    <dgm:pt modelId="{50A24F1E-72E7-4DFD-BADF-BBAD6629F7B1}" type="pres">
      <dgm:prSet presAssocID="{F087F208-420F-4C29-B6ED-62BE0AB3A262}" presName="parentLeftMargin" presStyleLbl="node1" presStyleIdx="0" presStyleCnt="5"/>
      <dgm:spPr/>
    </dgm:pt>
    <dgm:pt modelId="{4D5D0B6A-E2AD-4131-8642-5497A4B233B6}" type="pres">
      <dgm:prSet presAssocID="{F087F208-420F-4C29-B6ED-62BE0AB3A262}" presName="parentText" presStyleLbl="node1" presStyleIdx="1" presStyleCnt="5">
        <dgm:presLayoutVars>
          <dgm:chMax val="0"/>
          <dgm:bulletEnabled val="1"/>
        </dgm:presLayoutVars>
      </dgm:prSet>
      <dgm:spPr/>
    </dgm:pt>
    <dgm:pt modelId="{8EBE15AB-3D63-4C95-B7DB-7B067347D3D2}" type="pres">
      <dgm:prSet presAssocID="{F087F208-420F-4C29-B6ED-62BE0AB3A262}" presName="negativeSpace" presStyleCnt="0"/>
      <dgm:spPr/>
    </dgm:pt>
    <dgm:pt modelId="{22D5A30D-E839-41B0-B896-059434DF043E}" type="pres">
      <dgm:prSet presAssocID="{F087F208-420F-4C29-B6ED-62BE0AB3A262}" presName="childText" presStyleLbl="conFgAcc1" presStyleIdx="1" presStyleCnt="5">
        <dgm:presLayoutVars>
          <dgm:bulletEnabled val="1"/>
        </dgm:presLayoutVars>
      </dgm:prSet>
      <dgm:spPr/>
    </dgm:pt>
    <dgm:pt modelId="{453B8140-79D3-456C-A3B1-D66D94807430}" type="pres">
      <dgm:prSet presAssocID="{3977A19F-9810-4FA3-BCFE-D29442E7DBC5}" presName="spaceBetweenRectangles" presStyleCnt="0"/>
      <dgm:spPr/>
    </dgm:pt>
    <dgm:pt modelId="{270D31A3-7FA2-4F3D-B500-1C191E5F1AFE}" type="pres">
      <dgm:prSet presAssocID="{84F06540-A416-4C39-A3B2-5343D411981C}" presName="parentLin" presStyleCnt="0"/>
      <dgm:spPr/>
    </dgm:pt>
    <dgm:pt modelId="{2E7FC645-A3A4-44FF-AA7A-53754B428CD1}" type="pres">
      <dgm:prSet presAssocID="{84F06540-A416-4C39-A3B2-5343D411981C}" presName="parentLeftMargin" presStyleLbl="node1" presStyleIdx="1" presStyleCnt="5"/>
      <dgm:spPr/>
    </dgm:pt>
    <dgm:pt modelId="{A5D39EC7-DFCB-4894-A776-ADB64123D01F}" type="pres">
      <dgm:prSet presAssocID="{84F06540-A416-4C39-A3B2-5343D411981C}" presName="parentText" presStyleLbl="node1" presStyleIdx="2" presStyleCnt="5">
        <dgm:presLayoutVars>
          <dgm:chMax val="0"/>
          <dgm:bulletEnabled val="1"/>
        </dgm:presLayoutVars>
      </dgm:prSet>
      <dgm:spPr/>
    </dgm:pt>
    <dgm:pt modelId="{CC1E4AD4-722E-4178-A095-EEF6C8049E28}" type="pres">
      <dgm:prSet presAssocID="{84F06540-A416-4C39-A3B2-5343D411981C}" presName="negativeSpace" presStyleCnt="0"/>
      <dgm:spPr/>
    </dgm:pt>
    <dgm:pt modelId="{BE8FA863-A10C-4162-8C5D-B4BC5ACD0B92}" type="pres">
      <dgm:prSet presAssocID="{84F06540-A416-4C39-A3B2-5343D411981C}" presName="childText" presStyleLbl="conFgAcc1" presStyleIdx="2" presStyleCnt="5">
        <dgm:presLayoutVars>
          <dgm:bulletEnabled val="1"/>
        </dgm:presLayoutVars>
      </dgm:prSet>
      <dgm:spPr/>
    </dgm:pt>
    <dgm:pt modelId="{1B43FDF4-4C4A-4621-A23E-F649553AF134}" type="pres">
      <dgm:prSet presAssocID="{8DA78327-72BD-4690-B615-8888229FDC4B}" presName="spaceBetweenRectangles" presStyleCnt="0"/>
      <dgm:spPr/>
    </dgm:pt>
    <dgm:pt modelId="{8681C4B5-4980-4AE9-B43A-E09342F2ADC9}" type="pres">
      <dgm:prSet presAssocID="{2C1EF57F-1A32-4858-B45F-4D722B59CA42}" presName="parentLin" presStyleCnt="0"/>
      <dgm:spPr/>
    </dgm:pt>
    <dgm:pt modelId="{53FA8EBD-D57A-49D5-927C-6DEFFD066D6F}" type="pres">
      <dgm:prSet presAssocID="{2C1EF57F-1A32-4858-B45F-4D722B59CA42}" presName="parentLeftMargin" presStyleLbl="node1" presStyleIdx="2" presStyleCnt="5"/>
      <dgm:spPr/>
    </dgm:pt>
    <dgm:pt modelId="{68D6AC30-9994-4FA3-AD8E-AE79ED3AF3DD}" type="pres">
      <dgm:prSet presAssocID="{2C1EF57F-1A32-4858-B45F-4D722B59CA42}" presName="parentText" presStyleLbl="node1" presStyleIdx="3" presStyleCnt="5">
        <dgm:presLayoutVars>
          <dgm:chMax val="0"/>
          <dgm:bulletEnabled val="1"/>
        </dgm:presLayoutVars>
      </dgm:prSet>
      <dgm:spPr/>
    </dgm:pt>
    <dgm:pt modelId="{109CE921-E750-47E0-822D-54188E674D8D}" type="pres">
      <dgm:prSet presAssocID="{2C1EF57F-1A32-4858-B45F-4D722B59CA42}" presName="negativeSpace" presStyleCnt="0"/>
      <dgm:spPr/>
    </dgm:pt>
    <dgm:pt modelId="{8A2E0908-9E76-441C-92D5-FC724215D56B}" type="pres">
      <dgm:prSet presAssocID="{2C1EF57F-1A32-4858-B45F-4D722B59CA42}" presName="childText" presStyleLbl="conFgAcc1" presStyleIdx="3" presStyleCnt="5">
        <dgm:presLayoutVars>
          <dgm:bulletEnabled val="1"/>
        </dgm:presLayoutVars>
      </dgm:prSet>
      <dgm:spPr/>
    </dgm:pt>
    <dgm:pt modelId="{151F31AB-EEEC-47DC-973E-16AE841EDBED}" type="pres">
      <dgm:prSet presAssocID="{92F55DA4-FA94-452D-B4F1-6C617EAD47BC}" presName="spaceBetweenRectangles" presStyleCnt="0"/>
      <dgm:spPr/>
    </dgm:pt>
    <dgm:pt modelId="{BCADFA9D-B436-4C12-ACE8-070D1F1DAC8A}" type="pres">
      <dgm:prSet presAssocID="{28F52241-0686-4619-87C1-DA8FBBAB4016}" presName="parentLin" presStyleCnt="0"/>
      <dgm:spPr/>
    </dgm:pt>
    <dgm:pt modelId="{9FAC9E5D-93B8-483C-AD84-6904D962576D}" type="pres">
      <dgm:prSet presAssocID="{28F52241-0686-4619-87C1-DA8FBBAB4016}" presName="parentLeftMargin" presStyleLbl="node1" presStyleIdx="3" presStyleCnt="5"/>
      <dgm:spPr/>
    </dgm:pt>
    <dgm:pt modelId="{F5EB6E6F-8681-4CA4-9389-8FD38838D72F}" type="pres">
      <dgm:prSet presAssocID="{28F52241-0686-4619-87C1-DA8FBBAB4016}" presName="parentText" presStyleLbl="node1" presStyleIdx="4" presStyleCnt="5">
        <dgm:presLayoutVars>
          <dgm:chMax val="0"/>
          <dgm:bulletEnabled val="1"/>
        </dgm:presLayoutVars>
      </dgm:prSet>
      <dgm:spPr/>
    </dgm:pt>
    <dgm:pt modelId="{40F7687C-BC74-4B01-AF1D-93A633194721}" type="pres">
      <dgm:prSet presAssocID="{28F52241-0686-4619-87C1-DA8FBBAB4016}" presName="negativeSpace" presStyleCnt="0"/>
      <dgm:spPr/>
    </dgm:pt>
    <dgm:pt modelId="{4444980D-5732-4902-B96C-7A45D28F4090}" type="pres">
      <dgm:prSet presAssocID="{28F52241-0686-4619-87C1-DA8FBBAB4016}" presName="childText" presStyleLbl="conFgAcc1" presStyleIdx="4" presStyleCnt="5">
        <dgm:presLayoutVars>
          <dgm:bulletEnabled val="1"/>
        </dgm:presLayoutVars>
      </dgm:prSet>
      <dgm:spPr/>
    </dgm:pt>
  </dgm:ptLst>
  <dgm:cxnLst>
    <dgm:cxn modelId="{58194403-936A-4C19-830C-C1D62C3E4B0E}" srcId="{739570A4-8BBC-4145-9C82-B4B025E4EB4B}" destId="{F087F208-420F-4C29-B6ED-62BE0AB3A262}" srcOrd="1" destOrd="0" parTransId="{9BC12C52-C7E8-4682-B5EE-DA7D0A1311A3}" sibTransId="{3977A19F-9810-4FA3-BCFE-D29442E7DBC5}"/>
    <dgm:cxn modelId="{23D60604-57BA-45E9-AF61-4796BEAB52AA}" type="presOf" srcId="{28F52241-0686-4619-87C1-DA8FBBAB4016}" destId="{F5EB6E6F-8681-4CA4-9389-8FD38838D72F}" srcOrd="1" destOrd="0" presId="urn:microsoft.com/office/officeart/2005/8/layout/list1"/>
    <dgm:cxn modelId="{15B27D37-74CE-4E68-816B-1E5E967FC82E}" type="presOf" srcId="{84F06540-A416-4C39-A3B2-5343D411981C}" destId="{A5D39EC7-DFCB-4894-A776-ADB64123D01F}" srcOrd="1" destOrd="0" presId="urn:microsoft.com/office/officeart/2005/8/layout/list1"/>
    <dgm:cxn modelId="{EDC1E468-2733-418D-B121-A660094C8CE6}" type="presOf" srcId="{2C1EF57F-1A32-4858-B45F-4D722B59CA42}" destId="{68D6AC30-9994-4FA3-AD8E-AE79ED3AF3DD}" srcOrd="1" destOrd="0" presId="urn:microsoft.com/office/officeart/2005/8/layout/list1"/>
    <dgm:cxn modelId="{AD5BDE87-238B-4402-A02B-1428556DCEB7}" type="presOf" srcId="{84F06540-A416-4C39-A3B2-5343D411981C}" destId="{2E7FC645-A3A4-44FF-AA7A-53754B428CD1}" srcOrd="0" destOrd="0" presId="urn:microsoft.com/office/officeart/2005/8/layout/list1"/>
    <dgm:cxn modelId="{895F0D8A-889A-48D8-B182-E54751C07D8F}" type="presOf" srcId="{F087F208-420F-4C29-B6ED-62BE0AB3A262}" destId="{4D5D0B6A-E2AD-4131-8642-5497A4B233B6}" srcOrd="1" destOrd="0" presId="urn:microsoft.com/office/officeart/2005/8/layout/list1"/>
    <dgm:cxn modelId="{F3DB378D-4F41-425F-9971-0B4C0EDF775D}" srcId="{739570A4-8BBC-4145-9C82-B4B025E4EB4B}" destId="{2C1EF57F-1A32-4858-B45F-4D722B59CA42}" srcOrd="3" destOrd="0" parTransId="{4E886331-F260-4585-8024-D9B902A05EF0}" sibTransId="{92F55DA4-FA94-452D-B4F1-6C617EAD47BC}"/>
    <dgm:cxn modelId="{90911392-A858-4808-8840-6E2A0187590C}" type="presOf" srcId="{F087F208-420F-4C29-B6ED-62BE0AB3A262}" destId="{50A24F1E-72E7-4DFD-BADF-BBAD6629F7B1}" srcOrd="0" destOrd="0" presId="urn:microsoft.com/office/officeart/2005/8/layout/list1"/>
    <dgm:cxn modelId="{2604F6A2-C77D-46DC-8DF1-66C672DD2889}" srcId="{739570A4-8BBC-4145-9C82-B4B025E4EB4B}" destId="{28F52241-0686-4619-87C1-DA8FBBAB4016}" srcOrd="4" destOrd="0" parTransId="{610E4720-73DF-45D1-844E-C2C3DF036205}" sibTransId="{255DA2CB-A8A8-41CC-B156-77BB10C3F384}"/>
    <dgm:cxn modelId="{756049A6-4631-4FB4-8FB4-90AB5532F2FE}" type="presOf" srcId="{2C1EF57F-1A32-4858-B45F-4D722B59CA42}" destId="{53FA8EBD-D57A-49D5-927C-6DEFFD066D6F}" srcOrd="0" destOrd="0" presId="urn:microsoft.com/office/officeart/2005/8/layout/list1"/>
    <dgm:cxn modelId="{51B439C2-24A9-4AE5-9A1F-8CFC91E41DBD}" type="presOf" srcId="{739570A4-8BBC-4145-9C82-B4B025E4EB4B}" destId="{E263C3E1-B0DA-4C44-B17E-1F44792B2A9C}" srcOrd="0" destOrd="0" presId="urn:microsoft.com/office/officeart/2005/8/layout/list1"/>
    <dgm:cxn modelId="{C6FC41C6-0F91-4279-92F5-9C2F6E81DC1B}" srcId="{739570A4-8BBC-4145-9C82-B4B025E4EB4B}" destId="{E9C8DBFB-8A8D-44C1-B36D-5EC332C19C86}" srcOrd="0" destOrd="0" parTransId="{75DBAFDB-8F8D-48D8-999B-FB317264D419}" sibTransId="{9B3F0B42-95C3-46D0-969C-EE3F21E22420}"/>
    <dgm:cxn modelId="{58FAACCC-ABDC-4900-9405-7510B3424BB1}" srcId="{739570A4-8BBC-4145-9C82-B4B025E4EB4B}" destId="{84F06540-A416-4C39-A3B2-5343D411981C}" srcOrd="2" destOrd="0" parTransId="{ADD60881-7971-41DE-BCD5-379F369F7299}" sibTransId="{8DA78327-72BD-4690-B615-8888229FDC4B}"/>
    <dgm:cxn modelId="{84BFDED6-AA21-4763-AACD-A46A8C19AF0E}" type="presOf" srcId="{E9C8DBFB-8A8D-44C1-B36D-5EC332C19C86}" destId="{6B07F970-D14D-4F09-B1CA-F81EA1188689}" srcOrd="1" destOrd="0" presId="urn:microsoft.com/office/officeart/2005/8/layout/list1"/>
    <dgm:cxn modelId="{515C97DC-C5F5-4833-AD03-4F7FFB6DF25F}" type="presOf" srcId="{28F52241-0686-4619-87C1-DA8FBBAB4016}" destId="{9FAC9E5D-93B8-483C-AD84-6904D962576D}" srcOrd="0" destOrd="0" presId="urn:microsoft.com/office/officeart/2005/8/layout/list1"/>
    <dgm:cxn modelId="{1E98E3E8-D278-45D3-988E-6EC0CBBFE391}" type="presOf" srcId="{E9C8DBFB-8A8D-44C1-B36D-5EC332C19C86}" destId="{8E54666C-1C7C-4EE3-9D5A-2F1DB8291AF7}" srcOrd="0" destOrd="0" presId="urn:microsoft.com/office/officeart/2005/8/layout/list1"/>
    <dgm:cxn modelId="{42904B81-7061-40ED-95DD-49D6C46AD783}" type="presParOf" srcId="{E263C3E1-B0DA-4C44-B17E-1F44792B2A9C}" destId="{0E46FF05-C335-43B3-A14E-CCA2CDDBBCFD}" srcOrd="0" destOrd="0" presId="urn:microsoft.com/office/officeart/2005/8/layout/list1"/>
    <dgm:cxn modelId="{14D687C4-8F20-4BAC-89A8-14E284EF05DC}" type="presParOf" srcId="{0E46FF05-C335-43B3-A14E-CCA2CDDBBCFD}" destId="{8E54666C-1C7C-4EE3-9D5A-2F1DB8291AF7}" srcOrd="0" destOrd="0" presId="urn:microsoft.com/office/officeart/2005/8/layout/list1"/>
    <dgm:cxn modelId="{D229CCDE-D131-401E-8FEF-E2EBBC8E4EA2}" type="presParOf" srcId="{0E46FF05-C335-43B3-A14E-CCA2CDDBBCFD}" destId="{6B07F970-D14D-4F09-B1CA-F81EA1188689}" srcOrd="1" destOrd="0" presId="urn:microsoft.com/office/officeart/2005/8/layout/list1"/>
    <dgm:cxn modelId="{2CB29985-D838-4203-96D4-1C4D9E7A806E}" type="presParOf" srcId="{E263C3E1-B0DA-4C44-B17E-1F44792B2A9C}" destId="{E6C3E560-8FDD-40FD-9804-82E90650ACDC}" srcOrd="1" destOrd="0" presId="urn:microsoft.com/office/officeart/2005/8/layout/list1"/>
    <dgm:cxn modelId="{5D4F4EDD-E56A-4DA2-9E4C-1EEA44AA0183}" type="presParOf" srcId="{E263C3E1-B0DA-4C44-B17E-1F44792B2A9C}" destId="{118F7287-7FDC-4061-9BC9-0F3A195674BB}" srcOrd="2" destOrd="0" presId="urn:microsoft.com/office/officeart/2005/8/layout/list1"/>
    <dgm:cxn modelId="{2EBF5C77-AF95-456D-90AD-B0362343EDEA}" type="presParOf" srcId="{E263C3E1-B0DA-4C44-B17E-1F44792B2A9C}" destId="{ECA95AA8-83C1-46DD-9652-1E0B230F1C22}" srcOrd="3" destOrd="0" presId="urn:microsoft.com/office/officeart/2005/8/layout/list1"/>
    <dgm:cxn modelId="{DF28C5D5-C7E7-4FE9-A3E5-A5FC9BC15F21}" type="presParOf" srcId="{E263C3E1-B0DA-4C44-B17E-1F44792B2A9C}" destId="{F207410E-87EB-47FA-8C64-9DC472395EEE}" srcOrd="4" destOrd="0" presId="urn:microsoft.com/office/officeart/2005/8/layout/list1"/>
    <dgm:cxn modelId="{E55E6540-61BA-4F67-8191-205597B33F15}" type="presParOf" srcId="{F207410E-87EB-47FA-8C64-9DC472395EEE}" destId="{50A24F1E-72E7-4DFD-BADF-BBAD6629F7B1}" srcOrd="0" destOrd="0" presId="urn:microsoft.com/office/officeart/2005/8/layout/list1"/>
    <dgm:cxn modelId="{6EFFD40C-A2B5-48FE-9519-A93880AFF76B}" type="presParOf" srcId="{F207410E-87EB-47FA-8C64-9DC472395EEE}" destId="{4D5D0B6A-E2AD-4131-8642-5497A4B233B6}" srcOrd="1" destOrd="0" presId="urn:microsoft.com/office/officeart/2005/8/layout/list1"/>
    <dgm:cxn modelId="{7A262D63-BE76-4417-897E-80E965C97347}" type="presParOf" srcId="{E263C3E1-B0DA-4C44-B17E-1F44792B2A9C}" destId="{8EBE15AB-3D63-4C95-B7DB-7B067347D3D2}" srcOrd="5" destOrd="0" presId="urn:microsoft.com/office/officeart/2005/8/layout/list1"/>
    <dgm:cxn modelId="{42628CAB-4222-499B-86FC-FC9236FAE63C}" type="presParOf" srcId="{E263C3E1-B0DA-4C44-B17E-1F44792B2A9C}" destId="{22D5A30D-E839-41B0-B896-059434DF043E}" srcOrd="6" destOrd="0" presId="urn:microsoft.com/office/officeart/2005/8/layout/list1"/>
    <dgm:cxn modelId="{6873A281-2C6C-42F7-9134-2A350F43B3AC}" type="presParOf" srcId="{E263C3E1-B0DA-4C44-B17E-1F44792B2A9C}" destId="{453B8140-79D3-456C-A3B1-D66D94807430}" srcOrd="7" destOrd="0" presId="urn:microsoft.com/office/officeart/2005/8/layout/list1"/>
    <dgm:cxn modelId="{36D812F7-5FFC-46BF-8E6E-56AB9FDBFA04}" type="presParOf" srcId="{E263C3E1-B0DA-4C44-B17E-1F44792B2A9C}" destId="{270D31A3-7FA2-4F3D-B500-1C191E5F1AFE}" srcOrd="8" destOrd="0" presId="urn:microsoft.com/office/officeart/2005/8/layout/list1"/>
    <dgm:cxn modelId="{7FFC45B8-38BC-4FCF-8C36-0B774C66CF7A}" type="presParOf" srcId="{270D31A3-7FA2-4F3D-B500-1C191E5F1AFE}" destId="{2E7FC645-A3A4-44FF-AA7A-53754B428CD1}" srcOrd="0" destOrd="0" presId="urn:microsoft.com/office/officeart/2005/8/layout/list1"/>
    <dgm:cxn modelId="{24C49A54-30C1-49C4-A1B3-61AE520AD2AE}" type="presParOf" srcId="{270D31A3-7FA2-4F3D-B500-1C191E5F1AFE}" destId="{A5D39EC7-DFCB-4894-A776-ADB64123D01F}" srcOrd="1" destOrd="0" presId="urn:microsoft.com/office/officeart/2005/8/layout/list1"/>
    <dgm:cxn modelId="{B50470C4-C4E1-4B97-B8B8-D0CF2F4CED98}" type="presParOf" srcId="{E263C3E1-B0DA-4C44-B17E-1F44792B2A9C}" destId="{CC1E4AD4-722E-4178-A095-EEF6C8049E28}" srcOrd="9" destOrd="0" presId="urn:microsoft.com/office/officeart/2005/8/layout/list1"/>
    <dgm:cxn modelId="{18D13FE3-C5AE-4F7B-B612-37EBE0E25BC7}" type="presParOf" srcId="{E263C3E1-B0DA-4C44-B17E-1F44792B2A9C}" destId="{BE8FA863-A10C-4162-8C5D-B4BC5ACD0B92}" srcOrd="10" destOrd="0" presId="urn:microsoft.com/office/officeart/2005/8/layout/list1"/>
    <dgm:cxn modelId="{9C7827BD-633F-466A-8E23-CAC555D01544}" type="presParOf" srcId="{E263C3E1-B0DA-4C44-B17E-1F44792B2A9C}" destId="{1B43FDF4-4C4A-4621-A23E-F649553AF134}" srcOrd="11" destOrd="0" presId="urn:microsoft.com/office/officeart/2005/8/layout/list1"/>
    <dgm:cxn modelId="{A5C3CE65-EC93-4D51-93FC-4BA9FDF89527}" type="presParOf" srcId="{E263C3E1-B0DA-4C44-B17E-1F44792B2A9C}" destId="{8681C4B5-4980-4AE9-B43A-E09342F2ADC9}" srcOrd="12" destOrd="0" presId="urn:microsoft.com/office/officeart/2005/8/layout/list1"/>
    <dgm:cxn modelId="{757A74D4-54DE-478B-92EF-688D1A2A9407}" type="presParOf" srcId="{8681C4B5-4980-4AE9-B43A-E09342F2ADC9}" destId="{53FA8EBD-D57A-49D5-927C-6DEFFD066D6F}" srcOrd="0" destOrd="0" presId="urn:microsoft.com/office/officeart/2005/8/layout/list1"/>
    <dgm:cxn modelId="{22A0CF94-E36B-4B89-AE58-F227B620BCF2}" type="presParOf" srcId="{8681C4B5-4980-4AE9-B43A-E09342F2ADC9}" destId="{68D6AC30-9994-4FA3-AD8E-AE79ED3AF3DD}" srcOrd="1" destOrd="0" presId="urn:microsoft.com/office/officeart/2005/8/layout/list1"/>
    <dgm:cxn modelId="{0A3F6C54-5436-4336-AA13-19311158F060}" type="presParOf" srcId="{E263C3E1-B0DA-4C44-B17E-1F44792B2A9C}" destId="{109CE921-E750-47E0-822D-54188E674D8D}" srcOrd="13" destOrd="0" presId="urn:microsoft.com/office/officeart/2005/8/layout/list1"/>
    <dgm:cxn modelId="{AD1B408D-4909-4F87-AF59-9FB913256912}" type="presParOf" srcId="{E263C3E1-B0DA-4C44-B17E-1F44792B2A9C}" destId="{8A2E0908-9E76-441C-92D5-FC724215D56B}" srcOrd="14" destOrd="0" presId="urn:microsoft.com/office/officeart/2005/8/layout/list1"/>
    <dgm:cxn modelId="{6126A8E9-C402-4B4B-98DC-1DD429419BF4}" type="presParOf" srcId="{E263C3E1-B0DA-4C44-B17E-1F44792B2A9C}" destId="{151F31AB-EEEC-47DC-973E-16AE841EDBED}" srcOrd="15" destOrd="0" presId="urn:microsoft.com/office/officeart/2005/8/layout/list1"/>
    <dgm:cxn modelId="{0C45F649-F336-430C-93CB-35E4DE50CD2D}" type="presParOf" srcId="{E263C3E1-B0DA-4C44-B17E-1F44792B2A9C}" destId="{BCADFA9D-B436-4C12-ACE8-070D1F1DAC8A}" srcOrd="16" destOrd="0" presId="urn:microsoft.com/office/officeart/2005/8/layout/list1"/>
    <dgm:cxn modelId="{21CF1A91-AC8F-44E2-9EF6-5F6A5267B445}" type="presParOf" srcId="{BCADFA9D-B436-4C12-ACE8-070D1F1DAC8A}" destId="{9FAC9E5D-93B8-483C-AD84-6904D962576D}" srcOrd="0" destOrd="0" presId="urn:microsoft.com/office/officeart/2005/8/layout/list1"/>
    <dgm:cxn modelId="{4CE41C25-3F9C-4330-A960-775AB39AED49}" type="presParOf" srcId="{BCADFA9D-B436-4C12-ACE8-070D1F1DAC8A}" destId="{F5EB6E6F-8681-4CA4-9389-8FD38838D72F}" srcOrd="1" destOrd="0" presId="urn:microsoft.com/office/officeart/2005/8/layout/list1"/>
    <dgm:cxn modelId="{F97C2F34-7CD5-4E97-9CCC-B3625D81CD29}" type="presParOf" srcId="{E263C3E1-B0DA-4C44-B17E-1F44792B2A9C}" destId="{40F7687C-BC74-4B01-AF1D-93A633194721}" srcOrd="17" destOrd="0" presId="urn:microsoft.com/office/officeart/2005/8/layout/list1"/>
    <dgm:cxn modelId="{85B53D3F-AB7A-48BF-BDED-36F0400E49C3}" type="presParOf" srcId="{E263C3E1-B0DA-4C44-B17E-1F44792B2A9C}" destId="{4444980D-5732-4902-B96C-7A45D28F409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8386D5-E5EF-4BA2-8E6B-481482DD991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A370D8B-F4BE-47F9-A263-4A4694E0D65E}">
      <dgm:prSet/>
      <dgm:spPr/>
      <dgm:t>
        <a:bodyPr/>
        <a:lstStyle/>
        <a:p>
          <a:pPr>
            <a:lnSpc>
              <a:spcPct val="100000"/>
            </a:lnSpc>
          </a:pPr>
          <a:r>
            <a:rPr lang="en-US"/>
            <a:t>Admin</a:t>
          </a:r>
        </a:p>
      </dgm:t>
    </dgm:pt>
    <dgm:pt modelId="{9B40BE84-5F09-4956-93FB-F0811AE4317A}" type="parTrans" cxnId="{4E55BE2C-6FDB-407C-AF42-AB814F5A1D31}">
      <dgm:prSet/>
      <dgm:spPr/>
      <dgm:t>
        <a:bodyPr/>
        <a:lstStyle/>
        <a:p>
          <a:endParaRPr lang="en-US"/>
        </a:p>
      </dgm:t>
    </dgm:pt>
    <dgm:pt modelId="{A4613833-9BF3-4BFB-992B-1CF155615E2C}" type="sibTrans" cxnId="{4E55BE2C-6FDB-407C-AF42-AB814F5A1D31}">
      <dgm:prSet/>
      <dgm:spPr/>
      <dgm:t>
        <a:bodyPr/>
        <a:lstStyle/>
        <a:p>
          <a:endParaRPr lang="en-US"/>
        </a:p>
      </dgm:t>
    </dgm:pt>
    <dgm:pt modelId="{70D89ED6-E92E-48C5-B14F-DE5F9BEEA42D}">
      <dgm:prSet/>
      <dgm:spPr/>
      <dgm:t>
        <a:bodyPr/>
        <a:lstStyle/>
        <a:p>
          <a:pPr>
            <a:lnSpc>
              <a:spcPct val="100000"/>
            </a:lnSpc>
          </a:pPr>
          <a:r>
            <a:rPr lang="en-US"/>
            <a:t>Customer</a:t>
          </a:r>
        </a:p>
      </dgm:t>
    </dgm:pt>
    <dgm:pt modelId="{0F3D0660-1010-4684-BB7E-92EC8FEC6AE4}" type="parTrans" cxnId="{7B30A9F9-7082-47ED-A41E-979A3394E269}">
      <dgm:prSet/>
      <dgm:spPr/>
      <dgm:t>
        <a:bodyPr/>
        <a:lstStyle/>
        <a:p>
          <a:endParaRPr lang="en-US"/>
        </a:p>
      </dgm:t>
    </dgm:pt>
    <dgm:pt modelId="{C903D67A-1EE5-45F4-B7EF-CA7A946ABF5E}" type="sibTrans" cxnId="{7B30A9F9-7082-47ED-A41E-979A3394E269}">
      <dgm:prSet/>
      <dgm:spPr/>
      <dgm:t>
        <a:bodyPr/>
        <a:lstStyle/>
        <a:p>
          <a:endParaRPr lang="en-US"/>
        </a:p>
      </dgm:t>
    </dgm:pt>
    <dgm:pt modelId="{7692D4AF-87CA-46A0-ADB4-A7050E44A505}">
      <dgm:prSet/>
      <dgm:spPr/>
      <dgm:t>
        <a:bodyPr/>
        <a:lstStyle/>
        <a:p>
          <a:pPr>
            <a:lnSpc>
              <a:spcPct val="100000"/>
            </a:lnSpc>
          </a:pPr>
          <a:r>
            <a:rPr lang="en-US"/>
            <a:t>Manager</a:t>
          </a:r>
        </a:p>
      </dgm:t>
    </dgm:pt>
    <dgm:pt modelId="{A8663939-3FC4-4187-B7F7-49877D5E75E9}" type="parTrans" cxnId="{009D6644-F158-45DA-8B78-E42F6825BB85}">
      <dgm:prSet/>
      <dgm:spPr/>
      <dgm:t>
        <a:bodyPr/>
        <a:lstStyle/>
        <a:p>
          <a:endParaRPr lang="en-US"/>
        </a:p>
      </dgm:t>
    </dgm:pt>
    <dgm:pt modelId="{086DC775-8F6C-4D9A-8F6E-ACE72EC7D275}" type="sibTrans" cxnId="{009D6644-F158-45DA-8B78-E42F6825BB85}">
      <dgm:prSet/>
      <dgm:spPr/>
      <dgm:t>
        <a:bodyPr/>
        <a:lstStyle/>
        <a:p>
          <a:endParaRPr lang="en-US"/>
        </a:p>
      </dgm:t>
    </dgm:pt>
    <dgm:pt modelId="{2A739D53-5BA9-418E-AC07-8D0022D72689}">
      <dgm:prSet/>
      <dgm:spPr/>
      <dgm:t>
        <a:bodyPr/>
        <a:lstStyle/>
        <a:p>
          <a:pPr>
            <a:lnSpc>
              <a:spcPct val="100000"/>
            </a:lnSpc>
          </a:pPr>
          <a:r>
            <a:rPr lang="en-US"/>
            <a:t>Engineer</a:t>
          </a:r>
        </a:p>
      </dgm:t>
    </dgm:pt>
    <dgm:pt modelId="{C8B039BF-97CD-4761-A2F1-0CFBBAA56C9E}" type="parTrans" cxnId="{F9DCE988-4DB6-4F1F-AC59-DC6D4703C468}">
      <dgm:prSet/>
      <dgm:spPr/>
      <dgm:t>
        <a:bodyPr/>
        <a:lstStyle/>
        <a:p>
          <a:endParaRPr lang="en-US"/>
        </a:p>
      </dgm:t>
    </dgm:pt>
    <dgm:pt modelId="{746A1731-E9C7-40AF-A360-3124F7AA3431}" type="sibTrans" cxnId="{F9DCE988-4DB6-4F1F-AC59-DC6D4703C468}">
      <dgm:prSet/>
      <dgm:spPr/>
      <dgm:t>
        <a:bodyPr/>
        <a:lstStyle/>
        <a:p>
          <a:endParaRPr lang="en-US"/>
        </a:p>
      </dgm:t>
    </dgm:pt>
    <dgm:pt modelId="{81AAD755-48BF-4EDF-B7FE-E1136BB5C05E}" type="pres">
      <dgm:prSet presAssocID="{898386D5-E5EF-4BA2-8E6B-481482DD9910}" presName="root" presStyleCnt="0">
        <dgm:presLayoutVars>
          <dgm:dir/>
          <dgm:resizeHandles val="exact"/>
        </dgm:presLayoutVars>
      </dgm:prSet>
      <dgm:spPr/>
    </dgm:pt>
    <dgm:pt modelId="{1AC359EE-A67D-4BFC-88CF-5FDC7A1F2DFE}" type="pres">
      <dgm:prSet presAssocID="{BA370D8B-F4BE-47F9-A263-4A4694E0D65E}" presName="compNode" presStyleCnt="0"/>
      <dgm:spPr/>
    </dgm:pt>
    <dgm:pt modelId="{931D5AC2-ED40-4B0D-875B-A5E6E5209BD9}" type="pres">
      <dgm:prSet presAssocID="{BA370D8B-F4BE-47F9-A263-4A4694E0D6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AA60C802-ACAC-45FD-AB54-B307E01DD5E5}" type="pres">
      <dgm:prSet presAssocID="{BA370D8B-F4BE-47F9-A263-4A4694E0D65E}" presName="spaceRect" presStyleCnt="0"/>
      <dgm:spPr/>
    </dgm:pt>
    <dgm:pt modelId="{28A20C71-6E70-4C2E-9634-0F307AF2A146}" type="pres">
      <dgm:prSet presAssocID="{BA370D8B-F4BE-47F9-A263-4A4694E0D65E}" presName="textRect" presStyleLbl="revTx" presStyleIdx="0" presStyleCnt="4">
        <dgm:presLayoutVars>
          <dgm:chMax val="1"/>
          <dgm:chPref val="1"/>
        </dgm:presLayoutVars>
      </dgm:prSet>
      <dgm:spPr/>
    </dgm:pt>
    <dgm:pt modelId="{D4D5574D-10AD-4501-B492-717C00A51A39}" type="pres">
      <dgm:prSet presAssocID="{A4613833-9BF3-4BFB-992B-1CF155615E2C}" presName="sibTrans" presStyleCnt="0"/>
      <dgm:spPr/>
    </dgm:pt>
    <dgm:pt modelId="{7E3E07E0-6E0D-433C-9C6C-D5486EFA5065}" type="pres">
      <dgm:prSet presAssocID="{70D89ED6-E92E-48C5-B14F-DE5F9BEEA42D}" presName="compNode" presStyleCnt="0"/>
      <dgm:spPr/>
    </dgm:pt>
    <dgm:pt modelId="{7074F541-F2D6-4562-8214-95525165E080}" type="pres">
      <dgm:prSet presAssocID="{70D89ED6-E92E-48C5-B14F-DE5F9BEEA4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l center"/>
        </a:ext>
      </dgm:extLst>
    </dgm:pt>
    <dgm:pt modelId="{685BBCF8-1066-4708-9E36-A0B93810DD51}" type="pres">
      <dgm:prSet presAssocID="{70D89ED6-E92E-48C5-B14F-DE5F9BEEA42D}" presName="spaceRect" presStyleCnt="0"/>
      <dgm:spPr/>
    </dgm:pt>
    <dgm:pt modelId="{6F20C7F2-867E-4EBB-A635-7625064DAEF6}" type="pres">
      <dgm:prSet presAssocID="{70D89ED6-E92E-48C5-B14F-DE5F9BEEA42D}" presName="textRect" presStyleLbl="revTx" presStyleIdx="1" presStyleCnt="4">
        <dgm:presLayoutVars>
          <dgm:chMax val="1"/>
          <dgm:chPref val="1"/>
        </dgm:presLayoutVars>
      </dgm:prSet>
      <dgm:spPr/>
    </dgm:pt>
    <dgm:pt modelId="{04239031-FF77-40A9-82AD-30A713B3B9A9}" type="pres">
      <dgm:prSet presAssocID="{C903D67A-1EE5-45F4-B7EF-CA7A946ABF5E}" presName="sibTrans" presStyleCnt="0"/>
      <dgm:spPr/>
    </dgm:pt>
    <dgm:pt modelId="{1DEF990C-FEA2-4D36-B26C-6E9421AB0601}" type="pres">
      <dgm:prSet presAssocID="{7692D4AF-87CA-46A0-ADB4-A7050E44A505}" presName="compNode" presStyleCnt="0"/>
      <dgm:spPr/>
    </dgm:pt>
    <dgm:pt modelId="{463A262D-97FD-4BF3-A347-9A10BE9A0428}" type="pres">
      <dgm:prSet presAssocID="{7692D4AF-87CA-46A0-ADB4-A7050E44A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A15C2DB8-6E7D-4271-B288-9B5020587FF9}" type="pres">
      <dgm:prSet presAssocID="{7692D4AF-87CA-46A0-ADB4-A7050E44A505}" presName="spaceRect" presStyleCnt="0"/>
      <dgm:spPr/>
    </dgm:pt>
    <dgm:pt modelId="{D8261890-45FD-4D8C-89DE-2EE5C6A51712}" type="pres">
      <dgm:prSet presAssocID="{7692D4AF-87CA-46A0-ADB4-A7050E44A505}" presName="textRect" presStyleLbl="revTx" presStyleIdx="2" presStyleCnt="4">
        <dgm:presLayoutVars>
          <dgm:chMax val="1"/>
          <dgm:chPref val="1"/>
        </dgm:presLayoutVars>
      </dgm:prSet>
      <dgm:spPr/>
    </dgm:pt>
    <dgm:pt modelId="{0AC2B43D-0070-4366-BDA3-60C9ED3D3238}" type="pres">
      <dgm:prSet presAssocID="{086DC775-8F6C-4D9A-8F6E-ACE72EC7D275}" presName="sibTrans" presStyleCnt="0"/>
      <dgm:spPr/>
    </dgm:pt>
    <dgm:pt modelId="{B77B3805-65BF-4BFF-9877-4BD831CC7841}" type="pres">
      <dgm:prSet presAssocID="{2A739D53-5BA9-418E-AC07-8D0022D72689}" presName="compNode" presStyleCnt="0"/>
      <dgm:spPr/>
    </dgm:pt>
    <dgm:pt modelId="{4598CB99-4E78-4514-8D35-DCF5E985A223}" type="pres">
      <dgm:prSet presAssocID="{2A739D53-5BA9-418E-AC07-8D0022D726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uler"/>
        </a:ext>
      </dgm:extLst>
    </dgm:pt>
    <dgm:pt modelId="{4EF2ED93-B31E-4FC6-851C-5734FA9B5D0D}" type="pres">
      <dgm:prSet presAssocID="{2A739D53-5BA9-418E-AC07-8D0022D72689}" presName="spaceRect" presStyleCnt="0"/>
      <dgm:spPr/>
    </dgm:pt>
    <dgm:pt modelId="{22DDD3FE-A806-4325-BFBA-102EE8E9401B}" type="pres">
      <dgm:prSet presAssocID="{2A739D53-5BA9-418E-AC07-8D0022D72689}" presName="textRect" presStyleLbl="revTx" presStyleIdx="3" presStyleCnt="4">
        <dgm:presLayoutVars>
          <dgm:chMax val="1"/>
          <dgm:chPref val="1"/>
        </dgm:presLayoutVars>
      </dgm:prSet>
      <dgm:spPr/>
    </dgm:pt>
  </dgm:ptLst>
  <dgm:cxnLst>
    <dgm:cxn modelId="{C2F16B2B-7BDD-41F7-AD58-4B09F490C8C4}" type="presOf" srcId="{70D89ED6-E92E-48C5-B14F-DE5F9BEEA42D}" destId="{6F20C7F2-867E-4EBB-A635-7625064DAEF6}" srcOrd="0" destOrd="0" presId="urn:microsoft.com/office/officeart/2018/2/layout/IconLabelList"/>
    <dgm:cxn modelId="{4E55BE2C-6FDB-407C-AF42-AB814F5A1D31}" srcId="{898386D5-E5EF-4BA2-8E6B-481482DD9910}" destId="{BA370D8B-F4BE-47F9-A263-4A4694E0D65E}" srcOrd="0" destOrd="0" parTransId="{9B40BE84-5F09-4956-93FB-F0811AE4317A}" sibTransId="{A4613833-9BF3-4BFB-992B-1CF155615E2C}"/>
    <dgm:cxn modelId="{07F03135-BA32-46E3-AED3-9A837DC5FB4F}" type="presOf" srcId="{898386D5-E5EF-4BA2-8E6B-481482DD9910}" destId="{81AAD755-48BF-4EDF-B7FE-E1136BB5C05E}" srcOrd="0" destOrd="0" presId="urn:microsoft.com/office/officeart/2018/2/layout/IconLabelList"/>
    <dgm:cxn modelId="{009D6644-F158-45DA-8B78-E42F6825BB85}" srcId="{898386D5-E5EF-4BA2-8E6B-481482DD9910}" destId="{7692D4AF-87CA-46A0-ADB4-A7050E44A505}" srcOrd="2" destOrd="0" parTransId="{A8663939-3FC4-4187-B7F7-49877D5E75E9}" sibTransId="{086DC775-8F6C-4D9A-8F6E-ACE72EC7D275}"/>
    <dgm:cxn modelId="{C99E6B6C-2CE9-4FEF-B17A-686564A2B01E}" type="presOf" srcId="{7692D4AF-87CA-46A0-ADB4-A7050E44A505}" destId="{D8261890-45FD-4D8C-89DE-2EE5C6A51712}" srcOrd="0" destOrd="0" presId="urn:microsoft.com/office/officeart/2018/2/layout/IconLabelList"/>
    <dgm:cxn modelId="{F9DCE988-4DB6-4F1F-AC59-DC6D4703C468}" srcId="{898386D5-E5EF-4BA2-8E6B-481482DD9910}" destId="{2A739D53-5BA9-418E-AC07-8D0022D72689}" srcOrd="3" destOrd="0" parTransId="{C8B039BF-97CD-4761-A2F1-0CFBBAA56C9E}" sibTransId="{746A1731-E9C7-40AF-A360-3124F7AA3431}"/>
    <dgm:cxn modelId="{6C28C2A1-107B-46AD-87AE-CF537D7CC4D1}" type="presOf" srcId="{BA370D8B-F4BE-47F9-A263-4A4694E0D65E}" destId="{28A20C71-6E70-4C2E-9634-0F307AF2A146}" srcOrd="0" destOrd="0" presId="urn:microsoft.com/office/officeart/2018/2/layout/IconLabelList"/>
    <dgm:cxn modelId="{63C918A3-8506-456B-B315-DCDA0DC5FDBE}" type="presOf" srcId="{2A739D53-5BA9-418E-AC07-8D0022D72689}" destId="{22DDD3FE-A806-4325-BFBA-102EE8E9401B}" srcOrd="0" destOrd="0" presId="urn:microsoft.com/office/officeart/2018/2/layout/IconLabelList"/>
    <dgm:cxn modelId="{7B30A9F9-7082-47ED-A41E-979A3394E269}" srcId="{898386D5-E5EF-4BA2-8E6B-481482DD9910}" destId="{70D89ED6-E92E-48C5-B14F-DE5F9BEEA42D}" srcOrd="1" destOrd="0" parTransId="{0F3D0660-1010-4684-BB7E-92EC8FEC6AE4}" sibTransId="{C903D67A-1EE5-45F4-B7EF-CA7A946ABF5E}"/>
    <dgm:cxn modelId="{BA375B2E-F98F-4357-8472-C09BEDD6CEC3}" type="presParOf" srcId="{81AAD755-48BF-4EDF-B7FE-E1136BB5C05E}" destId="{1AC359EE-A67D-4BFC-88CF-5FDC7A1F2DFE}" srcOrd="0" destOrd="0" presId="urn:microsoft.com/office/officeart/2018/2/layout/IconLabelList"/>
    <dgm:cxn modelId="{4FA62201-3039-4A30-8EDE-3BB3C7B950B9}" type="presParOf" srcId="{1AC359EE-A67D-4BFC-88CF-5FDC7A1F2DFE}" destId="{931D5AC2-ED40-4B0D-875B-A5E6E5209BD9}" srcOrd="0" destOrd="0" presId="urn:microsoft.com/office/officeart/2018/2/layout/IconLabelList"/>
    <dgm:cxn modelId="{3FB29E2F-EF88-4158-859B-9706ADA5A37C}" type="presParOf" srcId="{1AC359EE-A67D-4BFC-88CF-5FDC7A1F2DFE}" destId="{AA60C802-ACAC-45FD-AB54-B307E01DD5E5}" srcOrd="1" destOrd="0" presId="urn:microsoft.com/office/officeart/2018/2/layout/IconLabelList"/>
    <dgm:cxn modelId="{B414F9E6-007E-49A3-8B75-074B7976B897}" type="presParOf" srcId="{1AC359EE-A67D-4BFC-88CF-5FDC7A1F2DFE}" destId="{28A20C71-6E70-4C2E-9634-0F307AF2A146}" srcOrd="2" destOrd="0" presId="urn:microsoft.com/office/officeart/2018/2/layout/IconLabelList"/>
    <dgm:cxn modelId="{6E095C9E-F75F-49E9-AA06-D414FC6B490B}" type="presParOf" srcId="{81AAD755-48BF-4EDF-B7FE-E1136BB5C05E}" destId="{D4D5574D-10AD-4501-B492-717C00A51A39}" srcOrd="1" destOrd="0" presId="urn:microsoft.com/office/officeart/2018/2/layout/IconLabelList"/>
    <dgm:cxn modelId="{B84E3707-1130-479E-9C32-FED85ABD6F5E}" type="presParOf" srcId="{81AAD755-48BF-4EDF-B7FE-E1136BB5C05E}" destId="{7E3E07E0-6E0D-433C-9C6C-D5486EFA5065}" srcOrd="2" destOrd="0" presId="urn:microsoft.com/office/officeart/2018/2/layout/IconLabelList"/>
    <dgm:cxn modelId="{D915785F-B08F-4B1C-99E2-4C92D0B332CF}" type="presParOf" srcId="{7E3E07E0-6E0D-433C-9C6C-D5486EFA5065}" destId="{7074F541-F2D6-4562-8214-95525165E080}" srcOrd="0" destOrd="0" presId="urn:microsoft.com/office/officeart/2018/2/layout/IconLabelList"/>
    <dgm:cxn modelId="{C7BEEDFF-4CCD-4AFF-BC6C-D64552416756}" type="presParOf" srcId="{7E3E07E0-6E0D-433C-9C6C-D5486EFA5065}" destId="{685BBCF8-1066-4708-9E36-A0B93810DD51}" srcOrd="1" destOrd="0" presId="urn:microsoft.com/office/officeart/2018/2/layout/IconLabelList"/>
    <dgm:cxn modelId="{DF1A1AA2-8D2A-404D-8F1D-A838ED06D478}" type="presParOf" srcId="{7E3E07E0-6E0D-433C-9C6C-D5486EFA5065}" destId="{6F20C7F2-867E-4EBB-A635-7625064DAEF6}" srcOrd="2" destOrd="0" presId="urn:microsoft.com/office/officeart/2018/2/layout/IconLabelList"/>
    <dgm:cxn modelId="{616CA506-89AF-42F4-B915-6065B1F6CFB4}" type="presParOf" srcId="{81AAD755-48BF-4EDF-B7FE-E1136BB5C05E}" destId="{04239031-FF77-40A9-82AD-30A713B3B9A9}" srcOrd="3" destOrd="0" presId="urn:microsoft.com/office/officeart/2018/2/layout/IconLabelList"/>
    <dgm:cxn modelId="{BB967C6E-0AF5-4699-9F5E-7DE5562F5D72}" type="presParOf" srcId="{81AAD755-48BF-4EDF-B7FE-E1136BB5C05E}" destId="{1DEF990C-FEA2-4D36-B26C-6E9421AB0601}" srcOrd="4" destOrd="0" presId="urn:microsoft.com/office/officeart/2018/2/layout/IconLabelList"/>
    <dgm:cxn modelId="{ABEB44DC-5055-4AD5-BA21-5614ED3085B5}" type="presParOf" srcId="{1DEF990C-FEA2-4D36-B26C-6E9421AB0601}" destId="{463A262D-97FD-4BF3-A347-9A10BE9A0428}" srcOrd="0" destOrd="0" presId="urn:microsoft.com/office/officeart/2018/2/layout/IconLabelList"/>
    <dgm:cxn modelId="{2C92A251-E52C-409B-9220-4E79272343F4}" type="presParOf" srcId="{1DEF990C-FEA2-4D36-B26C-6E9421AB0601}" destId="{A15C2DB8-6E7D-4271-B288-9B5020587FF9}" srcOrd="1" destOrd="0" presId="urn:microsoft.com/office/officeart/2018/2/layout/IconLabelList"/>
    <dgm:cxn modelId="{21C0353B-EA0A-4ABA-9917-50A508ADA640}" type="presParOf" srcId="{1DEF990C-FEA2-4D36-B26C-6E9421AB0601}" destId="{D8261890-45FD-4D8C-89DE-2EE5C6A51712}" srcOrd="2" destOrd="0" presId="urn:microsoft.com/office/officeart/2018/2/layout/IconLabelList"/>
    <dgm:cxn modelId="{B51E3893-FEA0-4C79-8D49-3AA698A73444}" type="presParOf" srcId="{81AAD755-48BF-4EDF-B7FE-E1136BB5C05E}" destId="{0AC2B43D-0070-4366-BDA3-60C9ED3D3238}" srcOrd="5" destOrd="0" presId="urn:microsoft.com/office/officeart/2018/2/layout/IconLabelList"/>
    <dgm:cxn modelId="{4E590A88-DD76-44EA-B88F-D13B0B433281}" type="presParOf" srcId="{81AAD755-48BF-4EDF-B7FE-E1136BB5C05E}" destId="{B77B3805-65BF-4BFF-9877-4BD831CC7841}" srcOrd="6" destOrd="0" presId="urn:microsoft.com/office/officeart/2018/2/layout/IconLabelList"/>
    <dgm:cxn modelId="{21C0DC6F-D73A-4593-ADA8-2E41901E7BCE}" type="presParOf" srcId="{B77B3805-65BF-4BFF-9877-4BD831CC7841}" destId="{4598CB99-4E78-4514-8D35-DCF5E985A223}" srcOrd="0" destOrd="0" presId="urn:microsoft.com/office/officeart/2018/2/layout/IconLabelList"/>
    <dgm:cxn modelId="{B78A6D56-35FF-4A58-BD0A-091DC478772D}" type="presParOf" srcId="{B77B3805-65BF-4BFF-9877-4BD831CC7841}" destId="{4EF2ED93-B31E-4FC6-851C-5734FA9B5D0D}" srcOrd="1" destOrd="0" presId="urn:microsoft.com/office/officeart/2018/2/layout/IconLabelList"/>
    <dgm:cxn modelId="{33A63300-6B51-4936-BE44-24B6B8D9B380}" type="presParOf" srcId="{B77B3805-65BF-4BFF-9877-4BD831CC7841}" destId="{22DDD3FE-A806-4325-BFBA-102EE8E9401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CE9BB4-21F5-4FE6-A587-8CA14931A76B}" type="doc">
      <dgm:prSet loTypeId="urn:microsoft.com/office/officeart/2005/8/layout/vList2" loCatId="list" qsTypeId="urn:microsoft.com/office/officeart/2005/8/quickstyle/simple5" qsCatId="simple" csTypeId="urn:microsoft.com/office/officeart/2005/8/colors/accent4_2" csCatId="accent4"/>
      <dgm:spPr/>
      <dgm:t>
        <a:bodyPr/>
        <a:lstStyle/>
        <a:p>
          <a:endParaRPr lang="en-US"/>
        </a:p>
      </dgm:t>
    </dgm:pt>
    <dgm:pt modelId="{7277BC72-DCAA-4AF7-AE6C-E537CF509F30}">
      <dgm:prSet/>
      <dgm:spPr/>
      <dgm:t>
        <a:bodyPr/>
        <a:lstStyle/>
        <a:p>
          <a:r>
            <a:rPr lang="en-US"/>
            <a:t>Admin user is the super user of the system. </a:t>
          </a:r>
        </a:p>
      </dgm:t>
    </dgm:pt>
    <dgm:pt modelId="{D0117D51-E864-48F6-B7F1-CC17E9E4C32E}" type="parTrans" cxnId="{1FC37200-5059-4EC7-B5B6-B2DE555257E5}">
      <dgm:prSet/>
      <dgm:spPr/>
      <dgm:t>
        <a:bodyPr/>
        <a:lstStyle/>
        <a:p>
          <a:endParaRPr lang="en-US"/>
        </a:p>
      </dgm:t>
    </dgm:pt>
    <dgm:pt modelId="{3991C289-8B3A-4625-99B2-884C2D44BC72}" type="sibTrans" cxnId="{1FC37200-5059-4EC7-B5B6-B2DE555257E5}">
      <dgm:prSet/>
      <dgm:spPr/>
      <dgm:t>
        <a:bodyPr/>
        <a:lstStyle/>
        <a:p>
          <a:endParaRPr lang="en-US"/>
        </a:p>
      </dgm:t>
    </dgm:pt>
    <dgm:pt modelId="{D43058E2-3713-40D8-AE60-9661E8471635}">
      <dgm:prSet/>
      <dgm:spPr/>
      <dgm:t>
        <a:bodyPr/>
        <a:lstStyle/>
        <a:p>
          <a:r>
            <a:rPr lang="en-US"/>
            <a:t>The admin user creates other categories of user like customer, manager, and engineers.</a:t>
          </a:r>
        </a:p>
      </dgm:t>
    </dgm:pt>
    <dgm:pt modelId="{9557FEE5-3275-4F35-B201-16AAC2516C88}" type="parTrans" cxnId="{FB69B085-D991-4D0F-B51E-12F47D57BC4B}">
      <dgm:prSet/>
      <dgm:spPr/>
      <dgm:t>
        <a:bodyPr/>
        <a:lstStyle/>
        <a:p>
          <a:endParaRPr lang="en-US"/>
        </a:p>
      </dgm:t>
    </dgm:pt>
    <dgm:pt modelId="{52736B7A-4B98-4951-BEDC-0D9EAEA606E8}" type="sibTrans" cxnId="{FB69B085-D991-4D0F-B51E-12F47D57BC4B}">
      <dgm:prSet/>
      <dgm:spPr/>
      <dgm:t>
        <a:bodyPr/>
        <a:lstStyle/>
        <a:p>
          <a:endParaRPr lang="en-US"/>
        </a:p>
      </dgm:t>
    </dgm:pt>
    <dgm:pt modelId="{8C5125DC-B36C-4917-9BE2-5C2014DF0681}">
      <dgm:prSet/>
      <dgm:spPr/>
      <dgm:t>
        <a:bodyPr/>
        <a:lstStyle/>
        <a:p>
          <a:r>
            <a:rPr lang="en-US"/>
            <a:t>The admin user has the privilege to create, update and delete the records through the web interface and can access the entire system</a:t>
          </a:r>
        </a:p>
      </dgm:t>
    </dgm:pt>
    <dgm:pt modelId="{D6F86E0A-BAE9-4C85-A40D-89E6E4E6C2AD}" type="parTrans" cxnId="{E629E362-E4F9-45BF-BD8C-ACD855B10E22}">
      <dgm:prSet/>
      <dgm:spPr/>
      <dgm:t>
        <a:bodyPr/>
        <a:lstStyle/>
        <a:p>
          <a:endParaRPr lang="en-US"/>
        </a:p>
      </dgm:t>
    </dgm:pt>
    <dgm:pt modelId="{188AD37E-7A32-4A2D-AABB-97CF6A2E529E}" type="sibTrans" cxnId="{E629E362-E4F9-45BF-BD8C-ACD855B10E22}">
      <dgm:prSet/>
      <dgm:spPr/>
      <dgm:t>
        <a:bodyPr/>
        <a:lstStyle/>
        <a:p>
          <a:endParaRPr lang="en-US"/>
        </a:p>
      </dgm:t>
    </dgm:pt>
    <dgm:pt modelId="{07D78078-1F32-4457-BEE9-47B4C119C56D}" type="pres">
      <dgm:prSet presAssocID="{B7CE9BB4-21F5-4FE6-A587-8CA14931A76B}" presName="linear" presStyleCnt="0">
        <dgm:presLayoutVars>
          <dgm:animLvl val="lvl"/>
          <dgm:resizeHandles val="exact"/>
        </dgm:presLayoutVars>
      </dgm:prSet>
      <dgm:spPr/>
    </dgm:pt>
    <dgm:pt modelId="{8E4EB023-8CE7-4514-AC5B-269C32E2C6D6}" type="pres">
      <dgm:prSet presAssocID="{7277BC72-DCAA-4AF7-AE6C-E537CF509F30}" presName="parentText" presStyleLbl="node1" presStyleIdx="0" presStyleCnt="3">
        <dgm:presLayoutVars>
          <dgm:chMax val="0"/>
          <dgm:bulletEnabled val="1"/>
        </dgm:presLayoutVars>
      </dgm:prSet>
      <dgm:spPr/>
    </dgm:pt>
    <dgm:pt modelId="{3D32C60E-10B5-4165-946B-B3EFAF33404D}" type="pres">
      <dgm:prSet presAssocID="{3991C289-8B3A-4625-99B2-884C2D44BC72}" presName="spacer" presStyleCnt="0"/>
      <dgm:spPr/>
    </dgm:pt>
    <dgm:pt modelId="{0BB964CA-5956-42A3-897F-2B524AFA4381}" type="pres">
      <dgm:prSet presAssocID="{D43058E2-3713-40D8-AE60-9661E8471635}" presName="parentText" presStyleLbl="node1" presStyleIdx="1" presStyleCnt="3">
        <dgm:presLayoutVars>
          <dgm:chMax val="0"/>
          <dgm:bulletEnabled val="1"/>
        </dgm:presLayoutVars>
      </dgm:prSet>
      <dgm:spPr/>
    </dgm:pt>
    <dgm:pt modelId="{F0AAF099-42FB-4FE2-BCB1-ABB48CA78069}" type="pres">
      <dgm:prSet presAssocID="{52736B7A-4B98-4951-BEDC-0D9EAEA606E8}" presName="spacer" presStyleCnt="0"/>
      <dgm:spPr/>
    </dgm:pt>
    <dgm:pt modelId="{80210E2E-836F-4BF2-B86E-E235C419AF83}" type="pres">
      <dgm:prSet presAssocID="{8C5125DC-B36C-4917-9BE2-5C2014DF0681}" presName="parentText" presStyleLbl="node1" presStyleIdx="2" presStyleCnt="3">
        <dgm:presLayoutVars>
          <dgm:chMax val="0"/>
          <dgm:bulletEnabled val="1"/>
        </dgm:presLayoutVars>
      </dgm:prSet>
      <dgm:spPr/>
    </dgm:pt>
  </dgm:ptLst>
  <dgm:cxnLst>
    <dgm:cxn modelId="{1FC37200-5059-4EC7-B5B6-B2DE555257E5}" srcId="{B7CE9BB4-21F5-4FE6-A587-8CA14931A76B}" destId="{7277BC72-DCAA-4AF7-AE6C-E537CF509F30}" srcOrd="0" destOrd="0" parTransId="{D0117D51-E864-48F6-B7F1-CC17E9E4C32E}" sibTransId="{3991C289-8B3A-4625-99B2-884C2D44BC72}"/>
    <dgm:cxn modelId="{CA654627-9FD7-483D-AAF0-D18CE915B544}" type="presOf" srcId="{8C5125DC-B36C-4917-9BE2-5C2014DF0681}" destId="{80210E2E-836F-4BF2-B86E-E235C419AF83}" srcOrd="0" destOrd="0" presId="urn:microsoft.com/office/officeart/2005/8/layout/vList2"/>
    <dgm:cxn modelId="{18D57730-E3B3-4274-A740-FB51C3FF4AE7}" type="presOf" srcId="{D43058E2-3713-40D8-AE60-9661E8471635}" destId="{0BB964CA-5956-42A3-897F-2B524AFA4381}" srcOrd="0" destOrd="0" presId="urn:microsoft.com/office/officeart/2005/8/layout/vList2"/>
    <dgm:cxn modelId="{140F493C-DE0B-4FE0-BB06-98357209951F}" type="presOf" srcId="{7277BC72-DCAA-4AF7-AE6C-E537CF509F30}" destId="{8E4EB023-8CE7-4514-AC5B-269C32E2C6D6}" srcOrd="0" destOrd="0" presId="urn:microsoft.com/office/officeart/2005/8/layout/vList2"/>
    <dgm:cxn modelId="{E629E362-E4F9-45BF-BD8C-ACD855B10E22}" srcId="{B7CE9BB4-21F5-4FE6-A587-8CA14931A76B}" destId="{8C5125DC-B36C-4917-9BE2-5C2014DF0681}" srcOrd="2" destOrd="0" parTransId="{D6F86E0A-BAE9-4C85-A40D-89E6E4E6C2AD}" sibTransId="{188AD37E-7A32-4A2D-AABB-97CF6A2E529E}"/>
    <dgm:cxn modelId="{FB69B085-D991-4D0F-B51E-12F47D57BC4B}" srcId="{B7CE9BB4-21F5-4FE6-A587-8CA14931A76B}" destId="{D43058E2-3713-40D8-AE60-9661E8471635}" srcOrd="1" destOrd="0" parTransId="{9557FEE5-3275-4F35-B201-16AAC2516C88}" sibTransId="{52736B7A-4B98-4951-BEDC-0D9EAEA606E8}"/>
    <dgm:cxn modelId="{4966E8AE-5EB6-4C62-8902-38A78CDB8DC1}" type="presOf" srcId="{B7CE9BB4-21F5-4FE6-A587-8CA14931A76B}" destId="{07D78078-1F32-4457-BEE9-47B4C119C56D}" srcOrd="0" destOrd="0" presId="urn:microsoft.com/office/officeart/2005/8/layout/vList2"/>
    <dgm:cxn modelId="{A3BBF904-6DEC-4413-998C-1297E255B102}" type="presParOf" srcId="{07D78078-1F32-4457-BEE9-47B4C119C56D}" destId="{8E4EB023-8CE7-4514-AC5B-269C32E2C6D6}" srcOrd="0" destOrd="0" presId="urn:microsoft.com/office/officeart/2005/8/layout/vList2"/>
    <dgm:cxn modelId="{83E288AD-00C3-44EC-989C-2AC6D6CD91D6}" type="presParOf" srcId="{07D78078-1F32-4457-BEE9-47B4C119C56D}" destId="{3D32C60E-10B5-4165-946B-B3EFAF33404D}" srcOrd="1" destOrd="0" presId="urn:microsoft.com/office/officeart/2005/8/layout/vList2"/>
    <dgm:cxn modelId="{2A7799C5-BFC5-4193-85D9-6BC2A0CE7650}" type="presParOf" srcId="{07D78078-1F32-4457-BEE9-47B4C119C56D}" destId="{0BB964CA-5956-42A3-897F-2B524AFA4381}" srcOrd="2" destOrd="0" presId="urn:microsoft.com/office/officeart/2005/8/layout/vList2"/>
    <dgm:cxn modelId="{018C76EF-4859-461E-96A0-C4829D26EE4A}" type="presParOf" srcId="{07D78078-1F32-4457-BEE9-47B4C119C56D}" destId="{F0AAF099-42FB-4FE2-BCB1-ABB48CA78069}" srcOrd="3" destOrd="0" presId="urn:microsoft.com/office/officeart/2005/8/layout/vList2"/>
    <dgm:cxn modelId="{B45146FA-7DDE-47D7-903D-9EC85D2A44DE}" type="presParOf" srcId="{07D78078-1F32-4457-BEE9-47B4C119C56D}" destId="{80210E2E-836F-4BF2-B86E-E235C419AF8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19D8F9F-D191-4A8A-89DF-3BDA29864C0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F1E2967-6BE5-49BB-AB38-E6B7C45CEF2D}">
      <dgm:prSet/>
      <dgm:spPr/>
      <dgm:t>
        <a:bodyPr/>
        <a:lstStyle/>
        <a:p>
          <a:pPr>
            <a:lnSpc>
              <a:spcPct val="100000"/>
            </a:lnSpc>
          </a:pPr>
          <a:r>
            <a:rPr lang="en-US"/>
            <a:t>ENABLES THE CUSTOMERS TO LOGIN TO THE PORTAL TO RAISE AND TRACK COMPLAINTS RELATED TO THE SERVICES AVAILED BY THEM.</a:t>
          </a:r>
        </a:p>
      </dgm:t>
    </dgm:pt>
    <dgm:pt modelId="{6F6FE8C9-63A0-4974-A541-763E39A93542}" type="parTrans" cxnId="{DDE16253-DCAD-49E0-A5E9-CF60BB25FF49}">
      <dgm:prSet/>
      <dgm:spPr/>
      <dgm:t>
        <a:bodyPr/>
        <a:lstStyle/>
        <a:p>
          <a:endParaRPr lang="en-US"/>
        </a:p>
      </dgm:t>
    </dgm:pt>
    <dgm:pt modelId="{9DE8D7B4-687D-4628-885C-85892963EC8B}" type="sibTrans" cxnId="{DDE16253-DCAD-49E0-A5E9-CF60BB25FF49}">
      <dgm:prSet/>
      <dgm:spPr/>
      <dgm:t>
        <a:bodyPr/>
        <a:lstStyle/>
        <a:p>
          <a:pPr>
            <a:lnSpc>
              <a:spcPct val="100000"/>
            </a:lnSpc>
          </a:pPr>
          <a:endParaRPr lang="en-US"/>
        </a:p>
      </dgm:t>
    </dgm:pt>
    <dgm:pt modelId="{9635060F-F0FF-4B8F-B103-E6DE7B101D24}">
      <dgm:prSet/>
      <dgm:spPr/>
      <dgm:t>
        <a:bodyPr/>
        <a:lstStyle/>
        <a:p>
          <a:pPr>
            <a:lnSpc>
              <a:spcPct val="100000"/>
            </a:lnSpc>
          </a:pPr>
          <a:r>
            <a:rPr lang="en-US"/>
            <a:t>VIEW COMPLAINTS.</a:t>
          </a:r>
        </a:p>
      </dgm:t>
    </dgm:pt>
    <dgm:pt modelId="{58F7DCD8-64FE-495D-8A90-E984BDDDA095}" type="parTrans" cxnId="{6E5F2AF2-4447-424F-A747-A2EA761BCCC0}">
      <dgm:prSet/>
      <dgm:spPr/>
      <dgm:t>
        <a:bodyPr/>
        <a:lstStyle/>
        <a:p>
          <a:endParaRPr lang="en-US"/>
        </a:p>
      </dgm:t>
    </dgm:pt>
    <dgm:pt modelId="{B7D61749-167E-4F8C-ADA3-D3A724E6D329}" type="sibTrans" cxnId="{6E5F2AF2-4447-424F-A747-A2EA761BCCC0}">
      <dgm:prSet/>
      <dgm:spPr/>
      <dgm:t>
        <a:bodyPr/>
        <a:lstStyle/>
        <a:p>
          <a:pPr>
            <a:lnSpc>
              <a:spcPct val="100000"/>
            </a:lnSpc>
          </a:pPr>
          <a:endParaRPr lang="en-US"/>
        </a:p>
      </dgm:t>
    </dgm:pt>
    <dgm:pt modelId="{EB87BA09-B0BF-42C1-BB53-3AF4DEF43B85}">
      <dgm:prSet/>
      <dgm:spPr/>
      <dgm:t>
        <a:bodyPr/>
        <a:lstStyle/>
        <a:p>
          <a:pPr>
            <a:lnSpc>
              <a:spcPct val="100000"/>
            </a:lnSpc>
          </a:pPr>
          <a:r>
            <a:rPr lang="en-US"/>
            <a:t>TRACKING THE COMPLAINT.</a:t>
          </a:r>
        </a:p>
      </dgm:t>
    </dgm:pt>
    <dgm:pt modelId="{CB2E65C7-6E84-4F11-A2C2-DD393649006D}" type="parTrans" cxnId="{926A6B2C-BE39-49E9-B2D4-21CEC5705F35}">
      <dgm:prSet/>
      <dgm:spPr/>
      <dgm:t>
        <a:bodyPr/>
        <a:lstStyle/>
        <a:p>
          <a:endParaRPr lang="en-US"/>
        </a:p>
      </dgm:t>
    </dgm:pt>
    <dgm:pt modelId="{0733D566-468B-48D1-9AB9-EF397BE60FC3}" type="sibTrans" cxnId="{926A6B2C-BE39-49E9-B2D4-21CEC5705F35}">
      <dgm:prSet/>
      <dgm:spPr/>
      <dgm:t>
        <a:bodyPr/>
        <a:lstStyle/>
        <a:p>
          <a:pPr>
            <a:lnSpc>
              <a:spcPct val="100000"/>
            </a:lnSpc>
          </a:pPr>
          <a:endParaRPr lang="en-US"/>
        </a:p>
      </dgm:t>
    </dgm:pt>
    <dgm:pt modelId="{CBB34318-FBA8-4DDA-95B1-9B5079A22207}">
      <dgm:prSet/>
      <dgm:spPr/>
      <dgm:t>
        <a:bodyPr/>
        <a:lstStyle/>
        <a:p>
          <a:pPr>
            <a:lnSpc>
              <a:spcPct val="100000"/>
            </a:lnSpc>
          </a:pPr>
          <a:r>
            <a:rPr lang="en-US"/>
            <a:t>CUSTOMERS SHOULD PROVIDE THE FOLLOWING MINIMAL DETAILS SUCH AS NAME, ADDRESS (WITH PIN CODE), TELEPHONE / MOBILE NUMBER, TYPE OF PROBLEM (CANNOT MAKE A CALL, BUT RECEIVE A CALL OR CAN MAKE CALLS, BUT CANNOT RECEIVE CALLS, OR NEITHER MAKE NOR RECEIVE CALLS).</a:t>
          </a:r>
        </a:p>
      </dgm:t>
    </dgm:pt>
    <dgm:pt modelId="{568161E8-1F05-4709-BE37-3E08261087FC}" type="parTrans" cxnId="{448DC1D8-503A-48E8-A6F1-8198E0F4A788}">
      <dgm:prSet/>
      <dgm:spPr/>
      <dgm:t>
        <a:bodyPr/>
        <a:lstStyle/>
        <a:p>
          <a:endParaRPr lang="en-US"/>
        </a:p>
      </dgm:t>
    </dgm:pt>
    <dgm:pt modelId="{A4BF162E-AEA3-4DF5-932E-89826DF30DB4}" type="sibTrans" cxnId="{448DC1D8-503A-48E8-A6F1-8198E0F4A788}">
      <dgm:prSet/>
      <dgm:spPr/>
      <dgm:t>
        <a:bodyPr/>
        <a:lstStyle/>
        <a:p>
          <a:endParaRPr lang="en-US"/>
        </a:p>
      </dgm:t>
    </dgm:pt>
    <dgm:pt modelId="{F314E3D3-FD89-48DD-860E-98D2EA279F7C}" type="pres">
      <dgm:prSet presAssocID="{019D8F9F-D191-4A8A-89DF-3BDA29864C04}" presName="root" presStyleCnt="0">
        <dgm:presLayoutVars>
          <dgm:dir/>
          <dgm:resizeHandles val="exact"/>
        </dgm:presLayoutVars>
      </dgm:prSet>
      <dgm:spPr/>
    </dgm:pt>
    <dgm:pt modelId="{E1C9A478-D32A-4D1F-89C4-E0A8FAADBB19}" type="pres">
      <dgm:prSet presAssocID="{019D8F9F-D191-4A8A-89DF-3BDA29864C04}" presName="container" presStyleCnt="0">
        <dgm:presLayoutVars>
          <dgm:dir/>
          <dgm:resizeHandles val="exact"/>
        </dgm:presLayoutVars>
      </dgm:prSet>
      <dgm:spPr/>
    </dgm:pt>
    <dgm:pt modelId="{E6C34617-2CAD-4691-AEEF-D2FB9A3B5272}" type="pres">
      <dgm:prSet presAssocID="{CF1E2967-6BE5-49BB-AB38-E6B7C45CEF2D}" presName="compNode" presStyleCnt="0"/>
      <dgm:spPr/>
    </dgm:pt>
    <dgm:pt modelId="{30CC2CB7-78AD-424A-9451-63335E9214BD}" type="pres">
      <dgm:prSet presAssocID="{CF1E2967-6BE5-49BB-AB38-E6B7C45CEF2D}" presName="iconBgRect" presStyleLbl="bgShp" presStyleIdx="0" presStyleCnt="4"/>
      <dgm:spPr/>
    </dgm:pt>
    <dgm:pt modelId="{171425BC-D5FB-4F37-A446-746921BF751E}" type="pres">
      <dgm:prSet presAssocID="{CF1E2967-6BE5-49BB-AB38-E6B7C45CEF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5984EB91-CF0B-4F51-B97B-82A327AFA35E}" type="pres">
      <dgm:prSet presAssocID="{CF1E2967-6BE5-49BB-AB38-E6B7C45CEF2D}" presName="spaceRect" presStyleCnt="0"/>
      <dgm:spPr/>
    </dgm:pt>
    <dgm:pt modelId="{BD15BE64-AEFC-4BF9-BFF2-C2AD74C1AB36}" type="pres">
      <dgm:prSet presAssocID="{CF1E2967-6BE5-49BB-AB38-E6B7C45CEF2D}" presName="textRect" presStyleLbl="revTx" presStyleIdx="0" presStyleCnt="4">
        <dgm:presLayoutVars>
          <dgm:chMax val="1"/>
          <dgm:chPref val="1"/>
        </dgm:presLayoutVars>
      </dgm:prSet>
      <dgm:spPr/>
    </dgm:pt>
    <dgm:pt modelId="{A64E1A11-8B17-4918-9ED9-75E2BBB50652}" type="pres">
      <dgm:prSet presAssocID="{9DE8D7B4-687D-4628-885C-85892963EC8B}" presName="sibTrans" presStyleLbl="sibTrans2D1" presStyleIdx="0" presStyleCnt="0"/>
      <dgm:spPr/>
    </dgm:pt>
    <dgm:pt modelId="{B1E2C4D4-513A-42A5-A8AE-CAEED42315DE}" type="pres">
      <dgm:prSet presAssocID="{9635060F-F0FF-4B8F-B103-E6DE7B101D24}" presName="compNode" presStyleCnt="0"/>
      <dgm:spPr/>
    </dgm:pt>
    <dgm:pt modelId="{F6757BF8-847D-4BDF-A8F6-CF9C64853104}" type="pres">
      <dgm:prSet presAssocID="{9635060F-F0FF-4B8F-B103-E6DE7B101D24}" presName="iconBgRect" presStyleLbl="bgShp" presStyleIdx="1" presStyleCnt="4"/>
      <dgm:spPr/>
    </dgm:pt>
    <dgm:pt modelId="{FA0EB51F-EA29-47C7-BEC1-C80D22A1C45E}" type="pres">
      <dgm:prSet presAssocID="{9635060F-F0FF-4B8F-B103-E6DE7B101D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E45388CD-3519-43D2-8615-AE127A259A91}" type="pres">
      <dgm:prSet presAssocID="{9635060F-F0FF-4B8F-B103-E6DE7B101D24}" presName="spaceRect" presStyleCnt="0"/>
      <dgm:spPr/>
    </dgm:pt>
    <dgm:pt modelId="{5D9FB68A-A8E2-4418-B27D-B610B17AC4C2}" type="pres">
      <dgm:prSet presAssocID="{9635060F-F0FF-4B8F-B103-E6DE7B101D24}" presName="textRect" presStyleLbl="revTx" presStyleIdx="1" presStyleCnt="4">
        <dgm:presLayoutVars>
          <dgm:chMax val="1"/>
          <dgm:chPref val="1"/>
        </dgm:presLayoutVars>
      </dgm:prSet>
      <dgm:spPr/>
    </dgm:pt>
    <dgm:pt modelId="{2821BAC9-D1D9-4E49-951E-FD224822C03F}" type="pres">
      <dgm:prSet presAssocID="{B7D61749-167E-4F8C-ADA3-D3A724E6D329}" presName="sibTrans" presStyleLbl="sibTrans2D1" presStyleIdx="0" presStyleCnt="0"/>
      <dgm:spPr/>
    </dgm:pt>
    <dgm:pt modelId="{1347B4B6-3B3A-4D8E-996A-F8D26A7E4E3B}" type="pres">
      <dgm:prSet presAssocID="{EB87BA09-B0BF-42C1-BB53-3AF4DEF43B85}" presName="compNode" presStyleCnt="0"/>
      <dgm:spPr/>
    </dgm:pt>
    <dgm:pt modelId="{00B2753D-CD46-4F7D-83EB-A505EED893D0}" type="pres">
      <dgm:prSet presAssocID="{EB87BA09-B0BF-42C1-BB53-3AF4DEF43B85}" presName="iconBgRect" presStyleLbl="bgShp" presStyleIdx="2" presStyleCnt="4"/>
      <dgm:spPr/>
    </dgm:pt>
    <dgm:pt modelId="{393D1F18-99E4-46C0-B62B-1D013F945272}" type="pres">
      <dgm:prSet presAssocID="{EB87BA09-B0BF-42C1-BB53-3AF4DEF43B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w Prints"/>
        </a:ext>
      </dgm:extLst>
    </dgm:pt>
    <dgm:pt modelId="{15545830-8537-4D9C-8988-7A5C6E39CB9C}" type="pres">
      <dgm:prSet presAssocID="{EB87BA09-B0BF-42C1-BB53-3AF4DEF43B85}" presName="spaceRect" presStyleCnt="0"/>
      <dgm:spPr/>
    </dgm:pt>
    <dgm:pt modelId="{D1C78F3A-76E4-4AD8-A1AD-7310EFD61DC5}" type="pres">
      <dgm:prSet presAssocID="{EB87BA09-B0BF-42C1-BB53-3AF4DEF43B85}" presName="textRect" presStyleLbl="revTx" presStyleIdx="2" presStyleCnt="4">
        <dgm:presLayoutVars>
          <dgm:chMax val="1"/>
          <dgm:chPref val="1"/>
        </dgm:presLayoutVars>
      </dgm:prSet>
      <dgm:spPr/>
    </dgm:pt>
    <dgm:pt modelId="{C3A919C8-10F7-4CFC-BECC-AB33199B12F1}" type="pres">
      <dgm:prSet presAssocID="{0733D566-468B-48D1-9AB9-EF397BE60FC3}" presName="sibTrans" presStyleLbl="sibTrans2D1" presStyleIdx="0" presStyleCnt="0"/>
      <dgm:spPr/>
    </dgm:pt>
    <dgm:pt modelId="{3560669B-835F-4BDC-BDAA-9776B6D63052}" type="pres">
      <dgm:prSet presAssocID="{CBB34318-FBA8-4DDA-95B1-9B5079A22207}" presName="compNode" presStyleCnt="0"/>
      <dgm:spPr/>
    </dgm:pt>
    <dgm:pt modelId="{17FC7980-D605-4FC7-9030-6F4F6B7FECDF}" type="pres">
      <dgm:prSet presAssocID="{CBB34318-FBA8-4DDA-95B1-9B5079A22207}" presName="iconBgRect" presStyleLbl="bgShp" presStyleIdx="3" presStyleCnt="4"/>
      <dgm:spPr/>
    </dgm:pt>
    <dgm:pt modelId="{51A617C1-979A-465B-A165-F45AFF17BAED}" type="pres">
      <dgm:prSet presAssocID="{CBB34318-FBA8-4DDA-95B1-9B5079A222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rker"/>
        </a:ext>
      </dgm:extLst>
    </dgm:pt>
    <dgm:pt modelId="{1A635B10-FE84-4AD1-8A67-6BB783AC1B4F}" type="pres">
      <dgm:prSet presAssocID="{CBB34318-FBA8-4DDA-95B1-9B5079A22207}" presName="spaceRect" presStyleCnt="0"/>
      <dgm:spPr/>
    </dgm:pt>
    <dgm:pt modelId="{30D90B31-877D-4291-AB53-C76295A244A6}" type="pres">
      <dgm:prSet presAssocID="{CBB34318-FBA8-4DDA-95B1-9B5079A22207}" presName="textRect" presStyleLbl="revTx" presStyleIdx="3" presStyleCnt="4">
        <dgm:presLayoutVars>
          <dgm:chMax val="1"/>
          <dgm:chPref val="1"/>
        </dgm:presLayoutVars>
      </dgm:prSet>
      <dgm:spPr/>
    </dgm:pt>
  </dgm:ptLst>
  <dgm:cxnLst>
    <dgm:cxn modelId="{6503E813-A58A-464D-9EDC-5ADC71BC9CF4}" type="presOf" srcId="{CBB34318-FBA8-4DDA-95B1-9B5079A22207}" destId="{30D90B31-877D-4291-AB53-C76295A244A6}" srcOrd="0" destOrd="0" presId="urn:microsoft.com/office/officeart/2018/2/layout/IconCircleList"/>
    <dgm:cxn modelId="{926A6B2C-BE39-49E9-B2D4-21CEC5705F35}" srcId="{019D8F9F-D191-4A8A-89DF-3BDA29864C04}" destId="{EB87BA09-B0BF-42C1-BB53-3AF4DEF43B85}" srcOrd="2" destOrd="0" parTransId="{CB2E65C7-6E84-4F11-A2C2-DD393649006D}" sibTransId="{0733D566-468B-48D1-9AB9-EF397BE60FC3}"/>
    <dgm:cxn modelId="{99298037-640C-4776-8C2A-D07E022E8C32}" type="presOf" srcId="{0733D566-468B-48D1-9AB9-EF397BE60FC3}" destId="{C3A919C8-10F7-4CFC-BECC-AB33199B12F1}" srcOrd="0" destOrd="0" presId="urn:microsoft.com/office/officeart/2018/2/layout/IconCircleList"/>
    <dgm:cxn modelId="{D0E10C3D-1BC6-47F3-862F-0976C5047434}" type="presOf" srcId="{EB87BA09-B0BF-42C1-BB53-3AF4DEF43B85}" destId="{D1C78F3A-76E4-4AD8-A1AD-7310EFD61DC5}" srcOrd="0" destOrd="0" presId="urn:microsoft.com/office/officeart/2018/2/layout/IconCircleList"/>
    <dgm:cxn modelId="{3E894F6B-E303-45E8-951F-AC02600DD0C8}" type="presOf" srcId="{CF1E2967-6BE5-49BB-AB38-E6B7C45CEF2D}" destId="{BD15BE64-AEFC-4BF9-BFF2-C2AD74C1AB36}" srcOrd="0" destOrd="0" presId="urn:microsoft.com/office/officeart/2018/2/layout/IconCircleList"/>
    <dgm:cxn modelId="{9796814B-C5FC-450C-865A-CF7D64110B94}" type="presOf" srcId="{019D8F9F-D191-4A8A-89DF-3BDA29864C04}" destId="{F314E3D3-FD89-48DD-860E-98D2EA279F7C}" srcOrd="0" destOrd="0" presId="urn:microsoft.com/office/officeart/2018/2/layout/IconCircleList"/>
    <dgm:cxn modelId="{142B344C-FBE2-42B5-B0B7-018859F179DC}" type="presOf" srcId="{9635060F-F0FF-4B8F-B103-E6DE7B101D24}" destId="{5D9FB68A-A8E2-4418-B27D-B610B17AC4C2}" srcOrd="0" destOrd="0" presId="urn:microsoft.com/office/officeart/2018/2/layout/IconCircleList"/>
    <dgm:cxn modelId="{DDE16253-DCAD-49E0-A5E9-CF60BB25FF49}" srcId="{019D8F9F-D191-4A8A-89DF-3BDA29864C04}" destId="{CF1E2967-6BE5-49BB-AB38-E6B7C45CEF2D}" srcOrd="0" destOrd="0" parTransId="{6F6FE8C9-63A0-4974-A541-763E39A93542}" sibTransId="{9DE8D7B4-687D-4628-885C-85892963EC8B}"/>
    <dgm:cxn modelId="{3E34A97F-A0B0-464D-B231-77AF6CC46A55}" type="presOf" srcId="{B7D61749-167E-4F8C-ADA3-D3A724E6D329}" destId="{2821BAC9-D1D9-4E49-951E-FD224822C03F}" srcOrd="0" destOrd="0" presId="urn:microsoft.com/office/officeart/2018/2/layout/IconCircleList"/>
    <dgm:cxn modelId="{60A20894-1A3D-4A09-9593-DD56C22D1ECD}" type="presOf" srcId="{9DE8D7B4-687D-4628-885C-85892963EC8B}" destId="{A64E1A11-8B17-4918-9ED9-75E2BBB50652}" srcOrd="0" destOrd="0" presId="urn:microsoft.com/office/officeart/2018/2/layout/IconCircleList"/>
    <dgm:cxn modelId="{448DC1D8-503A-48E8-A6F1-8198E0F4A788}" srcId="{019D8F9F-D191-4A8A-89DF-3BDA29864C04}" destId="{CBB34318-FBA8-4DDA-95B1-9B5079A22207}" srcOrd="3" destOrd="0" parTransId="{568161E8-1F05-4709-BE37-3E08261087FC}" sibTransId="{A4BF162E-AEA3-4DF5-932E-89826DF30DB4}"/>
    <dgm:cxn modelId="{6E5F2AF2-4447-424F-A747-A2EA761BCCC0}" srcId="{019D8F9F-D191-4A8A-89DF-3BDA29864C04}" destId="{9635060F-F0FF-4B8F-B103-E6DE7B101D24}" srcOrd="1" destOrd="0" parTransId="{58F7DCD8-64FE-495D-8A90-E984BDDDA095}" sibTransId="{B7D61749-167E-4F8C-ADA3-D3A724E6D329}"/>
    <dgm:cxn modelId="{E45DEE4B-AD5F-4B03-8268-AF9BF1BE4FC6}" type="presParOf" srcId="{F314E3D3-FD89-48DD-860E-98D2EA279F7C}" destId="{E1C9A478-D32A-4D1F-89C4-E0A8FAADBB19}" srcOrd="0" destOrd="0" presId="urn:microsoft.com/office/officeart/2018/2/layout/IconCircleList"/>
    <dgm:cxn modelId="{1F23EE7B-BDC1-43EF-B86C-D6805B61D225}" type="presParOf" srcId="{E1C9A478-D32A-4D1F-89C4-E0A8FAADBB19}" destId="{E6C34617-2CAD-4691-AEEF-D2FB9A3B5272}" srcOrd="0" destOrd="0" presId="urn:microsoft.com/office/officeart/2018/2/layout/IconCircleList"/>
    <dgm:cxn modelId="{DA64F8E9-4979-43C4-8F38-AACF9B3A4A9D}" type="presParOf" srcId="{E6C34617-2CAD-4691-AEEF-D2FB9A3B5272}" destId="{30CC2CB7-78AD-424A-9451-63335E9214BD}" srcOrd="0" destOrd="0" presId="urn:microsoft.com/office/officeart/2018/2/layout/IconCircleList"/>
    <dgm:cxn modelId="{5CA11C64-2712-40A3-9190-ABE86D8C1471}" type="presParOf" srcId="{E6C34617-2CAD-4691-AEEF-D2FB9A3B5272}" destId="{171425BC-D5FB-4F37-A446-746921BF751E}" srcOrd="1" destOrd="0" presId="urn:microsoft.com/office/officeart/2018/2/layout/IconCircleList"/>
    <dgm:cxn modelId="{15AF5DF6-7A69-4F2D-B861-7F6B64576333}" type="presParOf" srcId="{E6C34617-2CAD-4691-AEEF-D2FB9A3B5272}" destId="{5984EB91-CF0B-4F51-B97B-82A327AFA35E}" srcOrd="2" destOrd="0" presId="urn:microsoft.com/office/officeart/2018/2/layout/IconCircleList"/>
    <dgm:cxn modelId="{02AB4F8E-59FC-4998-BED9-375A8BB1857D}" type="presParOf" srcId="{E6C34617-2CAD-4691-AEEF-D2FB9A3B5272}" destId="{BD15BE64-AEFC-4BF9-BFF2-C2AD74C1AB36}" srcOrd="3" destOrd="0" presId="urn:microsoft.com/office/officeart/2018/2/layout/IconCircleList"/>
    <dgm:cxn modelId="{30CDA250-5DD6-4658-9E9E-39DD9DAC4317}" type="presParOf" srcId="{E1C9A478-D32A-4D1F-89C4-E0A8FAADBB19}" destId="{A64E1A11-8B17-4918-9ED9-75E2BBB50652}" srcOrd="1" destOrd="0" presId="urn:microsoft.com/office/officeart/2018/2/layout/IconCircleList"/>
    <dgm:cxn modelId="{9F46BA1B-E8B8-41B7-A8E4-6AA8EEAB3C58}" type="presParOf" srcId="{E1C9A478-D32A-4D1F-89C4-E0A8FAADBB19}" destId="{B1E2C4D4-513A-42A5-A8AE-CAEED42315DE}" srcOrd="2" destOrd="0" presId="urn:microsoft.com/office/officeart/2018/2/layout/IconCircleList"/>
    <dgm:cxn modelId="{1DAD2553-A0F8-4768-9FBF-F66AE24B561D}" type="presParOf" srcId="{B1E2C4D4-513A-42A5-A8AE-CAEED42315DE}" destId="{F6757BF8-847D-4BDF-A8F6-CF9C64853104}" srcOrd="0" destOrd="0" presId="urn:microsoft.com/office/officeart/2018/2/layout/IconCircleList"/>
    <dgm:cxn modelId="{77DBA566-5A1E-4F98-9948-EBBCF287DFC5}" type="presParOf" srcId="{B1E2C4D4-513A-42A5-A8AE-CAEED42315DE}" destId="{FA0EB51F-EA29-47C7-BEC1-C80D22A1C45E}" srcOrd="1" destOrd="0" presId="urn:microsoft.com/office/officeart/2018/2/layout/IconCircleList"/>
    <dgm:cxn modelId="{3171382F-3048-4CD1-8D79-88077E2BDE4A}" type="presParOf" srcId="{B1E2C4D4-513A-42A5-A8AE-CAEED42315DE}" destId="{E45388CD-3519-43D2-8615-AE127A259A91}" srcOrd="2" destOrd="0" presId="urn:microsoft.com/office/officeart/2018/2/layout/IconCircleList"/>
    <dgm:cxn modelId="{53B9DF95-813A-4560-B343-06B8CF1E8806}" type="presParOf" srcId="{B1E2C4D4-513A-42A5-A8AE-CAEED42315DE}" destId="{5D9FB68A-A8E2-4418-B27D-B610B17AC4C2}" srcOrd="3" destOrd="0" presId="urn:microsoft.com/office/officeart/2018/2/layout/IconCircleList"/>
    <dgm:cxn modelId="{51FCF195-8A47-4B97-A673-BEF97B312669}" type="presParOf" srcId="{E1C9A478-D32A-4D1F-89C4-E0A8FAADBB19}" destId="{2821BAC9-D1D9-4E49-951E-FD224822C03F}" srcOrd="3" destOrd="0" presId="urn:microsoft.com/office/officeart/2018/2/layout/IconCircleList"/>
    <dgm:cxn modelId="{276481B7-9BB2-46C7-A512-DF9D02D72165}" type="presParOf" srcId="{E1C9A478-D32A-4D1F-89C4-E0A8FAADBB19}" destId="{1347B4B6-3B3A-4D8E-996A-F8D26A7E4E3B}" srcOrd="4" destOrd="0" presId="urn:microsoft.com/office/officeart/2018/2/layout/IconCircleList"/>
    <dgm:cxn modelId="{0E171852-CD65-4BAC-925B-8BBAFCDEC380}" type="presParOf" srcId="{1347B4B6-3B3A-4D8E-996A-F8D26A7E4E3B}" destId="{00B2753D-CD46-4F7D-83EB-A505EED893D0}" srcOrd="0" destOrd="0" presId="urn:microsoft.com/office/officeart/2018/2/layout/IconCircleList"/>
    <dgm:cxn modelId="{843AE05E-E7D3-4422-A4DB-32D04A8A27A0}" type="presParOf" srcId="{1347B4B6-3B3A-4D8E-996A-F8D26A7E4E3B}" destId="{393D1F18-99E4-46C0-B62B-1D013F945272}" srcOrd="1" destOrd="0" presId="urn:microsoft.com/office/officeart/2018/2/layout/IconCircleList"/>
    <dgm:cxn modelId="{46B8DB14-A8DC-4A77-89EA-6CCC2AF67AA8}" type="presParOf" srcId="{1347B4B6-3B3A-4D8E-996A-F8D26A7E4E3B}" destId="{15545830-8537-4D9C-8988-7A5C6E39CB9C}" srcOrd="2" destOrd="0" presId="urn:microsoft.com/office/officeart/2018/2/layout/IconCircleList"/>
    <dgm:cxn modelId="{4B6B983B-AE7A-41F0-991F-76AA3518F6AC}" type="presParOf" srcId="{1347B4B6-3B3A-4D8E-996A-F8D26A7E4E3B}" destId="{D1C78F3A-76E4-4AD8-A1AD-7310EFD61DC5}" srcOrd="3" destOrd="0" presId="urn:microsoft.com/office/officeart/2018/2/layout/IconCircleList"/>
    <dgm:cxn modelId="{C7247395-4ABD-4E9B-9A46-94E7686C73D7}" type="presParOf" srcId="{E1C9A478-D32A-4D1F-89C4-E0A8FAADBB19}" destId="{C3A919C8-10F7-4CFC-BECC-AB33199B12F1}" srcOrd="5" destOrd="0" presId="urn:microsoft.com/office/officeart/2018/2/layout/IconCircleList"/>
    <dgm:cxn modelId="{3691210C-D60B-44DD-B309-C689BB02B1DC}" type="presParOf" srcId="{E1C9A478-D32A-4D1F-89C4-E0A8FAADBB19}" destId="{3560669B-835F-4BDC-BDAA-9776B6D63052}" srcOrd="6" destOrd="0" presId="urn:microsoft.com/office/officeart/2018/2/layout/IconCircleList"/>
    <dgm:cxn modelId="{1AB2D4EA-EFCD-4352-B1E1-5A5AA1743B7B}" type="presParOf" srcId="{3560669B-835F-4BDC-BDAA-9776B6D63052}" destId="{17FC7980-D605-4FC7-9030-6F4F6B7FECDF}" srcOrd="0" destOrd="0" presId="urn:microsoft.com/office/officeart/2018/2/layout/IconCircleList"/>
    <dgm:cxn modelId="{218AD7B0-69C7-4C6E-A936-CA663A665A1E}" type="presParOf" srcId="{3560669B-835F-4BDC-BDAA-9776B6D63052}" destId="{51A617C1-979A-465B-A165-F45AFF17BAED}" srcOrd="1" destOrd="0" presId="urn:microsoft.com/office/officeart/2018/2/layout/IconCircleList"/>
    <dgm:cxn modelId="{7FA11785-B840-4F10-B7DF-377BC4D5A35F}" type="presParOf" srcId="{3560669B-835F-4BDC-BDAA-9776B6D63052}" destId="{1A635B10-FE84-4AD1-8A67-6BB783AC1B4F}" srcOrd="2" destOrd="0" presId="urn:microsoft.com/office/officeart/2018/2/layout/IconCircleList"/>
    <dgm:cxn modelId="{9D2DD656-5F50-4B93-9B77-DB5C12FBA3DF}" type="presParOf" srcId="{3560669B-835F-4BDC-BDAA-9776B6D63052}" destId="{30D90B31-877D-4291-AB53-C76295A244A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62EFDD8-C9AE-42CF-8B26-A59475B04D32}" type="doc">
      <dgm:prSet loTypeId="urn:microsoft.com/office/officeart/2005/8/layout/process5" loCatId="process" qsTypeId="urn:microsoft.com/office/officeart/2005/8/quickstyle/simple5" qsCatId="simple" csTypeId="urn:microsoft.com/office/officeart/2005/8/colors/colorful5" csCatId="colorful"/>
      <dgm:spPr/>
      <dgm:t>
        <a:bodyPr/>
        <a:lstStyle/>
        <a:p>
          <a:endParaRPr lang="en-US"/>
        </a:p>
      </dgm:t>
    </dgm:pt>
    <dgm:pt modelId="{18196680-FE0E-4174-BAE2-794D5A0704C9}">
      <dgm:prSet/>
      <dgm:spPr/>
      <dgm:t>
        <a:bodyPr/>
        <a:lstStyle/>
        <a:p>
          <a:r>
            <a:rPr lang="en-US"/>
            <a:t>ENABLES THE MANAGER TO LOGIN, VIEW THE COMPLAINTS RAISED BY THE CUSTOMERS AND ASSIGN THE TICKET TO THE ENGINEERS BASED ON THE PIN CODE.</a:t>
          </a:r>
        </a:p>
      </dgm:t>
    </dgm:pt>
    <dgm:pt modelId="{061483D9-4858-42D4-B4BE-F6A7192B893D}" type="parTrans" cxnId="{6860C95B-0CE2-4863-BA20-125D3245EE44}">
      <dgm:prSet/>
      <dgm:spPr/>
      <dgm:t>
        <a:bodyPr/>
        <a:lstStyle/>
        <a:p>
          <a:endParaRPr lang="en-US"/>
        </a:p>
      </dgm:t>
    </dgm:pt>
    <dgm:pt modelId="{9B27C82A-0B7B-4D8F-BAF9-99A4F1B03EE7}" type="sibTrans" cxnId="{6860C95B-0CE2-4863-BA20-125D3245EE44}">
      <dgm:prSet/>
      <dgm:spPr/>
      <dgm:t>
        <a:bodyPr/>
        <a:lstStyle/>
        <a:p>
          <a:endParaRPr lang="en-US"/>
        </a:p>
      </dgm:t>
    </dgm:pt>
    <dgm:pt modelId="{E9A6C6D7-C710-4215-9A44-761D45C41C0D}">
      <dgm:prSet/>
      <dgm:spPr/>
      <dgm:t>
        <a:bodyPr/>
        <a:lstStyle/>
        <a:p>
          <a:r>
            <a:rPr lang="en-US"/>
            <a:t>PICK THE TICKETS FROM THE ACTIVE TICKET LIST AND ASSIGN THEM TO THE ENGINEERS BASED ON THE PIN CODE OF THE CUSTOMER .</a:t>
          </a:r>
        </a:p>
      </dgm:t>
    </dgm:pt>
    <dgm:pt modelId="{5CB08167-1940-43DD-9513-A61149E09B7C}" type="parTrans" cxnId="{C613DFE5-8BC8-4AE9-B185-69242F1BE33B}">
      <dgm:prSet/>
      <dgm:spPr/>
      <dgm:t>
        <a:bodyPr/>
        <a:lstStyle/>
        <a:p>
          <a:endParaRPr lang="en-US"/>
        </a:p>
      </dgm:t>
    </dgm:pt>
    <dgm:pt modelId="{C0092B50-381A-49EB-8313-BCC7A3E264F5}" type="sibTrans" cxnId="{C613DFE5-8BC8-4AE9-B185-69242F1BE33B}">
      <dgm:prSet/>
      <dgm:spPr/>
      <dgm:t>
        <a:bodyPr/>
        <a:lstStyle/>
        <a:p>
          <a:endParaRPr lang="en-US"/>
        </a:p>
      </dgm:t>
    </dgm:pt>
    <dgm:pt modelId="{69E501BA-CF86-4DCA-B593-F1D166544E0E}">
      <dgm:prSet/>
      <dgm:spPr/>
      <dgm:t>
        <a:bodyPr/>
        <a:lstStyle/>
        <a:p>
          <a:r>
            <a:rPr lang="en-US"/>
            <a:t>THERE SHOULD BE DIFFERENT MANAGERS TO TAKE CARE OF DIFFERENT PIN CODES.</a:t>
          </a:r>
        </a:p>
      </dgm:t>
    </dgm:pt>
    <dgm:pt modelId="{1E964FA3-0916-44F3-85D2-7C0524590E74}" type="parTrans" cxnId="{689CD358-AF7B-4959-84C0-36BC4A56A7D3}">
      <dgm:prSet/>
      <dgm:spPr/>
      <dgm:t>
        <a:bodyPr/>
        <a:lstStyle/>
        <a:p>
          <a:endParaRPr lang="en-US"/>
        </a:p>
      </dgm:t>
    </dgm:pt>
    <dgm:pt modelId="{F0AAAF97-55B0-43CF-8FF5-5D40B398AC8E}" type="sibTrans" cxnId="{689CD358-AF7B-4959-84C0-36BC4A56A7D3}">
      <dgm:prSet/>
      <dgm:spPr/>
      <dgm:t>
        <a:bodyPr/>
        <a:lstStyle/>
        <a:p>
          <a:endParaRPr lang="en-US"/>
        </a:p>
      </dgm:t>
    </dgm:pt>
    <dgm:pt modelId="{A6D6A73F-8D68-4F02-8504-8C3AEEF39E3A}" type="pres">
      <dgm:prSet presAssocID="{B62EFDD8-C9AE-42CF-8B26-A59475B04D32}" presName="diagram" presStyleCnt="0">
        <dgm:presLayoutVars>
          <dgm:dir/>
          <dgm:resizeHandles val="exact"/>
        </dgm:presLayoutVars>
      </dgm:prSet>
      <dgm:spPr/>
    </dgm:pt>
    <dgm:pt modelId="{65A81A6B-FDB1-4055-ADA0-EED6B4F3DE2E}" type="pres">
      <dgm:prSet presAssocID="{18196680-FE0E-4174-BAE2-794D5A0704C9}" presName="node" presStyleLbl="node1" presStyleIdx="0" presStyleCnt="3">
        <dgm:presLayoutVars>
          <dgm:bulletEnabled val="1"/>
        </dgm:presLayoutVars>
      </dgm:prSet>
      <dgm:spPr/>
    </dgm:pt>
    <dgm:pt modelId="{5113A75B-7ABD-4598-94EA-D48DFE7213F8}" type="pres">
      <dgm:prSet presAssocID="{9B27C82A-0B7B-4D8F-BAF9-99A4F1B03EE7}" presName="sibTrans" presStyleLbl="sibTrans2D1" presStyleIdx="0" presStyleCnt="2"/>
      <dgm:spPr/>
    </dgm:pt>
    <dgm:pt modelId="{4AA6EE22-C968-48E5-957A-1B419D7D2E52}" type="pres">
      <dgm:prSet presAssocID="{9B27C82A-0B7B-4D8F-BAF9-99A4F1B03EE7}" presName="connectorText" presStyleLbl="sibTrans2D1" presStyleIdx="0" presStyleCnt="2"/>
      <dgm:spPr/>
    </dgm:pt>
    <dgm:pt modelId="{1EED8AFD-FD96-49DA-879C-EB55DA71AF67}" type="pres">
      <dgm:prSet presAssocID="{E9A6C6D7-C710-4215-9A44-761D45C41C0D}" presName="node" presStyleLbl="node1" presStyleIdx="1" presStyleCnt="3">
        <dgm:presLayoutVars>
          <dgm:bulletEnabled val="1"/>
        </dgm:presLayoutVars>
      </dgm:prSet>
      <dgm:spPr/>
    </dgm:pt>
    <dgm:pt modelId="{7866F453-8BD7-4593-B5A1-4B947CE7EE92}" type="pres">
      <dgm:prSet presAssocID="{C0092B50-381A-49EB-8313-BCC7A3E264F5}" presName="sibTrans" presStyleLbl="sibTrans2D1" presStyleIdx="1" presStyleCnt="2"/>
      <dgm:spPr/>
    </dgm:pt>
    <dgm:pt modelId="{46898DFB-7DAA-40BD-BBB7-6D826801D0A1}" type="pres">
      <dgm:prSet presAssocID="{C0092B50-381A-49EB-8313-BCC7A3E264F5}" presName="connectorText" presStyleLbl="sibTrans2D1" presStyleIdx="1" presStyleCnt="2"/>
      <dgm:spPr/>
    </dgm:pt>
    <dgm:pt modelId="{0D09689D-4115-4009-AAC1-675D00AAF518}" type="pres">
      <dgm:prSet presAssocID="{69E501BA-CF86-4DCA-B593-F1D166544E0E}" presName="node" presStyleLbl="node1" presStyleIdx="2" presStyleCnt="3">
        <dgm:presLayoutVars>
          <dgm:bulletEnabled val="1"/>
        </dgm:presLayoutVars>
      </dgm:prSet>
      <dgm:spPr/>
    </dgm:pt>
  </dgm:ptLst>
  <dgm:cxnLst>
    <dgm:cxn modelId="{D05D1A0E-8A07-47C7-866F-3B4E6EE00E74}" type="presOf" srcId="{9B27C82A-0B7B-4D8F-BAF9-99A4F1B03EE7}" destId="{4AA6EE22-C968-48E5-957A-1B419D7D2E52}" srcOrd="1" destOrd="0" presId="urn:microsoft.com/office/officeart/2005/8/layout/process5"/>
    <dgm:cxn modelId="{6860C95B-0CE2-4863-BA20-125D3245EE44}" srcId="{B62EFDD8-C9AE-42CF-8B26-A59475B04D32}" destId="{18196680-FE0E-4174-BAE2-794D5A0704C9}" srcOrd="0" destOrd="0" parTransId="{061483D9-4858-42D4-B4BE-F6A7192B893D}" sibTransId="{9B27C82A-0B7B-4D8F-BAF9-99A4F1B03EE7}"/>
    <dgm:cxn modelId="{D75BD05F-FCE3-407D-93F7-008875E16FC0}" type="presOf" srcId="{18196680-FE0E-4174-BAE2-794D5A0704C9}" destId="{65A81A6B-FDB1-4055-ADA0-EED6B4F3DE2E}" srcOrd="0" destOrd="0" presId="urn:microsoft.com/office/officeart/2005/8/layout/process5"/>
    <dgm:cxn modelId="{689CD358-AF7B-4959-84C0-36BC4A56A7D3}" srcId="{B62EFDD8-C9AE-42CF-8B26-A59475B04D32}" destId="{69E501BA-CF86-4DCA-B593-F1D166544E0E}" srcOrd="2" destOrd="0" parTransId="{1E964FA3-0916-44F3-85D2-7C0524590E74}" sibTransId="{F0AAAF97-55B0-43CF-8FF5-5D40B398AC8E}"/>
    <dgm:cxn modelId="{A7871F7C-4165-40FE-8D7F-6E59D2438764}" type="presOf" srcId="{69E501BA-CF86-4DCA-B593-F1D166544E0E}" destId="{0D09689D-4115-4009-AAC1-675D00AAF518}" srcOrd="0" destOrd="0" presId="urn:microsoft.com/office/officeart/2005/8/layout/process5"/>
    <dgm:cxn modelId="{40617691-DCC8-466C-B4DC-3985387E20A9}" type="presOf" srcId="{E9A6C6D7-C710-4215-9A44-761D45C41C0D}" destId="{1EED8AFD-FD96-49DA-879C-EB55DA71AF67}" srcOrd="0" destOrd="0" presId="urn:microsoft.com/office/officeart/2005/8/layout/process5"/>
    <dgm:cxn modelId="{5C482DB4-DA51-4692-BC70-ACCE31884A03}" type="presOf" srcId="{C0092B50-381A-49EB-8313-BCC7A3E264F5}" destId="{7866F453-8BD7-4593-B5A1-4B947CE7EE92}" srcOrd="0" destOrd="0" presId="urn:microsoft.com/office/officeart/2005/8/layout/process5"/>
    <dgm:cxn modelId="{B58D7FE4-4CCD-4A89-AFCE-B46E9D9C144F}" type="presOf" srcId="{9B27C82A-0B7B-4D8F-BAF9-99A4F1B03EE7}" destId="{5113A75B-7ABD-4598-94EA-D48DFE7213F8}" srcOrd="0" destOrd="0" presId="urn:microsoft.com/office/officeart/2005/8/layout/process5"/>
    <dgm:cxn modelId="{C613DFE5-8BC8-4AE9-B185-69242F1BE33B}" srcId="{B62EFDD8-C9AE-42CF-8B26-A59475B04D32}" destId="{E9A6C6D7-C710-4215-9A44-761D45C41C0D}" srcOrd="1" destOrd="0" parTransId="{5CB08167-1940-43DD-9513-A61149E09B7C}" sibTransId="{C0092B50-381A-49EB-8313-BCC7A3E264F5}"/>
    <dgm:cxn modelId="{F4F901F6-B46F-437A-B521-012644276860}" type="presOf" srcId="{C0092B50-381A-49EB-8313-BCC7A3E264F5}" destId="{46898DFB-7DAA-40BD-BBB7-6D826801D0A1}" srcOrd="1" destOrd="0" presId="urn:microsoft.com/office/officeart/2005/8/layout/process5"/>
    <dgm:cxn modelId="{32CE95F6-77E8-4FF3-A363-DCDEDAAFD16C}" type="presOf" srcId="{B62EFDD8-C9AE-42CF-8B26-A59475B04D32}" destId="{A6D6A73F-8D68-4F02-8504-8C3AEEF39E3A}" srcOrd="0" destOrd="0" presId="urn:microsoft.com/office/officeart/2005/8/layout/process5"/>
    <dgm:cxn modelId="{988685CB-CA29-4996-B084-426EE8EE8402}" type="presParOf" srcId="{A6D6A73F-8D68-4F02-8504-8C3AEEF39E3A}" destId="{65A81A6B-FDB1-4055-ADA0-EED6B4F3DE2E}" srcOrd="0" destOrd="0" presId="urn:microsoft.com/office/officeart/2005/8/layout/process5"/>
    <dgm:cxn modelId="{90F7CD30-F46B-4EC3-84CC-244E432695E0}" type="presParOf" srcId="{A6D6A73F-8D68-4F02-8504-8C3AEEF39E3A}" destId="{5113A75B-7ABD-4598-94EA-D48DFE7213F8}" srcOrd="1" destOrd="0" presId="urn:microsoft.com/office/officeart/2005/8/layout/process5"/>
    <dgm:cxn modelId="{0F5F9B60-256E-49CB-B738-EA7CEDCF8524}" type="presParOf" srcId="{5113A75B-7ABD-4598-94EA-D48DFE7213F8}" destId="{4AA6EE22-C968-48E5-957A-1B419D7D2E52}" srcOrd="0" destOrd="0" presId="urn:microsoft.com/office/officeart/2005/8/layout/process5"/>
    <dgm:cxn modelId="{D90AF5AF-52CD-4918-86C3-95EF1452B3F6}" type="presParOf" srcId="{A6D6A73F-8D68-4F02-8504-8C3AEEF39E3A}" destId="{1EED8AFD-FD96-49DA-879C-EB55DA71AF67}" srcOrd="2" destOrd="0" presId="urn:microsoft.com/office/officeart/2005/8/layout/process5"/>
    <dgm:cxn modelId="{D1E6AC06-A856-41AE-98ED-A313B96451AB}" type="presParOf" srcId="{A6D6A73F-8D68-4F02-8504-8C3AEEF39E3A}" destId="{7866F453-8BD7-4593-B5A1-4B947CE7EE92}" srcOrd="3" destOrd="0" presId="urn:microsoft.com/office/officeart/2005/8/layout/process5"/>
    <dgm:cxn modelId="{45A9F80C-17CD-4B47-B604-4AFD3BC240AB}" type="presParOf" srcId="{7866F453-8BD7-4593-B5A1-4B947CE7EE92}" destId="{46898DFB-7DAA-40BD-BBB7-6D826801D0A1}" srcOrd="0" destOrd="0" presId="urn:microsoft.com/office/officeart/2005/8/layout/process5"/>
    <dgm:cxn modelId="{F430E1A4-F26D-4B57-9927-05152F2F8F07}" type="presParOf" srcId="{A6D6A73F-8D68-4F02-8504-8C3AEEF39E3A}" destId="{0D09689D-4115-4009-AAC1-675D00AAF518}" srcOrd="4" destOrd="0" presId="urn:microsoft.com/office/officeart/2005/8/layout/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ADA8549-4296-475D-B388-F7A9B55A656D}" type="doc">
      <dgm:prSet loTypeId="urn:microsoft.com/office/officeart/2005/8/layout/process4" loCatId="process" qsTypeId="urn:microsoft.com/office/officeart/2005/8/quickstyle/simple5" qsCatId="simple" csTypeId="urn:microsoft.com/office/officeart/2005/8/colors/colorful2" csCatId="colorful"/>
      <dgm:spPr/>
      <dgm:t>
        <a:bodyPr/>
        <a:lstStyle/>
        <a:p>
          <a:endParaRPr lang="en-US"/>
        </a:p>
      </dgm:t>
    </dgm:pt>
    <dgm:pt modelId="{5834618E-2502-4C06-8228-C99D68ADED9B}">
      <dgm:prSet/>
      <dgm:spPr/>
      <dgm:t>
        <a:bodyPr/>
        <a:lstStyle/>
        <a:p>
          <a:r>
            <a:rPr lang="en-US"/>
            <a:t>Enables the engineers to pick up the tickets, work on them, enter the status of the task. They can also re-assign it to the Field Workers if they cannot resolve it from the data center.</a:t>
          </a:r>
        </a:p>
      </dgm:t>
    </dgm:pt>
    <dgm:pt modelId="{6967C7C5-0576-4399-8BAE-E5EF43867767}" type="parTrans" cxnId="{36949B1C-E85E-4193-A117-F17B7EB2E3DE}">
      <dgm:prSet/>
      <dgm:spPr/>
      <dgm:t>
        <a:bodyPr/>
        <a:lstStyle/>
        <a:p>
          <a:endParaRPr lang="en-US"/>
        </a:p>
      </dgm:t>
    </dgm:pt>
    <dgm:pt modelId="{C3822D53-9B38-49A7-97BE-F6BADE5A1B7C}" type="sibTrans" cxnId="{36949B1C-E85E-4193-A117-F17B7EB2E3DE}">
      <dgm:prSet/>
      <dgm:spPr/>
      <dgm:t>
        <a:bodyPr/>
        <a:lstStyle/>
        <a:p>
          <a:endParaRPr lang="en-US"/>
        </a:p>
      </dgm:t>
    </dgm:pt>
    <dgm:pt modelId="{18EB0289-834A-4C41-B5FD-778B1F6FA416}">
      <dgm:prSet/>
      <dgm:spPr/>
      <dgm:t>
        <a:bodyPr/>
        <a:lstStyle/>
        <a:p>
          <a:r>
            <a:rPr lang="en-US"/>
            <a:t>Login and view all the tickets assigned to him/her.</a:t>
          </a:r>
        </a:p>
      </dgm:t>
    </dgm:pt>
    <dgm:pt modelId="{852F066F-8EEE-4C8C-87DF-9F786871E3EB}" type="parTrans" cxnId="{C174F8B9-4BC8-4FCE-AD6E-A562D1E41BD2}">
      <dgm:prSet/>
      <dgm:spPr/>
      <dgm:t>
        <a:bodyPr/>
        <a:lstStyle/>
        <a:p>
          <a:endParaRPr lang="en-US"/>
        </a:p>
      </dgm:t>
    </dgm:pt>
    <dgm:pt modelId="{5A5ED66C-894C-4780-94C2-6154763387F3}" type="sibTrans" cxnId="{C174F8B9-4BC8-4FCE-AD6E-A562D1E41BD2}">
      <dgm:prSet/>
      <dgm:spPr/>
      <dgm:t>
        <a:bodyPr/>
        <a:lstStyle/>
        <a:p>
          <a:endParaRPr lang="en-US"/>
        </a:p>
      </dgm:t>
    </dgm:pt>
    <dgm:pt modelId="{083BA6F1-141B-4B2E-A113-A835E7E51656}" type="pres">
      <dgm:prSet presAssocID="{BADA8549-4296-475D-B388-F7A9B55A656D}" presName="Name0" presStyleCnt="0">
        <dgm:presLayoutVars>
          <dgm:dir/>
          <dgm:animLvl val="lvl"/>
          <dgm:resizeHandles val="exact"/>
        </dgm:presLayoutVars>
      </dgm:prSet>
      <dgm:spPr/>
    </dgm:pt>
    <dgm:pt modelId="{2F175B7B-789B-450C-A065-E942351E69F5}" type="pres">
      <dgm:prSet presAssocID="{18EB0289-834A-4C41-B5FD-778B1F6FA416}" presName="boxAndChildren" presStyleCnt="0"/>
      <dgm:spPr/>
    </dgm:pt>
    <dgm:pt modelId="{6B991BF9-7E1A-45BD-80A7-804390504829}" type="pres">
      <dgm:prSet presAssocID="{18EB0289-834A-4C41-B5FD-778B1F6FA416}" presName="parentTextBox" presStyleLbl="node1" presStyleIdx="0" presStyleCnt="2"/>
      <dgm:spPr/>
    </dgm:pt>
    <dgm:pt modelId="{A2D5A2B8-E159-4011-A95C-D653618BAFF6}" type="pres">
      <dgm:prSet presAssocID="{C3822D53-9B38-49A7-97BE-F6BADE5A1B7C}" presName="sp" presStyleCnt="0"/>
      <dgm:spPr/>
    </dgm:pt>
    <dgm:pt modelId="{CC9EEEBA-70C2-456D-97C5-A2684893A54D}" type="pres">
      <dgm:prSet presAssocID="{5834618E-2502-4C06-8228-C99D68ADED9B}" presName="arrowAndChildren" presStyleCnt="0"/>
      <dgm:spPr/>
    </dgm:pt>
    <dgm:pt modelId="{0B46D7EB-F0D2-46FD-9B35-08CC6200DB08}" type="pres">
      <dgm:prSet presAssocID="{5834618E-2502-4C06-8228-C99D68ADED9B}" presName="parentTextArrow" presStyleLbl="node1" presStyleIdx="1" presStyleCnt="2"/>
      <dgm:spPr/>
    </dgm:pt>
  </dgm:ptLst>
  <dgm:cxnLst>
    <dgm:cxn modelId="{36949B1C-E85E-4193-A117-F17B7EB2E3DE}" srcId="{BADA8549-4296-475D-B388-F7A9B55A656D}" destId="{5834618E-2502-4C06-8228-C99D68ADED9B}" srcOrd="0" destOrd="0" parTransId="{6967C7C5-0576-4399-8BAE-E5EF43867767}" sibTransId="{C3822D53-9B38-49A7-97BE-F6BADE5A1B7C}"/>
    <dgm:cxn modelId="{FD963C2F-3D35-47A0-9A6B-40C6F759AA54}" type="presOf" srcId="{18EB0289-834A-4C41-B5FD-778B1F6FA416}" destId="{6B991BF9-7E1A-45BD-80A7-804390504829}" srcOrd="0" destOrd="0" presId="urn:microsoft.com/office/officeart/2005/8/layout/process4"/>
    <dgm:cxn modelId="{C174F8B9-4BC8-4FCE-AD6E-A562D1E41BD2}" srcId="{BADA8549-4296-475D-B388-F7A9B55A656D}" destId="{18EB0289-834A-4C41-B5FD-778B1F6FA416}" srcOrd="1" destOrd="0" parTransId="{852F066F-8EEE-4C8C-87DF-9F786871E3EB}" sibTransId="{5A5ED66C-894C-4780-94C2-6154763387F3}"/>
    <dgm:cxn modelId="{02516BC6-4FCA-4E42-B652-A69151287305}" type="presOf" srcId="{5834618E-2502-4C06-8228-C99D68ADED9B}" destId="{0B46D7EB-F0D2-46FD-9B35-08CC6200DB08}" srcOrd="0" destOrd="0" presId="urn:microsoft.com/office/officeart/2005/8/layout/process4"/>
    <dgm:cxn modelId="{388C45C8-9D27-4094-A47E-48820F0A64E4}" type="presOf" srcId="{BADA8549-4296-475D-B388-F7A9B55A656D}" destId="{083BA6F1-141B-4B2E-A113-A835E7E51656}" srcOrd="0" destOrd="0" presId="urn:microsoft.com/office/officeart/2005/8/layout/process4"/>
    <dgm:cxn modelId="{FE3C4266-0899-4E05-9145-4A38B3B4BCA7}" type="presParOf" srcId="{083BA6F1-141B-4B2E-A113-A835E7E51656}" destId="{2F175B7B-789B-450C-A065-E942351E69F5}" srcOrd="0" destOrd="0" presId="urn:microsoft.com/office/officeart/2005/8/layout/process4"/>
    <dgm:cxn modelId="{54A6DE02-4D6D-4F1F-8D80-A3A612060AE7}" type="presParOf" srcId="{2F175B7B-789B-450C-A065-E942351E69F5}" destId="{6B991BF9-7E1A-45BD-80A7-804390504829}" srcOrd="0" destOrd="0" presId="urn:microsoft.com/office/officeart/2005/8/layout/process4"/>
    <dgm:cxn modelId="{CD59C92E-88AB-405F-B14A-7300B9F228C3}" type="presParOf" srcId="{083BA6F1-141B-4B2E-A113-A835E7E51656}" destId="{A2D5A2B8-E159-4011-A95C-D653618BAFF6}" srcOrd="1" destOrd="0" presId="urn:microsoft.com/office/officeart/2005/8/layout/process4"/>
    <dgm:cxn modelId="{645B1E85-6324-4627-8062-3998E255D0FB}" type="presParOf" srcId="{083BA6F1-141B-4B2E-A113-A835E7E51656}" destId="{CC9EEEBA-70C2-456D-97C5-A2684893A54D}" srcOrd="2" destOrd="0" presId="urn:microsoft.com/office/officeart/2005/8/layout/process4"/>
    <dgm:cxn modelId="{2521E9E1-C230-4F5F-A9F8-C679C8D883AB}" type="presParOf" srcId="{CC9EEEBA-70C2-456D-97C5-A2684893A54D}" destId="{0B46D7EB-F0D2-46FD-9B35-08CC6200DB08}"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B7323-23C3-4A4D-9628-43E19AEFC4FA}">
      <dsp:nvSpPr>
        <dsp:cNvPr id="0" name=""/>
        <dsp:cNvSpPr/>
      </dsp:nvSpPr>
      <dsp:spPr>
        <a:xfrm>
          <a:off x="0" y="329537"/>
          <a:ext cx="6261100" cy="378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F5914E16-50B6-4C42-B076-CEC22A5F2A74}">
      <dsp:nvSpPr>
        <dsp:cNvPr id="0" name=""/>
        <dsp:cNvSpPr/>
      </dsp:nvSpPr>
      <dsp:spPr>
        <a:xfrm>
          <a:off x="313055" y="108137"/>
          <a:ext cx="4382770" cy="4428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666750">
            <a:lnSpc>
              <a:spcPct val="90000"/>
            </a:lnSpc>
            <a:spcBef>
              <a:spcPct val="0"/>
            </a:spcBef>
            <a:spcAft>
              <a:spcPct val="35000"/>
            </a:spcAft>
            <a:buNone/>
          </a:pPr>
          <a:r>
            <a:rPr lang="en-US" sz="1500" kern="1200"/>
            <a:t>Introduction</a:t>
          </a:r>
        </a:p>
      </dsp:txBody>
      <dsp:txXfrm>
        <a:off x="334671" y="129753"/>
        <a:ext cx="4339538" cy="399568"/>
      </dsp:txXfrm>
    </dsp:sp>
    <dsp:sp modelId="{20B65D5E-65B6-48E8-81D4-978588B637B9}">
      <dsp:nvSpPr>
        <dsp:cNvPr id="0" name=""/>
        <dsp:cNvSpPr/>
      </dsp:nvSpPr>
      <dsp:spPr>
        <a:xfrm>
          <a:off x="0" y="1009937"/>
          <a:ext cx="6261100" cy="378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D54A0E6D-2C1F-447B-A1FE-CA736B2FCEC8}">
      <dsp:nvSpPr>
        <dsp:cNvPr id="0" name=""/>
        <dsp:cNvSpPr/>
      </dsp:nvSpPr>
      <dsp:spPr>
        <a:xfrm>
          <a:off x="313055" y="788537"/>
          <a:ext cx="4382770" cy="44280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666750">
            <a:lnSpc>
              <a:spcPct val="90000"/>
            </a:lnSpc>
            <a:spcBef>
              <a:spcPct val="0"/>
            </a:spcBef>
            <a:spcAft>
              <a:spcPct val="35000"/>
            </a:spcAft>
            <a:buNone/>
          </a:pPr>
          <a:r>
            <a:rPr lang="en-US" sz="1500" kern="1200"/>
            <a:t>Project  Scope</a:t>
          </a:r>
        </a:p>
      </dsp:txBody>
      <dsp:txXfrm>
        <a:off x="334671" y="810153"/>
        <a:ext cx="4339538" cy="399568"/>
      </dsp:txXfrm>
    </dsp:sp>
    <dsp:sp modelId="{747DFA30-C6C5-4927-90F8-3ECC2EDF4E94}">
      <dsp:nvSpPr>
        <dsp:cNvPr id="0" name=""/>
        <dsp:cNvSpPr/>
      </dsp:nvSpPr>
      <dsp:spPr>
        <a:xfrm>
          <a:off x="0" y="1690337"/>
          <a:ext cx="6261100" cy="378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A8490E02-BE32-42B6-8FE5-A76685D34534}">
      <dsp:nvSpPr>
        <dsp:cNvPr id="0" name=""/>
        <dsp:cNvSpPr/>
      </dsp:nvSpPr>
      <dsp:spPr>
        <a:xfrm>
          <a:off x="313055" y="1468937"/>
          <a:ext cx="4382770" cy="442800"/>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666750">
            <a:lnSpc>
              <a:spcPct val="90000"/>
            </a:lnSpc>
            <a:spcBef>
              <a:spcPct val="0"/>
            </a:spcBef>
            <a:spcAft>
              <a:spcPct val="35000"/>
            </a:spcAft>
            <a:buNone/>
          </a:pPr>
          <a:r>
            <a:rPr lang="en-US" sz="1500" kern="1200"/>
            <a:t>Tools &amp; Technologies</a:t>
          </a:r>
        </a:p>
      </dsp:txBody>
      <dsp:txXfrm>
        <a:off x="334671" y="1490553"/>
        <a:ext cx="4339538" cy="399568"/>
      </dsp:txXfrm>
    </dsp:sp>
    <dsp:sp modelId="{62D60AA2-2332-42AD-8CC2-53256CCA72F3}">
      <dsp:nvSpPr>
        <dsp:cNvPr id="0" name=""/>
        <dsp:cNvSpPr/>
      </dsp:nvSpPr>
      <dsp:spPr>
        <a:xfrm>
          <a:off x="0" y="2370737"/>
          <a:ext cx="6261100"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395090D-0F09-4C00-8D39-40A605D9872F}">
      <dsp:nvSpPr>
        <dsp:cNvPr id="0" name=""/>
        <dsp:cNvSpPr/>
      </dsp:nvSpPr>
      <dsp:spPr>
        <a:xfrm>
          <a:off x="313055" y="2149337"/>
          <a:ext cx="4382770" cy="442800"/>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666750">
            <a:lnSpc>
              <a:spcPct val="90000"/>
            </a:lnSpc>
            <a:spcBef>
              <a:spcPct val="0"/>
            </a:spcBef>
            <a:spcAft>
              <a:spcPct val="35000"/>
            </a:spcAft>
            <a:buNone/>
          </a:pPr>
          <a:r>
            <a:rPr lang="en-US" sz="1500" kern="1200"/>
            <a:t>ER Diagram</a:t>
          </a:r>
        </a:p>
      </dsp:txBody>
      <dsp:txXfrm>
        <a:off x="334671" y="2170953"/>
        <a:ext cx="4339538" cy="399568"/>
      </dsp:txXfrm>
    </dsp:sp>
    <dsp:sp modelId="{6AAD4622-FAD3-490E-94D9-687F255E3A7D}">
      <dsp:nvSpPr>
        <dsp:cNvPr id="0" name=""/>
        <dsp:cNvSpPr/>
      </dsp:nvSpPr>
      <dsp:spPr>
        <a:xfrm>
          <a:off x="0" y="3051137"/>
          <a:ext cx="6261100" cy="378000"/>
        </a:xfrm>
        <a:prstGeom prst="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D2E29EA3-E91B-4DE3-95B8-9DE84D211A93}">
      <dsp:nvSpPr>
        <dsp:cNvPr id="0" name=""/>
        <dsp:cNvSpPr/>
      </dsp:nvSpPr>
      <dsp:spPr>
        <a:xfrm>
          <a:off x="313055" y="2829737"/>
          <a:ext cx="4382770" cy="442800"/>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666750">
            <a:lnSpc>
              <a:spcPct val="90000"/>
            </a:lnSpc>
            <a:spcBef>
              <a:spcPct val="0"/>
            </a:spcBef>
            <a:spcAft>
              <a:spcPct val="35000"/>
            </a:spcAft>
            <a:buNone/>
          </a:pPr>
          <a:r>
            <a:rPr lang="en-US" sz="1500" kern="1200"/>
            <a:t>Schema</a:t>
          </a:r>
        </a:p>
      </dsp:txBody>
      <dsp:txXfrm>
        <a:off x="334671" y="2851353"/>
        <a:ext cx="4339538" cy="399568"/>
      </dsp:txXfrm>
    </dsp:sp>
    <dsp:sp modelId="{EC94B0E4-A2AE-4B9D-8423-3EBB4E44AEA2}">
      <dsp:nvSpPr>
        <dsp:cNvPr id="0" name=""/>
        <dsp:cNvSpPr/>
      </dsp:nvSpPr>
      <dsp:spPr>
        <a:xfrm>
          <a:off x="0" y="3731537"/>
          <a:ext cx="6261100" cy="378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9382BD45-A792-4550-BC54-1390AE21D339}">
      <dsp:nvSpPr>
        <dsp:cNvPr id="0" name=""/>
        <dsp:cNvSpPr/>
      </dsp:nvSpPr>
      <dsp:spPr>
        <a:xfrm>
          <a:off x="313055" y="3510137"/>
          <a:ext cx="4382770" cy="4428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666750">
            <a:lnSpc>
              <a:spcPct val="90000"/>
            </a:lnSpc>
            <a:spcBef>
              <a:spcPct val="0"/>
            </a:spcBef>
            <a:spcAft>
              <a:spcPct val="35000"/>
            </a:spcAft>
            <a:buNone/>
          </a:pPr>
          <a:r>
            <a:rPr lang="en-US" sz="1500" kern="1200"/>
            <a:t>Modules</a:t>
          </a:r>
        </a:p>
      </dsp:txBody>
      <dsp:txXfrm>
        <a:off x="334671" y="3531753"/>
        <a:ext cx="4339538" cy="399568"/>
      </dsp:txXfrm>
    </dsp:sp>
    <dsp:sp modelId="{A8D4A2A8-8937-4AC1-840F-8AF2EC2AAD89}">
      <dsp:nvSpPr>
        <dsp:cNvPr id="0" name=""/>
        <dsp:cNvSpPr/>
      </dsp:nvSpPr>
      <dsp:spPr>
        <a:xfrm>
          <a:off x="0" y="4411937"/>
          <a:ext cx="6261100" cy="378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D9117374-9D6A-48E0-8225-86A71A05FBD2}">
      <dsp:nvSpPr>
        <dsp:cNvPr id="0" name=""/>
        <dsp:cNvSpPr/>
      </dsp:nvSpPr>
      <dsp:spPr>
        <a:xfrm>
          <a:off x="313055" y="4190537"/>
          <a:ext cx="4382770" cy="44280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666750">
            <a:lnSpc>
              <a:spcPct val="90000"/>
            </a:lnSpc>
            <a:spcBef>
              <a:spcPct val="0"/>
            </a:spcBef>
            <a:spcAft>
              <a:spcPct val="35000"/>
            </a:spcAft>
            <a:buNone/>
          </a:pPr>
          <a:r>
            <a:rPr lang="en-US" sz="1500" kern="1200"/>
            <a:t>Output</a:t>
          </a:r>
        </a:p>
      </dsp:txBody>
      <dsp:txXfrm>
        <a:off x="334671" y="4212153"/>
        <a:ext cx="4339538" cy="399568"/>
      </dsp:txXfrm>
    </dsp:sp>
    <dsp:sp modelId="{DE980E21-962B-462C-9F90-97A8350A59CF}">
      <dsp:nvSpPr>
        <dsp:cNvPr id="0" name=""/>
        <dsp:cNvSpPr/>
      </dsp:nvSpPr>
      <dsp:spPr>
        <a:xfrm>
          <a:off x="0" y="5092337"/>
          <a:ext cx="6261100" cy="378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15A724F4-A7DB-46D5-98C8-81FE9379CB4A}">
      <dsp:nvSpPr>
        <dsp:cNvPr id="0" name=""/>
        <dsp:cNvSpPr/>
      </dsp:nvSpPr>
      <dsp:spPr>
        <a:xfrm>
          <a:off x="313055" y="4870937"/>
          <a:ext cx="4382770" cy="442800"/>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666750">
            <a:lnSpc>
              <a:spcPct val="90000"/>
            </a:lnSpc>
            <a:spcBef>
              <a:spcPct val="0"/>
            </a:spcBef>
            <a:spcAft>
              <a:spcPct val="35000"/>
            </a:spcAft>
            <a:buNone/>
          </a:pPr>
          <a:r>
            <a:rPr lang="en-US" sz="1500" kern="1200"/>
            <a:t>Conclusion</a:t>
          </a:r>
        </a:p>
      </dsp:txBody>
      <dsp:txXfrm>
        <a:off x="334671" y="4892553"/>
        <a:ext cx="4339538" cy="3995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29C71-9366-49BA-AA03-717277AB2A8B}">
      <dsp:nvSpPr>
        <dsp:cNvPr id="0" name=""/>
        <dsp:cNvSpPr/>
      </dsp:nvSpPr>
      <dsp:spPr>
        <a:xfrm>
          <a:off x="0" y="1757"/>
          <a:ext cx="10830641"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8C1A95A-5FE0-45F3-BCBA-65191C30B5A1}">
      <dsp:nvSpPr>
        <dsp:cNvPr id="0" name=""/>
        <dsp:cNvSpPr/>
      </dsp:nvSpPr>
      <dsp:spPr>
        <a:xfrm>
          <a:off x="0" y="1757"/>
          <a:ext cx="10830641" cy="59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REQUEST MAPPING</a:t>
          </a:r>
        </a:p>
      </dsp:txBody>
      <dsp:txXfrm>
        <a:off x="0" y="1757"/>
        <a:ext cx="10830641" cy="599224"/>
      </dsp:txXfrm>
    </dsp:sp>
    <dsp:sp modelId="{3B2111B1-82E1-4CF0-93A9-BB8A5D4D375E}">
      <dsp:nvSpPr>
        <dsp:cNvPr id="0" name=""/>
        <dsp:cNvSpPr/>
      </dsp:nvSpPr>
      <dsp:spPr>
        <a:xfrm>
          <a:off x="0" y="600982"/>
          <a:ext cx="10830641"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4E40323-0818-4975-B478-8F2A9E63A570}">
      <dsp:nvSpPr>
        <dsp:cNvPr id="0" name=""/>
        <dsp:cNvSpPr/>
      </dsp:nvSpPr>
      <dsp:spPr>
        <a:xfrm>
          <a:off x="0" y="600982"/>
          <a:ext cx="10830641" cy="59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AUTO WIRED</a:t>
          </a:r>
        </a:p>
      </dsp:txBody>
      <dsp:txXfrm>
        <a:off x="0" y="600982"/>
        <a:ext cx="10830641" cy="599224"/>
      </dsp:txXfrm>
    </dsp:sp>
    <dsp:sp modelId="{2579CD9B-B4A3-4369-972A-9DD75C9C898B}">
      <dsp:nvSpPr>
        <dsp:cNvPr id="0" name=""/>
        <dsp:cNvSpPr/>
      </dsp:nvSpPr>
      <dsp:spPr>
        <a:xfrm>
          <a:off x="0" y="1200206"/>
          <a:ext cx="10830641"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8F7B549-C722-479C-90B1-CA9A19EAF2B6}">
      <dsp:nvSpPr>
        <dsp:cNvPr id="0" name=""/>
        <dsp:cNvSpPr/>
      </dsp:nvSpPr>
      <dsp:spPr>
        <a:xfrm>
          <a:off x="0" y="1200206"/>
          <a:ext cx="10830641" cy="59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POST MAPPING</a:t>
          </a:r>
        </a:p>
      </dsp:txBody>
      <dsp:txXfrm>
        <a:off x="0" y="1200206"/>
        <a:ext cx="10830641" cy="599224"/>
      </dsp:txXfrm>
    </dsp:sp>
    <dsp:sp modelId="{D57CE22C-903F-40D0-B795-BB77DC63D46D}">
      <dsp:nvSpPr>
        <dsp:cNvPr id="0" name=""/>
        <dsp:cNvSpPr/>
      </dsp:nvSpPr>
      <dsp:spPr>
        <a:xfrm>
          <a:off x="0" y="1799431"/>
          <a:ext cx="10830641"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1C76C84-725F-4806-B634-89E98964F79B}">
      <dsp:nvSpPr>
        <dsp:cNvPr id="0" name=""/>
        <dsp:cNvSpPr/>
      </dsp:nvSpPr>
      <dsp:spPr>
        <a:xfrm>
          <a:off x="0" y="1799431"/>
          <a:ext cx="10830641" cy="59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GET MAPPING</a:t>
          </a:r>
        </a:p>
      </dsp:txBody>
      <dsp:txXfrm>
        <a:off x="0" y="1799431"/>
        <a:ext cx="10830641" cy="599224"/>
      </dsp:txXfrm>
    </dsp:sp>
    <dsp:sp modelId="{D275529A-3728-4A3B-AAC3-01D73D2CF9CE}">
      <dsp:nvSpPr>
        <dsp:cNvPr id="0" name=""/>
        <dsp:cNvSpPr/>
      </dsp:nvSpPr>
      <dsp:spPr>
        <a:xfrm>
          <a:off x="0" y="2398656"/>
          <a:ext cx="10830641"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92B2A62-3BCF-425C-989C-14A37EC1516E}">
      <dsp:nvSpPr>
        <dsp:cNvPr id="0" name=""/>
        <dsp:cNvSpPr/>
      </dsp:nvSpPr>
      <dsp:spPr>
        <a:xfrm>
          <a:off x="0" y="2398656"/>
          <a:ext cx="10830641" cy="59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DELETE MAPPING</a:t>
          </a:r>
        </a:p>
      </dsp:txBody>
      <dsp:txXfrm>
        <a:off x="0" y="2398656"/>
        <a:ext cx="10830641" cy="599224"/>
      </dsp:txXfrm>
    </dsp:sp>
    <dsp:sp modelId="{1F5C1F15-6990-4580-A4A6-0FF579C20744}">
      <dsp:nvSpPr>
        <dsp:cNvPr id="0" name=""/>
        <dsp:cNvSpPr/>
      </dsp:nvSpPr>
      <dsp:spPr>
        <a:xfrm>
          <a:off x="0" y="2997880"/>
          <a:ext cx="10830641"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7B469FB-CC6D-4029-B727-0ACA091C509B}">
      <dsp:nvSpPr>
        <dsp:cNvPr id="0" name=""/>
        <dsp:cNvSpPr/>
      </dsp:nvSpPr>
      <dsp:spPr>
        <a:xfrm>
          <a:off x="0" y="2997880"/>
          <a:ext cx="10830641" cy="59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PUT MAPPING</a:t>
          </a:r>
        </a:p>
      </dsp:txBody>
      <dsp:txXfrm>
        <a:off x="0" y="2997880"/>
        <a:ext cx="10830641" cy="5992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3C091-4E54-4A84-9337-D5D8EFCF5AF3}">
      <dsp:nvSpPr>
        <dsp:cNvPr id="0" name=""/>
        <dsp:cNvSpPr/>
      </dsp:nvSpPr>
      <dsp:spPr>
        <a:xfrm>
          <a:off x="561180" y="292157"/>
          <a:ext cx="1749937" cy="1749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4B9D93-1347-4EED-9464-6BE6DEB62DF4}">
      <dsp:nvSpPr>
        <dsp:cNvPr id="0" name=""/>
        <dsp:cNvSpPr/>
      </dsp:nvSpPr>
      <dsp:spPr>
        <a:xfrm>
          <a:off x="934117" y="665095"/>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346712-A01C-4525-B950-0432231F27A5}">
      <dsp:nvSpPr>
        <dsp:cNvPr id="0" name=""/>
        <dsp:cNvSpPr/>
      </dsp:nvSpPr>
      <dsp:spPr>
        <a:xfrm>
          <a:off x="1774" y="2587158"/>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THIS APPLICATION AUTOMATES MANUAL TASKS BY MANAGING ALL RECORDS OF CUSTOMER, MANAGER AND ENGINEER.</a:t>
          </a:r>
        </a:p>
      </dsp:txBody>
      <dsp:txXfrm>
        <a:off x="1774" y="2587158"/>
        <a:ext cx="2868750" cy="720000"/>
      </dsp:txXfrm>
    </dsp:sp>
    <dsp:sp modelId="{D73A10EC-E345-4DE5-B27D-10B4A5299891}">
      <dsp:nvSpPr>
        <dsp:cNvPr id="0" name=""/>
        <dsp:cNvSpPr/>
      </dsp:nvSpPr>
      <dsp:spPr>
        <a:xfrm>
          <a:off x="3931961" y="292157"/>
          <a:ext cx="1749937" cy="1749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E4F6AA-20C2-4F30-800A-B3D8F77BE215}">
      <dsp:nvSpPr>
        <dsp:cNvPr id="0" name=""/>
        <dsp:cNvSpPr/>
      </dsp:nvSpPr>
      <dsp:spPr>
        <a:xfrm>
          <a:off x="4304899" y="665095"/>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62E94F-FB54-427C-9073-CEB1E311EE9B}">
      <dsp:nvSpPr>
        <dsp:cNvPr id="0" name=""/>
        <dsp:cNvSpPr/>
      </dsp:nvSpPr>
      <dsp:spPr>
        <a:xfrm>
          <a:off x="3372555" y="2587158"/>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THIS COMPLAINT REDRESSAL SYSTEM CAN REDUCE THE EFFORTS OF HUMAN POWER.</a:t>
          </a:r>
        </a:p>
      </dsp:txBody>
      <dsp:txXfrm>
        <a:off x="3372555" y="2587158"/>
        <a:ext cx="2868750" cy="720000"/>
      </dsp:txXfrm>
    </dsp:sp>
    <dsp:sp modelId="{58AF8241-4ED3-4AC3-8F29-3F5A353EDEF0}">
      <dsp:nvSpPr>
        <dsp:cNvPr id="0" name=""/>
        <dsp:cNvSpPr/>
      </dsp:nvSpPr>
      <dsp:spPr>
        <a:xfrm>
          <a:off x="7302743" y="292157"/>
          <a:ext cx="1749937" cy="1749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7D4D5-4EAE-4828-B91B-FDD3FB2C59B8}">
      <dsp:nvSpPr>
        <dsp:cNvPr id="0" name=""/>
        <dsp:cNvSpPr/>
      </dsp:nvSpPr>
      <dsp:spPr>
        <a:xfrm>
          <a:off x="7675680" y="665095"/>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2E043E-3EC3-45B4-ABB2-48DD3BBD7411}">
      <dsp:nvSpPr>
        <dsp:cNvPr id="0" name=""/>
        <dsp:cNvSpPr/>
      </dsp:nvSpPr>
      <dsp:spPr>
        <a:xfrm>
          <a:off x="6743336" y="2587158"/>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THIS HELPS TO INCREASE BUSINESS.</a:t>
          </a:r>
        </a:p>
      </dsp:txBody>
      <dsp:txXfrm>
        <a:off x="6743336" y="2587158"/>
        <a:ext cx="28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AC01E-DA28-4438-8AA1-A140BDFF3C5E}">
      <dsp:nvSpPr>
        <dsp:cNvPr id="0" name=""/>
        <dsp:cNvSpPr/>
      </dsp:nvSpPr>
      <dsp:spPr>
        <a:xfrm>
          <a:off x="0" y="0"/>
          <a:ext cx="8339593" cy="647795"/>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main objective of this Complaint Redressal system is to focus on the issues related to customer.</a:t>
          </a:r>
        </a:p>
      </dsp:txBody>
      <dsp:txXfrm>
        <a:off x="18973" y="18973"/>
        <a:ext cx="7564780" cy="609849"/>
      </dsp:txXfrm>
    </dsp:sp>
    <dsp:sp modelId="{F7A77CBD-E26A-42A1-A52A-FC52A4D3BBCB}">
      <dsp:nvSpPr>
        <dsp:cNvPr id="0" name=""/>
        <dsp:cNvSpPr/>
      </dsp:nvSpPr>
      <dsp:spPr>
        <a:xfrm>
          <a:off x="622761" y="737766"/>
          <a:ext cx="8339593" cy="647795"/>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Redressal approach through tickets and complaint forms.</a:t>
          </a:r>
        </a:p>
      </dsp:txBody>
      <dsp:txXfrm>
        <a:off x="641734" y="756739"/>
        <a:ext cx="7257818" cy="609849"/>
      </dsp:txXfrm>
    </dsp:sp>
    <dsp:sp modelId="{B98C81CB-35CB-4C90-A17B-55933F6D17D7}">
      <dsp:nvSpPr>
        <dsp:cNvPr id="0" name=""/>
        <dsp:cNvSpPr/>
      </dsp:nvSpPr>
      <dsp:spPr>
        <a:xfrm>
          <a:off x="1245523" y="1475533"/>
          <a:ext cx="8339593" cy="647795"/>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objective of the complaints redressal system is to make complaints easier to coordinate, monitor, track and resolve, and to provide company with an effective tool to identify and target problem areas, monitor complaints handling performance and make business improvements.</a:t>
          </a:r>
        </a:p>
      </dsp:txBody>
      <dsp:txXfrm>
        <a:off x="1264496" y="1494506"/>
        <a:ext cx="7257818" cy="609849"/>
      </dsp:txXfrm>
    </dsp:sp>
    <dsp:sp modelId="{F86FD7B5-9304-4B86-AAE5-377462C8C6A6}">
      <dsp:nvSpPr>
        <dsp:cNvPr id="0" name=""/>
        <dsp:cNvSpPr/>
      </dsp:nvSpPr>
      <dsp:spPr>
        <a:xfrm>
          <a:off x="1868285" y="2213300"/>
          <a:ext cx="8339593" cy="647795"/>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Customer complaints systems improve customers' experiences of dealing with your organisation and reduce the risk of reputational damage from a customer who does not believe they have been dealt with fairly.</a:t>
          </a:r>
        </a:p>
      </dsp:txBody>
      <dsp:txXfrm>
        <a:off x="1887258" y="2232273"/>
        <a:ext cx="7257818" cy="609849"/>
      </dsp:txXfrm>
    </dsp:sp>
    <dsp:sp modelId="{A24D1E04-AD38-479E-B9CB-BE48B9ED0244}">
      <dsp:nvSpPr>
        <dsp:cNvPr id="0" name=""/>
        <dsp:cNvSpPr/>
      </dsp:nvSpPr>
      <dsp:spPr>
        <a:xfrm>
          <a:off x="2491047" y="2951067"/>
          <a:ext cx="8339593" cy="647795"/>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Complaint redressal is a set of procedures used in organisations to address complaints and resolve disputes.</a:t>
          </a:r>
        </a:p>
      </dsp:txBody>
      <dsp:txXfrm>
        <a:off x="2510020" y="2970040"/>
        <a:ext cx="7257818" cy="609849"/>
      </dsp:txXfrm>
    </dsp:sp>
    <dsp:sp modelId="{BF529CE4-BF8F-418B-99C6-1F754F19D95B}">
      <dsp:nvSpPr>
        <dsp:cNvPr id="0" name=""/>
        <dsp:cNvSpPr/>
      </dsp:nvSpPr>
      <dsp:spPr>
        <a:xfrm>
          <a:off x="7918526" y="473250"/>
          <a:ext cx="421066" cy="421066"/>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013266" y="473250"/>
        <a:ext cx="231586" cy="316852"/>
      </dsp:txXfrm>
    </dsp:sp>
    <dsp:sp modelId="{53DDBFD1-7954-4E13-8BE8-BD1EDC8C942F}">
      <dsp:nvSpPr>
        <dsp:cNvPr id="0" name=""/>
        <dsp:cNvSpPr/>
      </dsp:nvSpPr>
      <dsp:spPr>
        <a:xfrm>
          <a:off x="8541288" y="1211017"/>
          <a:ext cx="421066" cy="421066"/>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636028" y="1211017"/>
        <a:ext cx="231586" cy="316852"/>
      </dsp:txXfrm>
    </dsp:sp>
    <dsp:sp modelId="{D8DAE6F7-209D-454F-9D15-0D1519510FD5}">
      <dsp:nvSpPr>
        <dsp:cNvPr id="0" name=""/>
        <dsp:cNvSpPr/>
      </dsp:nvSpPr>
      <dsp:spPr>
        <a:xfrm>
          <a:off x="9164050" y="1937987"/>
          <a:ext cx="421066" cy="421066"/>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258790" y="1937987"/>
        <a:ext cx="231586" cy="316852"/>
      </dsp:txXfrm>
    </dsp:sp>
    <dsp:sp modelId="{5ED3B677-4F45-4F92-9535-2FFB806598D2}">
      <dsp:nvSpPr>
        <dsp:cNvPr id="0" name=""/>
        <dsp:cNvSpPr/>
      </dsp:nvSpPr>
      <dsp:spPr>
        <a:xfrm>
          <a:off x="9786812" y="2682952"/>
          <a:ext cx="421066" cy="421066"/>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881552" y="2682952"/>
        <a:ext cx="231586" cy="316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D789A-68FA-4478-B9C5-88FFC8D6E6AF}">
      <dsp:nvSpPr>
        <dsp:cNvPr id="0" name=""/>
        <dsp:cNvSpPr/>
      </dsp:nvSpPr>
      <dsp:spPr>
        <a:xfrm>
          <a:off x="989988" y="1640"/>
          <a:ext cx="2765832" cy="1659499"/>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Receive daily complain from customer.</a:t>
          </a:r>
        </a:p>
      </dsp:txBody>
      <dsp:txXfrm>
        <a:off x="989988" y="1640"/>
        <a:ext cx="2765832" cy="1659499"/>
      </dsp:txXfrm>
    </dsp:sp>
    <dsp:sp modelId="{D1F33B68-C598-4612-948F-330FF2DDD2C6}">
      <dsp:nvSpPr>
        <dsp:cNvPr id="0" name=""/>
        <dsp:cNvSpPr/>
      </dsp:nvSpPr>
      <dsp:spPr>
        <a:xfrm>
          <a:off x="4032404" y="1640"/>
          <a:ext cx="2765832" cy="1659499"/>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Allow customer to registered and obtain username and password to login into the system and lodge in their complain and view previous complain.</a:t>
          </a:r>
        </a:p>
      </dsp:txBody>
      <dsp:txXfrm>
        <a:off x="4032404" y="1640"/>
        <a:ext cx="2765832" cy="1659499"/>
      </dsp:txXfrm>
    </dsp:sp>
    <dsp:sp modelId="{0C569D51-95F9-4E4D-B2F0-22663C7490A3}">
      <dsp:nvSpPr>
        <dsp:cNvPr id="0" name=""/>
        <dsp:cNvSpPr/>
      </dsp:nvSpPr>
      <dsp:spPr>
        <a:xfrm>
          <a:off x="7074820" y="1640"/>
          <a:ext cx="2765832" cy="1659499"/>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This Complaint Redressal System can reduce the efforts of human power.</a:t>
          </a:r>
        </a:p>
      </dsp:txBody>
      <dsp:txXfrm>
        <a:off x="7074820" y="1640"/>
        <a:ext cx="2765832" cy="1659499"/>
      </dsp:txXfrm>
    </dsp:sp>
    <dsp:sp modelId="{6172268A-B97C-4A7F-AF6F-06ACD276B33E}">
      <dsp:nvSpPr>
        <dsp:cNvPr id="0" name=""/>
        <dsp:cNvSpPr/>
      </dsp:nvSpPr>
      <dsp:spPr>
        <a:xfrm>
          <a:off x="2511196" y="1937723"/>
          <a:ext cx="2765832" cy="1659499"/>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This application automates manual tasks by managing all records.</a:t>
          </a:r>
        </a:p>
      </dsp:txBody>
      <dsp:txXfrm>
        <a:off x="2511196" y="1937723"/>
        <a:ext cx="2765832" cy="1659499"/>
      </dsp:txXfrm>
    </dsp:sp>
    <dsp:sp modelId="{B4F1425C-28C1-404E-A30C-47900299E160}">
      <dsp:nvSpPr>
        <dsp:cNvPr id="0" name=""/>
        <dsp:cNvSpPr/>
      </dsp:nvSpPr>
      <dsp:spPr>
        <a:xfrm>
          <a:off x="5553612" y="1937723"/>
          <a:ext cx="2765832" cy="1659499"/>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It is a web-based application for maintaining records.</a:t>
          </a:r>
        </a:p>
      </dsp:txBody>
      <dsp:txXfrm>
        <a:off x="5553612" y="1937723"/>
        <a:ext cx="2765832" cy="16594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F7287-7FDC-4061-9BC9-0F3A195674BB}">
      <dsp:nvSpPr>
        <dsp:cNvPr id="0" name=""/>
        <dsp:cNvSpPr/>
      </dsp:nvSpPr>
      <dsp:spPr>
        <a:xfrm>
          <a:off x="0" y="264391"/>
          <a:ext cx="10830641" cy="403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6B07F970-D14D-4F09-B1CA-F81EA1188689}">
      <dsp:nvSpPr>
        <dsp:cNvPr id="0" name=""/>
        <dsp:cNvSpPr/>
      </dsp:nvSpPr>
      <dsp:spPr>
        <a:xfrm>
          <a:off x="541532" y="28231"/>
          <a:ext cx="7581448" cy="47232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6561" tIns="0" rIns="286561" bIns="0" numCol="1" spcCol="1270" anchor="ctr" anchorCtr="0">
          <a:noAutofit/>
        </a:bodyPr>
        <a:lstStyle/>
        <a:p>
          <a:pPr marL="0" lvl="0" indent="0" algn="l" defTabSz="711200">
            <a:lnSpc>
              <a:spcPct val="90000"/>
            </a:lnSpc>
            <a:spcBef>
              <a:spcPct val="0"/>
            </a:spcBef>
            <a:spcAft>
              <a:spcPct val="35000"/>
            </a:spcAft>
            <a:buNone/>
          </a:pPr>
          <a:r>
            <a:rPr lang="en-US" sz="1600" kern="1200" dirty="0"/>
            <a:t>FRONT END : Angular</a:t>
          </a:r>
        </a:p>
      </dsp:txBody>
      <dsp:txXfrm>
        <a:off x="564589" y="51288"/>
        <a:ext cx="7535334" cy="426206"/>
      </dsp:txXfrm>
    </dsp:sp>
    <dsp:sp modelId="{22D5A30D-E839-41B0-B896-059434DF043E}">
      <dsp:nvSpPr>
        <dsp:cNvPr id="0" name=""/>
        <dsp:cNvSpPr/>
      </dsp:nvSpPr>
      <dsp:spPr>
        <a:xfrm>
          <a:off x="0" y="990151"/>
          <a:ext cx="10830641" cy="4032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4D5D0B6A-E2AD-4131-8642-5497A4B233B6}">
      <dsp:nvSpPr>
        <dsp:cNvPr id="0" name=""/>
        <dsp:cNvSpPr/>
      </dsp:nvSpPr>
      <dsp:spPr>
        <a:xfrm>
          <a:off x="541532" y="753991"/>
          <a:ext cx="7581448" cy="47232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6561" tIns="0" rIns="286561" bIns="0" numCol="1" spcCol="1270" anchor="ctr" anchorCtr="0">
          <a:noAutofit/>
        </a:bodyPr>
        <a:lstStyle/>
        <a:p>
          <a:pPr marL="0" lvl="0" indent="0" algn="l" defTabSz="711200" rtl="0">
            <a:lnSpc>
              <a:spcPct val="90000"/>
            </a:lnSpc>
            <a:spcBef>
              <a:spcPct val="0"/>
            </a:spcBef>
            <a:spcAft>
              <a:spcPct val="35000"/>
            </a:spcAft>
            <a:buNone/>
          </a:pPr>
          <a:r>
            <a:rPr lang="en-US" sz="1600" kern="1200" dirty="0"/>
            <a:t>BACK END : My SQL</a:t>
          </a:r>
          <a:r>
            <a:rPr lang="en-US" sz="1600" kern="1200" dirty="0">
              <a:latin typeface="Trebuchet MS" panose="020B0603020202020204"/>
            </a:rPr>
            <a:t>, </a:t>
          </a:r>
          <a:r>
            <a:rPr lang="en-US" sz="1600" kern="1200" dirty="0"/>
            <a:t> Hibernate</a:t>
          </a:r>
          <a:endParaRPr lang="en-US" sz="1600" kern="1200" dirty="0">
            <a:latin typeface="Trebuchet MS" panose="020B0603020202020204"/>
          </a:endParaRPr>
        </a:p>
      </dsp:txBody>
      <dsp:txXfrm>
        <a:off x="564589" y="777048"/>
        <a:ext cx="7535334" cy="426206"/>
      </dsp:txXfrm>
    </dsp:sp>
    <dsp:sp modelId="{BE8FA863-A10C-4162-8C5D-B4BC5ACD0B92}">
      <dsp:nvSpPr>
        <dsp:cNvPr id="0" name=""/>
        <dsp:cNvSpPr/>
      </dsp:nvSpPr>
      <dsp:spPr>
        <a:xfrm>
          <a:off x="0" y="1715911"/>
          <a:ext cx="10830641" cy="4032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A5D39EC7-DFCB-4894-A776-ADB64123D01F}">
      <dsp:nvSpPr>
        <dsp:cNvPr id="0" name=""/>
        <dsp:cNvSpPr/>
      </dsp:nvSpPr>
      <dsp:spPr>
        <a:xfrm>
          <a:off x="541532" y="1479751"/>
          <a:ext cx="7581448" cy="472320"/>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6561" tIns="0" rIns="286561" bIns="0" numCol="1" spcCol="1270" anchor="ctr" anchorCtr="0">
          <a:noAutofit/>
        </a:bodyPr>
        <a:lstStyle/>
        <a:p>
          <a:pPr marL="0" lvl="0" indent="0" algn="l" defTabSz="711200">
            <a:lnSpc>
              <a:spcPct val="90000"/>
            </a:lnSpc>
            <a:spcBef>
              <a:spcPct val="0"/>
            </a:spcBef>
            <a:spcAft>
              <a:spcPct val="35000"/>
            </a:spcAft>
            <a:buNone/>
          </a:pPr>
          <a:r>
            <a:rPr lang="en-US" sz="1600" kern="1200" dirty="0"/>
            <a:t>SERVER SIDE : Spring boot</a:t>
          </a:r>
        </a:p>
      </dsp:txBody>
      <dsp:txXfrm>
        <a:off x="564589" y="1502808"/>
        <a:ext cx="7535334" cy="426206"/>
      </dsp:txXfrm>
    </dsp:sp>
    <dsp:sp modelId="{8A2E0908-9E76-441C-92D5-FC724215D56B}">
      <dsp:nvSpPr>
        <dsp:cNvPr id="0" name=""/>
        <dsp:cNvSpPr/>
      </dsp:nvSpPr>
      <dsp:spPr>
        <a:xfrm>
          <a:off x="0" y="2441671"/>
          <a:ext cx="10830641"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68D6AC30-9994-4FA3-AD8E-AE79ED3AF3DD}">
      <dsp:nvSpPr>
        <dsp:cNvPr id="0" name=""/>
        <dsp:cNvSpPr/>
      </dsp:nvSpPr>
      <dsp:spPr>
        <a:xfrm>
          <a:off x="541532" y="2205511"/>
          <a:ext cx="7581448" cy="472320"/>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6561" tIns="0" rIns="286561" bIns="0" numCol="1" spcCol="1270" anchor="ctr" anchorCtr="0">
          <a:noAutofit/>
        </a:bodyPr>
        <a:lstStyle/>
        <a:p>
          <a:pPr marL="0" lvl="0" indent="0" algn="l" defTabSz="711200">
            <a:lnSpc>
              <a:spcPct val="90000"/>
            </a:lnSpc>
            <a:spcBef>
              <a:spcPct val="0"/>
            </a:spcBef>
            <a:spcAft>
              <a:spcPct val="35000"/>
            </a:spcAft>
            <a:buNone/>
          </a:pPr>
          <a:r>
            <a:rPr lang="en-US" sz="1600" kern="1200" dirty="0"/>
            <a:t>SERVER : Apache Tomcat </a:t>
          </a:r>
        </a:p>
      </dsp:txBody>
      <dsp:txXfrm>
        <a:off x="564589" y="2228568"/>
        <a:ext cx="7535334" cy="426206"/>
      </dsp:txXfrm>
    </dsp:sp>
    <dsp:sp modelId="{4444980D-5732-4902-B96C-7A45D28F4090}">
      <dsp:nvSpPr>
        <dsp:cNvPr id="0" name=""/>
        <dsp:cNvSpPr/>
      </dsp:nvSpPr>
      <dsp:spPr>
        <a:xfrm>
          <a:off x="0" y="3167431"/>
          <a:ext cx="10830641" cy="403200"/>
        </a:xfrm>
        <a:prstGeom prst="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F5EB6E6F-8681-4CA4-9389-8FD38838D72F}">
      <dsp:nvSpPr>
        <dsp:cNvPr id="0" name=""/>
        <dsp:cNvSpPr/>
      </dsp:nvSpPr>
      <dsp:spPr>
        <a:xfrm>
          <a:off x="541532" y="2931271"/>
          <a:ext cx="7581448" cy="472320"/>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6561" tIns="0" rIns="286561" bIns="0" numCol="1" spcCol="1270" anchor="ctr" anchorCtr="0">
          <a:noAutofit/>
        </a:bodyPr>
        <a:lstStyle/>
        <a:p>
          <a:pPr marL="0" lvl="0" indent="0" algn="l" defTabSz="711200">
            <a:lnSpc>
              <a:spcPct val="90000"/>
            </a:lnSpc>
            <a:spcBef>
              <a:spcPct val="0"/>
            </a:spcBef>
            <a:spcAft>
              <a:spcPct val="35000"/>
            </a:spcAft>
            <a:buNone/>
          </a:pPr>
          <a:r>
            <a:rPr lang="en-US" sz="1600" kern="1200" dirty="0"/>
            <a:t>TESTING : Postman</a:t>
          </a:r>
        </a:p>
      </dsp:txBody>
      <dsp:txXfrm>
        <a:off x="564589" y="2954328"/>
        <a:ext cx="7535334"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D5AC2-ED40-4B0D-875B-A5E6E5209BD9}">
      <dsp:nvSpPr>
        <dsp:cNvPr id="0" name=""/>
        <dsp:cNvSpPr/>
      </dsp:nvSpPr>
      <dsp:spPr>
        <a:xfrm>
          <a:off x="744116" y="834935"/>
          <a:ext cx="919882" cy="919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A20C71-6E70-4C2E-9634-0F307AF2A146}">
      <dsp:nvSpPr>
        <dsp:cNvPr id="0" name=""/>
        <dsp:cNvSpPr/>
      </dsp:nvSpPr>
      <dsp:spPr>
        <a:xfrm>
          <a:off x="181966" y="2044380"/>
          <a:ext cx="2044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Admin</a:t>
          </a:r>
        </a:p>
      </dsp:txBody>
      <dsp:txXfrm>
        <a:off x="181966" y="2044380"/>
        <a:ext cx="2044183" cy="720000"/>
      </dsp:txXfrm>
    </dsp:sp>
    <dsp:sp modelId="{7074F541-F2D6-4562-8214-95525165E080}">
      <dsp:nvSpPr>
        <dsp:cNvPr id="0" name=""/>
        <dsp:cNvSpPr/>
      </dsp:nvSpPr>
      <dsp:spPr>
        <a:xfrm>
          <a:off x="3146031" y="834935"/>
          <a:ext cx="919882" cy="919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20C7F2-867E-4EBB-A635-7625064DAEF6}">
      <dsp:nvSpPr>
        <dsp:cNvPr id="0" name=""/>
        <dsp:cNvSpPr/>
      </dsp:nvSpPr>
      <dsp:spPr>
        <a:xfrm>
          <a:off x="2583881" y="2044380"/>
          <a:ext cx="2044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Customer</a:t>
          </a:r>
        </a:p>
      </dsp:txBody>
      <dsp:txXfrm>
        <a:off x="2583881" y="2044380"/>
        <a:ext cx="2044183" cy="720000"/>
      </dsp:txXfrm>
    </dsp:sp>
    <dsp:sp modelId="{463A262D-97FD-4BF3-A347-9A10BE9A0428}">
      <dsp:nvSpPr>
        <dsp:cNvPr id="0" name=""/>
        <dsp:cNvSpPr/>
      </dsp:nvSpPr>
      <dsp:spPr>
        <a:xfrm>
          <a:off x="5547946" y="834935"/>
          <a:ext cx="919882" cy="919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261890-45FD-4D8C-89DE-2EE5C6A51712}">
      <dsp:nvSpPr>
        <dsp:cNvPr id="0" name=""/>
        <dsp:cNvSpPr/>
      </dsp:nvSpPr>
      <dsp:spPr>
        <a:xfrm>
          <a:off x="4985796" y="2044380"/>
          <a:ext cx="2044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Manager</a:t>
          </a:r>
        </a:p>
      </dsp:txBody>
      <dsp:txXfrm>
        <a:off x="4985796" y="2044380"/>
        <a:ext cx="2044183" cy="720000"/>
      </dsp:txXfrm>
    </dsp:sp>
    <dsp:sp modelId="{4598CB99-4E78-4514-8D35-DCF5E985A223}">
      <dsp:nvSpPr>
        <dsp:cNvPr id="0" name=""/>
        <dsp:cNvSpPr/>
      </dsp:nvSpPr>
      <dsp:spPr>
        <a:xfrm>
          <a:off x="7949862" y="834935"/>
          <a:ext cx="919882" cy="919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DD3FE-A806-4325-BFBA-102EE8E9401B}">
      <dsp:nvSpPr>
        <dsp:cNvPr id="0" name=""/>
        <dsp:cNvSpPr/>
      </dsp:nvSpPr>
      <dsp:spPr>
        <a:xfrm>
          <a:off x="7387711" y="2044380"/>
          <a:ext cx="2044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Engineer</a:t>
          </a:r>
        </a:p>
      </dsp:txBody>
      <dsp:txXfrm>
        <a:off x="7387711" y="2044380"/>
        <a:ext cx="2044183"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EB023-8CE7-4514-AC5B-269C32E2C6D6}">
      <dsp:nvSpPr>
        <dsp:cNvPr id="0" name=""/>
        <dsp:cNvSpPr/>
      </dsp:nvSpPr>
      <dsp:spPr>
        <a:xfrm>
          <a:off x="0" y="181658"/>
          <a:ext cx="10830641" cy="1026675"/>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Admin user is the super user of the system. </a:t>
          </a:r>
        </a:p>
      </dsp:txBody>
      <dsp:txXfrm>
        <a:off x="50118" y="231776"/>
        <a:ext cx="10730405" cy="926439"/>
      </dsp:txXfrm>
    </dsp:sp>
    <dsp:sp modelId="{0BB964CA-5956-42A3-897F-2B524AFA4381}">
      <dsp:nvSpPr>
        <dsp:cNvPr id="0" name=""/>
        <dsp:cNvSpPr/>
      </dsp:nvSpPr>
      <dsp:spPr>
        <a:xfrm>
          <a:off x="0" y="1286093"/>
          <a:ext cx="10830641" cy="1026675"/>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admin user creates other categories of user like customer, manager, and engineers.</a:t>
          </a:r>
        </a:p>
      </dsp:txBody>
      <dsp:txXfrm>
        <a:off x="50118" y="1336211"/>
        <a:ext cx="10730405" cy="926439"/>
      </dsp:txXfrm>
    </dsp:sp>
    <dsp:sp modelId="{80210E2E-836F-4BF2-B86E-E235C419AF83}">
      <dsp:nvSpPr>
        <dsp:cNvPr id="0" name=""/>
        <dsp:cNvSpPr/>
      </dsp:nvSpPr>
      <dsp:spPr>
        <a:xfrm>
          <a:off x="0" y="2390529"/>
          <a:ext cx="10830641" cy="1026675"/>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admin user has the privilege to create, update and delete the records through the web interface and can access the entire system</a:t>
          </a:r>
        </a:p>
      </dsp:txBody>
      <dsp:txXfrm>
        <a:off x="50118" y="2440647"/>
        <a:ext cx="10730405" cy="9264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C2CB7-78AD-424A-9451-63335E9214BD}">
      <dsp:nvSpPr>
        <dsp:cNvPr id="0" name=""/>
        <dsp:cNvSpPr/>
      </dsp:nvSpPr>
      <dsp:spPr>
        <a:xfrm>
          <a:off x="59462" y="236703"/>
          <a:ext cx="1257012" cy="12570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1425BC-D5FB-4F37-A446-746921BF751E}">
      <dsp:nvSpPr>
        <dsp:cNvPr id="0" name=""/>
        <dsp:cNvSpPr/>
      </dsp:nvSpPr>
      <dsp:spPr>
        <a:xfrm>
          <a:off x="323435" y="500675"/>
          <a:ext cx="729067" cy="7290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15BE64-AEFC-4BF9-BFF2-C2AD74C1AB36}">
      <dsp:nvSpPr>
        <dsp:cNvPr id="0" name=""/>
        <dsp:cNvSpPr/>
      </dsp:nvSpPr>
      <dsp:spPr>
        <a:xfrm>
          <a:off x="1585835" y="236703"/>
          <a:ext cx="2962958" cy="125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ENABLES THE CUSTOMERS TO LOGIN TO THE PORTAL TO RAISE AND TRACK COMPLAINTS RELATED TO THE SERVICES AVAILED BY THEM.</a:t>
          </a:r>
        </a:p>
      </dsp:txBody>
      <dsp:txXfrm>
        <a:off x="1585835" y="236703"/>
        <a:ext cx="2962958" cy="1257012"/>
      </dsp:txXfrm>
    </dsp:sp>
    <dsp:sp modelId="{F6757BF8-847D-4BDF-A8F6-CF9C64853104}">
      <dsp:nvSpPr>
        <dsp:cNvPr id="0" name=""/>
        <dsp:cNvSpPr/>
      </dsp:nvSpPr>
      <dsp:spPr>
        <a:xfrm>
          <a:off x="5065067" y="236703"/>
          <a:ext cx="1257012" cy="12570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0EB51F-EA29-47C7-BEC1-C80D22A1C45E}">
      <dsp:nvSpPr>
        <dsp:cNvPr id="0" name=""/>
        <dsp:cNvSpPr/>
      </dsp:nvSpPr>
      <dsp:spPr>
        <a:xfrm>
          <a:off x="5329039" y="500675"/>
          <a:ext cx="729067" cy="7290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9FB68A-A8E2-4418-B27D-B610B17AC4C2}">
      <dsp:nvSpPr>
        <dsp:cNvPr id="0" name=""/>
        <dsp:cNvSpPr/>
      </dsp:nvSpPr>
      <dsp:spPr>
        <a:xfrm>
          <a:off x="6591439" y="236703"/>
          <a:ext cx="2962958" cy="125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VIEW COMPLAINTS.</a:t>
          </a:r>
        </a:p>
      </dsp:txBody>
      <dsp:txXfrm>
        <a:off x="6591439" y="236703"/>
        <a:ext cx="2962958" cy="1257012"/>
      </dsp:txXfrm>
    </dsp:sp>
    <dsp:sp modelId="{00B2753D-CD46-4F7D-83EB-A505EED893D0}">
      <dsp:nvSpPr>
        <dsp:cNvPr id="0" name=""/>
        <dsp:cNvSpPr/>
      </dsp:nvSpPr>
      <dsp:spPr>
        <a:xfrm>
          <a:off x="59462" y="2105599"/>
          <a:ext cx="1257012" cy="12570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D1F18-99E4-46C0-B62B-1D013F945272}">
      <dsp:nvSpPr>
        <dsp:cNvPr id="0" name=""/>
        <dsp:cNvSpPr/>
      </dsp:nvSpPr>
      <dsp:spPr>
        <a:xfrm>
          <a:off x="323435" y="2369572"/>
          <a:ext cx="729067" cy="7290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C78F3A-76E4-4AD8-A1AD-7310EFD61DC5}">
      <dsp:nvSpPr>
        <dsp:cNvPr id="0" name=""/>
        <dsp:cNvSpPr/>
      </dsp:nvSpPr>
      <dsp:spPr>
        <a:xfrm>
          <a:off x="1585835" y="2105599"/>
          <a:ext cx="2962958" cy="125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TRACKING THE COMPLAINT.</a:t>
          </a:r>
        </a:p>
      </dsp:txBody>
      <dsp:txXfrm>
        <a:off x="1585835" y="2105599"/>
        <a:ext cx="2962958" cy="1257012"/>
      </dsp:txXfrm>
    </dsp:sp>
    <dsp:sp modelId="{17FC7980-D605-4FC7-9030-6F4F6B7FECDF}">
      <dsp:nvSpPr>
        <dsp:cNvPr id="0" name=""/>
        <dsp:cNvSpPr/>
      </dsp:nvSpPr>
      <dsp:spPr>
        <a:xfrm>
          <a:off x="5065067" y="2105599"/>
          <a:ext cx="1257012" cy="12570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617C1-979A-465B-A165-F45AFF17BAED}">
      <dsp:nvSpPr>
        <dsp:cNvPr id="0" name=""/>
        <dsp:cNvSpPr/>
      </dsp:nvSpPr>
      <dsp:spPr>
        <a:xfrm>
          <a:off x="5329039" y="2369572"/>
          <a:ext cx="729067" cy="7290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D90B31-877D-4291-AB53-C76295A244A6}">
      <dsp:nvSpPr>
        <dsp:cNvPr id="0" name=""/>
        <dsp:cNvSpPr/>
      </dsp:nvSpPr>
      <dsp:spPr>
        <a:xfrm>
          <a:off x="6591439" y="2105599"/>
          <a:ext cx="2962958" cy="125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CUSTOMERS SHOULD PROVIDE THE FOLLOWING MINIMAL DETAILS SUCH AS NAME, ADDRESS (WITH PIN CODE), TELEPHONE / MOBILE NUMBER, TYPE OF PROBLEM (CANNOT MAKE A CALL, BUT RECEIVE A CALL OR CAN MAKE CALLS, BUT CANNOT RECEIVE CALLS, OR NEITHER MAKE NOR RECEIVE CALLS).</a:t>
          </a:r>
        </a:p>
      </dsp:txBody>
      <dsp:txXfrm>
        <a:off x="6591439" y="2105599"/>
        <a:ext cx="2962958" cy="12570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81A6B-FDB1-4055-ADA0-EED6B4F3DE2E}">
      <dsp:nvSpPr>
        <dsp:cNvPr id="0" name=""/>
        <dsp:cNvSpPr/>
      </dsp:nvSpPr>
      <dsp:spPr>
        <a:xfrm>
          <a:off x="9607" y="941108"/>
          <a:ext cx="2871660" cy="1722996"/>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ENABLES THE MANAGER TO LOGIN, VIEW THE COMPLAINTS RAISED BY THE CUSTOMERS AND ASSIGN THE TICKET TO THE ENGINEERS BASED ON THE PIN CODE.</a:t>
          </a:r>
        </a:p>
      </dsp:txBody>
      <dsp:txXfrm>
        <a:off x="60072" y="991573"/>
        <a:ext cx="2770730" cy="1622066"/>
      </dsp:txXfrm>
    </dsp:sp>
    <dsp:sp modelId="{5113A75B-7ABD-4598-94EA-D48DFE7213F8}">
      <dsp:nvSpPr>
        <dsp:cNvPr id="0" name=""/>
        <dsp:cNvSpPr/>
      </dsp:nvSpPr>
      <dsp:spPr>
        <a:xfrm>
          <a:off x="3133974" y="1446520"/>
          <a:ext cx="608791" cy="712171"/>
        </a:xfrm>
        <a:prstGeom prst="rightArrow">
          <a:avLst>
            <a:gd name="adj1" fmla="val 60000"/>
            <a:gd name="adj2" fmla="val 5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133974" y="1588954"/>
        <a:ext cx="426154" cy="427303"/>
      </dsp:txXfrm>
    </dsp:sp>
    <dsp:sp modelId="{1EED8AFD-FD96-49DA-879C-EB55DA71AF67}">
      <dsp:nvSpPr>
        <dsp:cNvPr id="0" name=""/>
        <dsp:cNvSpPr/>
      </dsp:nvSpPr>
      <dsp:spPr>
        <a:xfrm>
          <a:off x="4029932" y="941108"/>
          <a:ext cx="2871660" cy="1722996"/>
        </a:xfrm>
        <a:prstGeom prst="roundRect">
          <a:avLst>
            <a:gd name="adj" fmla="val 10000"/>
          </a:avLst>
        </a:prstGeom>
        <a:gradFill rotWithShape="0">
          <a:gsLst>
            <a:gs pos="0">
              <a:schemeClr val="accent5">
                <a:hueOff val="830126"/>
                <a:satOff val="89"/>
                <a:lumOff val="2745"/>
                <a:alphaOff val="0"/>
                <a:tint val="94000"/>
                <a:satMod val="103000"/>
                <a:lumMod val="102000"/>
              </a:schemeClr>
            </a:gs>
            <a:gs pos="50000">
              <a:schemeClr val="accent5">
                <a:hueOff val="830126"/>
                <a:satOff val="89"/>
                <a:lumOff val="2745"/>
                <a:alphaOff val="0"/>
                <a:shade val="100000"/>
                <a:satMod val="110000"/>
                <a:lumMod val="100000"/>
              </a:schemeClr>
            </a:gs>
            <a:gs pos="100000">
              <a:schemeClr val="accent5">
                <a:hueOff val="830126"/>
                <a:satOff val="89"/>
                <a:lumOff val="2745"/>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PICK THE TICKETS FROM THE ACTIVE TICKET LIST AND ASSIGN THEM TO THE ENGINEERS BASED ON THE PIN CODE OF THE CUSTOMER .</a:t>
          </a:r>
        </a:p>
      </dsp:txBody>
      <dsp:txXfrm>
        <a:off x="4080397" y="991573"/>
        <a:ext cx="2770730" cy="1622066"/>
      </dsp:txXfrm>
    </dsp:sp>
    <dsp:sp modelId="{7866F453-8BD7-4593-B5A1-4B947CE7EE92}">
      <dsp:nvSpPr>
        <dsp:cNvPr id="0" name=""/>
        <dsp:cNvSpPr/>
      </dsp:nvSpPr>
      <dsp:spPr>
        <a:xfrm>
          <a:off x="7154298" y="1446520"/>
          <a:ext cx="608791" cy="712171"/>
        </a:xfrm>
        <a:prstGeom prst="rightArrow">
          <a:avLst>
            <a:gd name="adj1" fmla="val 60000"/>
            <a:gd name="adj2" fmla="val 50000"/>
          </a:avLst>
        </a:prstGeom>
        <a:gradFill rotWithShape="0">
          <a:gsLst>
            <a:gs pos="0">
              <a:schemeClr val="accent5">
                <a:hueOff val="1660252"/>
                <a:satOff val="178"/>
                <a:lumOff val="5490"/>
                <a:alphaOff val="0"/>
                <a:tint val="94000"/>
                <a:satMod val="103000"/>
                <a:lumMod val="102000"/>
              </a:schemeClr>
            </a:gs>
            <a:gs pos="50000">
              <a:schemeClr val="accent5">
                <a:hueOff val="1660252"/>
                <a:satOff val="178"/>
                <a:lumOff val="5490"/>
                <a:alphaOff val="0"/>
                <a:shade val="100000"/>
                <a:satMod val="110000"/>
                <a:lumMod val="100000"/>
              </a:schemeClr>
            </a:gs>
            <a:gs pos="100000">
              <a:schemeClr val="accent5">
                <a:hueOff val="1660252"/>
                <a:satOff val="178"/>
                <a:lumOff val="549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154298" y="1588954"/>
        <a:ext cx="426154" cy="427303"/>
      </dsp:txXfrm>
    </dsp:sp>
    <dsp:sp modelId="{0D09689D-4115-4009-AAC1-675D00AAF518}">
      <dsp:nvSpPr>
        <dsp:cNvPr id="0" name=""/>
        <dsp:cNvSpPr/>
      </dsp:nvSpPr>
      <dsp:spPr>
        <a:xfrm>
          <a:off x="8050256" y="941108"/>
          <a:ext cx="2871660" cy="1722996"/>
        </a:xfrm>
        <a:prstGeom prst="roundRect">
          <a:avLst>
            <a:gd name="adj" fmla="val 10000"/>
          </a:avLst>
        </a:prstGeom>
        <a:gradFill rotWithShape="0">
          <a:gsLst>
            <a:gs pos="0">
              <a:schemeClr val="accent5">
                <a:hueOff val="1660252"/>
                <a:satOff val="178"/>
                <a:lumOff val="5490"/>
                <a:alphaOff val="0"/>
                <a:tint val="94000"/>
                <a:satMod val="103000"/>
                <a:lumMod val="102000"/>
              </a:schemeClr>
            </a:gs>
            <a:gs pos="50000">
              <a:schemeClr val="accent5">
                <a:hueOff val="1660252"/>
                <a:satOff val="178"/>
                <a:lumOff val="5490"/>
                <a:alphaOff val="0"/>
                <a:shade val="100000"/>
                <a:satMod val="110000"/>
                <a:lumMod val="100000"/>
              </a:schemeClr>
            </a:gs>
            <a:gs pos="100000">
              <a:schemeClr val="accent5">
                <a:hueOff val="1660252"/>
                <a:satOff val="178"/>
                <a:lumOff val="549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THERE SHOULD BE DIFFERENT MANAGERS TO TAKE CARE OF DIFFERENT PIN CODES.</a:t>
          </a:r>
        </a:p>
      </dsp:txBody>
      <dsp:txXfrm>
        <a:off x="8100721" y="991573"/>
        <a:ext cx="2770730" cy="162206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91BF9-7E1A-45BD-80A7-804390504829}">
      <dsp:nvSpPr>
        <dsp:cNvPr id="0" name=""/>
        <dsp:cNvSpPr/>
      </dsp:nvSpPr>
      <dsp:spPr>
        <a:xfrm>
          <a:off x="0" y="3366905"/>
          <a:ext cx="6261100" cy="2209054"/>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Login and view all the tickets assigned to him/her.</a:t>
          </a:r>
        </a:p>
      </dsp:txBody>
      <dsp:txXfrm>
        <a:off x="0" y="3366905"/>
        <a:ext cx="6261100" cy="2209054"/>
      </dsp:txXfrm>
    </dsp:sp>
    <dsp:sp modelId="{0B46D7EB-F0D2-46FD-9B35-08CC6200DB08}">
      <dsp:nvSpPr>
        <dsp:cNvPr id="0" name=""/>
        <dsp:cNvSpPr/>
      </dsp:nvSpPr>
      <dsp:spPr>
        <a:xfrm rot="10800000">
          <a:off x="0" y="2515"/>
          <a:ext cx="6261100" cy="3397525"/>
        </a:xfrm>
        <a:prstGeom prst="upArrowCallout">
          <a:avLst/>
        </a:prstGeom>
        <a:gradFill rotWithShape="0">
          <a:gsLst>
            <a:gs pos="0">
              <a:schemeClr val="accent2">
                <a:hueOff val="-1358492"/>
                <a:satOff val="19059"/>
                <a:lumOff val="3921"/>
                <a:alphaOff val="0"/>
                <a:tint val="94000"/>
                <a:satMod val="103000"/>
                <a:lumMod val="102000"/>
              </a:schemeClr>
            </a:gs>
            <a:gs pos="50000">
              <a:schemeClr val="accent2">
                <a:hueOff val="-1358492"/>
                <a:satOff val="19059"/>
                <a:lumOff val="3921"/>
                <a:alphaOff val="0"/>
                <a:shade val="100000"/>
                <a:satMod val="110000"/>
                <a:lumMod val="100000"/>
              </a:schemeClr>
            </a:gs>
            <a:gs pos="100000">
              <a:schemeClr val="accent2">
                <a:hueOff val="-1358492"/>
                <a:satOff val="19059"/>
                <a:lumOff val="3921"/>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Enables the engineers to pick up the tickets, work on them, enter the status of the task. They can also re-assign it to the Field Workers if they cannot resolve it from the data center.</a:t>
          </a:r>
        </a:p>
      </dsp:txBody>
      <dsp:txXfrm rot="10800000">
        <a:off x="0" y="2515"/>
        <a:ext cx="6261100" cy="22076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5/14/2022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5/14/2022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5/14/2022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5/14/2022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5/14/2022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5/14/2022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5/14/2022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5/14/2022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5/14/2022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image" Target="../media/image11.jpe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9.png"/><Relationship Id="rId7" Type="http://schemas.openxmlformats.org/officeDocument/2006/relationships/diagramQuickStyle" Target="../diagrams/quickStyle8.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10.png"/><Relationship Id="rId9" Type="http://schemas.microsoft.com/office/2007/relationships/diagramDrawing" Target="../diagrams/drawing8.xml"/></Relationships>
</file>

<file path=ppt/slides/_rels/slide15.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4.png"/><Relationship Id="rId7" Type="http://schemas.openxmlformats.org/officeDocument/2006/relationships/diagramColors" Target="../diagrams/colors9.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image" Target="../media/image28.jpe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image" Target="../media/image29.jpe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7.xml"/><Relationship Id="rId6" Type="http://schemas.openxmlformats.org/officeDocument/2006/relationships/image" Target="../media/image9.png"/><Relationship Id="rId5" Type="http://schemas.openxmlformats.org/officeDocument/2006/relationships/image" Target="../media/image30.jpe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4.xml"/><Relationship Id="rId6" Type="http://schemas.openxmlformats.org/officeDocument/2006/relationships/image" Target="../media/image9.png"/><Relationship Id="rId5" Type="http://schemas.openxmlformats.org/officeDocument/2006/relationships/image" Target="../media/image31.jpe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4.xml"/><Relationship Id="rId6" Type="http://schemas.openxmlformats.org/officeDocument/2006/relationships/image" Target="../media/image9.png"/><Relationship Id="rId5" Type="http://schemas.openxmlformats.org/officeDocument/2006/relationships/image" Target="../media/image32.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4.xml"/><Relationship Id="rId6" Type="http://schemas.openxmlformats.org/officeDocument/2006/relationships/image" Target="../media/image9.png"/><Relationship Id="rId5" Type="http://schemas.openxmlformats.org/officeDocument/2006/relationships/image" Target="../media/image33.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 Id="rId5" Type="http://schemas.openxmlformats.org/officeDocument/2006/relationships/image" Target="../media/image6.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76CAFBBC-9101-4999-98F4-37DE46210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8FEE7D4F-E06C-4F1E-9694-422AAAE42B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58" name="Rectangle 57">
            <a:extLst>
              <a:ext uri="{FF2B5EF4-FFF2-40B4-BE49-F238E27FC236}">
                <a16:creationId xmlns:a16="http://schemas.microsoft.com/office/drawing/2014/main" id="{0456077E-F215-462C-B07C-17E23CB90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076B34BE-9BD4-463B-8810-E90948ED29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2" name="Rectangle 61">
            <a:extLst>
              <a:ext uri="{FF2B5EF4-FFF2-40B4-BE49-F238E27FC236}">
                <a16:creationId xmlns:a16="http://schemas.microsoft.com/office/drawing/2014/main" id="{998DB40D-2AF3-448E-AFC7-F3D9AD269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063262"/>
            <a:ext cx="3739278" cy="2661138"/>
          </a:xfrm>
        </p:spPr>
        <p:txBody>
          <a:bodyPr>
            <a:normAutofit/>
          </a:bodyPr>
          <a:lstStyle/>
          <a:p>
            <a:r>
              <a:rPr lang="en-US" cap="all">
                <a:ea typeface="+mj-lt"/>
                <a:cs typeface="+mj-lt"/>
              </a:rPr>
              <a:t>COMPLAINT</a:t>
            </a:r>
            <a:br>
              <a:rPr lang="en-US" cap="all">
                <a:ea typeface="+mj-lt"/>
                <a:cs typeface="+mj-lt"/>
              </a:rPr>
            </a:br>
            <a:r>
              <a:rPr lang="en-US" cap="all">
                <a:ea typeface="+mj-lt"/>
                <a:cs typeface="+mj-lt"/>
              </a:rPr>
              <a:t>REDRESSAL</a:t>
            </a:r>
            <a:br>
              <a:rPr lang="en-US" cap="all">
                <a:ea typeface="+mj-lt"/>
                <a:cs typeface="+mj-lt"/>
              </a:rPr>
            </a:br>
            <a:r>
              <a:rPr lang="en-US" cap="all">
                <a:ea typeface="+mj-lt"/>
                <a:cs typeface="+mj-lt"/>
              </a:rPr>
              <a:t>SYSTEM</a:t>
            </a:r>
            <a:endParaRPr lang="en-US"/>
          </a:p>
        </p:txBody>
      </p:sp>
      <p:sp>
        <p:nvSpPr>
          <p:cNvPr id="3" name="Subtitle 2"/>
          <p:cNvSpPr>
            <a:spLocks noGrp="1"/>
          </p:cNvSpPr>
          <p:nvPr>
            <p:ph type="subTitle" idx="1"/>
          </p:nvPr>
        </p:nvSpPr>
        <p:spPr>
          <a:xfrm>
            <a:off x="680323" y="5101298"/>
            <a:ext cx="3739277" cy="1116622"/>
          </a:xfrm>
        </p:spPr>
        <p:txBody>
          <a:bodyPr vert="horz" lIns="91440" tIns="45720" rIns="91440" bIns="45720" rtlCol="0">
            <a:normAutofit/>
          </a:bodyPr>
          <a:lstStyle/>
          <a:p>
            <a:pPr marL="57150"/>
            <a:r>
              <a:rPr lang="en-US" cap="all" dirty="0">
                <a:ea typeface="+mn-lt"/>
                <a:cs typeface="+mn-lt"/>
              </a:rPr>
              <a:t>RLL – TEAM PROJECT </a:t>
            </a:r>
            <a:endParaRPr lang="en-US">
              <a:ea typeface="+mn-lt"/>
              <a:cs typeface="+mn-lt"/>
            </a:endParaRPr>
          </a:p>
          <a:p>
            <a:pPr marL="57150"/>
            <a:r>
              <a:rPr lang="en-US" cap="all" dirty="0">
                <a:ea typeface="+mn-lt"/>
                <a:cs typeface="+mn-lt"/>
              </a:rPr>
              <a:t>GROUP NO:- 2</a:t>
            </a:r>
            <a:endParaRPr lang="en-US">
              <a:ea typeface="+mn-lt"/>
              <a:cs typeface="+mn-lt"/>
            </a:endParaRPr>
          </a:p>
          <a:p>
            <a:endParaRPr lang="en-US" dirty="0"/>
          </a:p>
        </p:txBody>
      </p:sp>
      <p:pic>
        <p:nvPicPr>
          <p:cNvPr id="4" name="Picture 4" descr="Text&#10;&#10;Description automatically generated">
            <a:extLst>
              <a:ext uri="{FF2B5EF4-FFF2-40B4-BE49-F238E27FC236}">
                <a16:creationId xmlns:a16="http://schemas.microsoft.com/office/drawing/2014/main" id="{1CD1552D-7477-857A-EFFE-8B38DF4A6F8C}"/>
              </a:ext>
            </a:extLst>
          </p:cNvPr>
          <p:cNvPicPr>
            <a:picLocks noChangeAspect="1"/>
          </p:cNvPicPr>
          <p:nvPr/>
        </p:nvPicPr>
        <p:blipFill>
          <a:blip r:embed="rId5"/>
          <a:stretch>
            <a:fillRect/>
          </a:stretch>
        </p:blipFill>
        <p:spPr>
          <a:xfrm>
            <a:off x="5284606" y="1691583"/>
            <a:ext cx="6260963" cy="347483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2892916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38" name="Picture 7">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9" name="Picture 9">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0" name="Picture 11">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1" name="Rectangle 13">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15">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3" name="Rectangle 17">
            <a:extLst>
              <a:ext uri="{FF2B5EF4-FFF2-40B4-BE49-F238E27FC236}">
                <a16:creationId xmlns:a16="http://schemas.microsoft.com/office/drawing/2014/main" id="{5DC30DBF-CADE-4469-BFC6-0C56117D2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19">
            <a:extLst>
              <a:ext uri="{FF2B5EF4-FFF2-40B4-BE49-F238E27FC236}">
                <a16:creationId xmlns:a16="http://schemas.microsoft.com/office/drawing/2014/main" id="{A68D7806-579E-4A9A-A014-58C3295B23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45" name="Rectangle 21">
            <a:extLst>
              <a:ext uri="{FF2B5EF4-FFF2-40B4-BE49-F238E27FC236}">
                <a16:creationId xmlns:a16="http://schemas.microsoft.com/office/drawing/2014/main" id="{8CAC5DF9-DE29-4756-8E36-B1CD30675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3">
            <a:extLst>
              <a:ext uri="{FF2B5EF4-FFF2-40B4-BE49-F238E27FC236}">
                <a16:creationId xmlns:a16="http://schemas.microsoft.com/office/drawing/2014/main" id="{667BCA59-2ED0-41B9-A21F-4DB3839F23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47" name="Rectangle 25">
            <a:extLst>
              <a:ext uri="{FF2B5EF4-FFF2-40B4-BE49-F238E27FC236}">
                <a16:creationId xmlns:a16="http://schemas.microsoft.com/office/drawing/2014/main" id="{FC4B8128-C9B6-4FED-A55E-5F4B297F1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95BD84-D4B0-0335-25CC-84E4893BCCFE}"/>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5400" b="1" cap="all"/>
              <a:t>SCHEMA</a:t>
            </a:r>
            <a:endParaRPr lang="en-US" sz="5400"/>
          </a:p>
        </p:txBody>
      </p:sp>
      <p:sp>
        <p:nvSpPr>
          <p:cNvPr id="48" name="Rectangle 27">
            <a:extLst>
              <a:ext uri="{FF2B5EF4-FFF2-40B4-BE49-F238E27FC236}">
                <a16:creationId xmlns:a16="http://schemas.microsoft.com/office/drawing/2014/main" id="{FD02AE71-3465-4908-8218-ABC30A2A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BE902C17-749F-2EA8-1ED8-054C6F5DE939}"/>
              </a:ext>
            </a:extLst>
          </p:cNvPr>
          <p:cNvPicPr>
            <a:picLocks noChangeAspect="1"/>
          </p:cNvPicPr>
          <p:nvPr/>
        </p:nvPicPr>
        <p:blipFill>
          <a:blip r:embed="rId6"/>
          <a:stretch>
            <a:fillRect/>
          </a:stretch>
        </p:blipFill>
        <p:spPr>
          <a:xfrm>
            <a:off x="5593085" y="1856445"/>
            <a:ext cx="5629268" cy="3138316"/>
          </a:xfrm>
          <a:prstGeom prst="rect">
            <a:avLst/>
          </a:prstGeom>
          <a:ln>
            <a:noFill/>
          </a:ln>
          <a:effectLst/>
        </p:spPr>
      </p:pic>
    </p:spTree>
    <p:extLst>
      <p:ext uri="{BB962C8B-B14F-4D97-AF65-F5344CB8AC3E}">
        <p14:creationId xmlns:p14="http://schemas.microsoft.com/office/powerpoint/2010/main" val="15926617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008B-5D66-9DD0-9109-C8A571759462}"/>
              </a:ext>
            </a:extLst>
          </p:cNvPr>
          <p:cNvSpPr>
            <a:spLocks noGrp="1"/>
          </p:cNvSpPr>
          <p:nvPr>
            <p:ph type="title"/>
          </p:nvPr>
        </p:nvSpPr>
        <p:spPr/>
        <p:txBody>
          <a:bodyPr/>
          <a:lstStyle/>
          <a:p>
            <a:r>
              <a:rPr lang="en-US" cap="all" dirty="0">
                <a:latin typeface="Impact"/>
              </a:rPr>
              <a:t>MODULES</a:t>
            </a:r>
            <a:endParaRPr lang="en-US">
              <a:ea typeface="+mj-lt"/>
              <a:cs typeface="+mj-lt"/>
            </a:endParaRPr>
          </a:p>
        </p:txBody>
      </p:sp>
      <p:graphicFrame>
        <p:nvGraphicFramePr>
          <p:cNvPr id="31" name="Content Placeholder 2">
            <a:extLst>
              <a:ext uri="{FF2B5EF4-FFF2-40B4-BE49-F238E27FC236}">
                <a16:creationId xmlns:a16="http://schemas.microsoft.com/office/drawing/2014/main" id="{9429DDD3-0A3C-47B5-4B85-2CA356078DDB}"/>
              </a:ext>
            </a:extLst>
          </p:cNvPr>
          <p:cNvGraphicFramePr>
            <a:graphicFrameLocks noGrp="1"/>
          </p:cNvGraphicFramePr>
          <p:nvPr>
            <p:ph idx="1"/>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6089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5864-4E51-76E9-3BBE-D1925132B4E0}"/>
              </a:ext>
            </a:extLst>
          </p:cNvPr>
          <p:cNvSpPr>
            <a:spLocks noGrp="1"/>
          </p:cNvSpPr>
          <p:nvPr>
            <p:ph type="title"/>
          </p:nvPr>
        </p:nvSpPr>
        <p:spPr>
          <a:xfrm>
            <a:off x="680321" y="753228"/>
            <a:ext cx="9613861" cy="1080938"/>
          </a:xfrm>
        </p:spPr>
        <p:txBody>
          <a:bodyPr>
            <a:normAutofit/>
          </a:bodyPr>
          <a:lstStyle/>
          <a:p>
            <a:r>
              <a:rPr lang="en-US" cap="all">
                <a:ea typeface="+mj-lt"/>
                <a:cs typeface="+mj-lt"/>
              </a:rPr>
              <a:t>ADMIN</a:t>
            </a:r>
            <a:endParaRPr lang="en-US">
              <a:ea typeface="+mj-lt"/>
              <a:cs typeface="+mj-lt"/>
            </a:endParaRPr>
          </a:p>
        </p:txBody>
      </p:sp>
      <p:graphicFrame>
        <p:nvGraphicFramePr>
          <p:cNvPr id="31" name="Content Placeholder 2">
            <a:extLst>
              <a:ext uri="{FF2B5EF4-FFF2-40B4-BE49-F238E27FC236}">
                <a16:creationId xmlns:a16="http://schemas.microsoft.com/office/drawing/2014/main" id="{3FA1F9E4-BFB2-0E26-2BE6-1EEE21863682}"/>
              </a:ext>
            </a:extLst>
          </p:cNvPr>
          <p:cNvGraphicFramePr>
            <a:graphicFrameLocks noGrp="1"/>
          </p:cNvGraphicFramePr>
          <p:nvPr>
            <p:ph idx="1"/>
            <p:extLst>
              <p:ext uri="{D42A27DB-BD31-4B8C-83A1-F6EECF244321}">
                <p14:modId xmlns:p14="http://schemas.microsoft.com/office/powerpoint/2010/main" val="2063847521"/>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04223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152B-36DF-5E5B-9E9F-BF099DA5BD32}"/>
              </a:ext>
            </a:extLst>
          </p:cNvPr>
          <p:cNvSpPr>
            <a:spLocks noGrp="1"/>
          </p:cNvSpPr>
          <p:nvPr>
            <p:ph type="title"/>
          </p:nvPr>
        </p:nvSpPr>
        <p:spPr/>
        <p:txBody>
          <a:bodyPr/>
          <a:lstStyle/>
          <a:p>
            <a:r>
              <a:rPr lang="en-US" cap="all" dirty="0">
                <a:ea typeface="+mj-lt"/>
                <a:cs typeface="+mj-lt"/>
              </a:rPr>
              <a:t>CUSTOMER</a:t>
            </a:r>
            <a:endParaRPr lang="en-US" dirty="0">
              <a:ea typeface="+mj-lt"/>
              <a:cs typeface="+mj-lt"/>
            </a:endParaRPr>
          </a:p>
        </p:txBody>
      </p:sp>
      <p:graphicFrame>
        <p:nvGraphicFramePr>
          <p:cNvPr id="33" name="Content Placeholder 2">
            <a:extLst>
              <a:ext uri="{FF2B5EF4-FFF2-40B4-BE49-F238E27FC236}">
                <a16:creationId xmlns:a16="http://schemas.microsoft.com/office/drawing/2014/main" id="{EEAE5503-ADFF-07E5-290C-E17489BF5701}"/>
              </a:ext>
            </a:extLst>
          </p:cNvPr>
          <p:cNvGraphicFramePr>
            <a:graphicFrameLocks noGrp="1"/>
          </p:cNvGraphicFramePr>
          <p:nvPr>
            <p:ph idx="1"/>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293951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BE32198-13E3-4E97-B505-965E99225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0">
            <a:extLst>
              <a:ext uri="{FF2B5EF4-FFF2-40B4-BE49-F238E27FC236}">
                <a16:creationId xmlns:a16="http://schemas.microsoft.com/office/drawing/2014/main" id="{D3066F2A-E0A8-41D2-B557-2460833942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12">
            <a:extLst>
              <a:ext uri="{FF2B5EF4-FFF2-40B4-BE49-F238E27FC236}">
                <a16:creationId xmlns:a16="http://schemas.microsoft.com/office/drawing/2014/main" id="{16D00EF7-9F92-4E2C-9883-93BBD4104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DA11FC-50DA-3C19-654A-C14F79264066}"/>
              </a:ext>
            </a:extLst>
          </p:cNvPr>
          <p:cNvSpPr>
            <a:spLocks noGrp="1"/>
          </p:cNvSpPr>
          <p:nvPr>
            <p:ph type="title"/>
          </p:nvPr>
        </p:nvSpPr>
        <p:spPr>
          <a:xfrm>
            <a:off x="680321" y="4714194"/>
            <a:ext cx="8129353" cy="1311176"/>
          </a:xfrm>
        </p:spPr>
        <p:txBody>
          <a:bodyPr anchor="b">
            <a:normAutofit/>
          </a:bodyPr>
          <a:lstStyle/>
          <a:p>
            <a:pPr algn="r"/>
            <a:r>
              <a:rPr lang="en-US" sz="4800" cap="all">
                <a:ea typeface="+mj-lt"/>
                <a:cs typeface="+mj-lt"/>
              </a:rPr>
              <a:t>MANAGER</a:t>
            </a:r>
            <a:endParaRPr lang="en-US" sz="4800">
              <a:ea typeface="+mj-lt"/>
              <a:cs typeface="+mj-lt"/>
            </a:endParaRPr>
          </a:p>
        </p:txBody>
      </p:sp>
      <p:sp>
        <p:nvSpPr>
          <p:cNvPr id="24" name="Rectangle 14">
            <a:extLst>
              <a:ext uri="{FF2B5EF4-FFF2-40B4-BE49-F238E27FC236}">
                <a16:creationId xmlns:a16="http://schemas.microsoft.com/office/drawing/2014/main" id="{75D49BE6-5837-4B8A-AD43-B837B9540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6">
            <a:extLst>
              <a:ext uri="{FF2B5EF4-FFF2-40B4-BE49-F238E27FC236}">
                <a16:creationId xmlns:a16="http://schemas.microsoft.com/office/drawing/2014/main" id="{C58D9F2E-A2BB-4E1F-9101-4758CAB390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4FF09B4-A0F7-42EF-8DEB-CBE18169A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441F297-7115-4BBC-A28B-164E120A5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2A6C49E7-3310-4527-9D1B-AE769FE6D069}"/>
              </a:ext>
            </a:extLst>
          </p:cNvPr>
          <p:cNvGraphicFramePr>
            <a:graphicFrameLocks noGrp="1"/>
          </p:cNvGraphicFramePr>
          <p:nvPr>
            <p:ph idx="1"/>
            <p:extLst>
              <p:ext uri="{D42A27DB-BD31-4B8C-83A1-F6EECF244321}">
                <p14:modId xmlns:p14="http://schemas.microsoft.com/office/powerpoint/2010/main" val="377304313"/>
              </p:ext>
            </p:extLst>
          </p:nvPr>
        </p:nvGraphicFramePr>
        <p:xfrm>
          <a:off x="620713" y="644525"/>
          <a:ext cx="10931525" cy="36052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917955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F80DE4C-0C31-4F4F-BA78-30C6E52FD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799E698-FF9B-4101-95EF-59189E5D01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0663CEEF-E862-497E-8B58-D5FC7B598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62DE490-9B76-4FCB-B722-75055E30A0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F238B29C-0945-4ED7-825C-2662C6957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A8C430-8898-E18A-5012-C2CD2CE3F42C}"/>
              </a:ext>
            </a:extLst>
          </p:cNvPr>
          <p:cNvSpPr>
            <a:spLocks noGrp="1"/>
          </p:cNvSpPr>
          <p:nvPr>
            <p:ph type="title"/>
          </p:nvPr>
        </p:nvSpPr>
        <p:spPr>
          <a:xfrm>
            <a:off x="680321" y="2063262"/>
            <a:ext cx="3739279" cy="2661052"/>
          </a:xfrm>
        </p:spPr>
        <p:txBody>
          <a:bodyPr>
            <a:normAutofit/>
          </a:bodyPr>
          <a:lstStyle/>
          <a:p>
            <a:pPr algn="r"/>
            <a:r>
              <a:rPr lang="en-US" sz="4400" cap="all">
                <a:ea typeface="+mj-lt"/>
                <a:cs typeface="+mj-lt"/>
              </a:rPr>
              <a:t>Engineer</a:t>
            </a:r>
            <a:endParaRPr lang="en-US" sz="4400"/>
          </a:p>
        </p:txBody>
      </p:sp>
      <p:graphicFrame>
        <p:nvGraphicFramePr>
          <p:cNvPr id="5" name="Content Placeholder 2">
            <a:extLst>
              <a:ext uri="{FF2B5EF4-FFF2-40B4-BE49-F238E27FC236}">
                <a16:creationId xmlns:a16="http://schemas.microsoft.com/office/drawing/2014/main" id="{01C691FE-41BC-FB4E-3681-EB320D649889}"/>
              </a:ext>
            </a:extLst>
          </p:cNvPr>
          <p:cNvGraphicFramePr>
            <a:graphicFrameLocks noGrp="1"/>
          </p:cNvGraphicFramePr>
          <p:nvPr>
            <p:ph idx="1"/>
            <p:extLst>
              <p:ext uri="{D42A27DB-BD31-4B8C-83A1-F6EECF244321}">
                <p14:modId xmlns:p14="http://schemas.microsoft.com/office/powerpoint/2010/main" val="2147562573"/>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8987043"/>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79" name="Picture 23">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0" name="Picture 25">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1" name="Picture 27">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82" name="Rectangle 29">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31">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4" name="Rectangle 33">
            <a:extLst>
              <a:ext uri="{FF2B5EF4-FFF2-40B4-BE49-F238E27FC236}">
                <a16:creationId xmlns:a16="http://schemas.microsoft.com/office/drawing/2014/main" id="{5DC30DBF-CADE-4469-BFC6-0C56117D2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35">
            <a:extLst>
              <a:ext uri="{FF2B5EF4-FFF2-40B4-BE49-F238E27FC236}">
                <a16:creationId xmlns:a16="http://schemas.microsoft.com/office/drawing/2014/main" id="{A68D7806-579E-4A9A-A014-58C3295B23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86" name="Rectangle 37">
            <a:extLst>
              <a:ext uri="{FF2B5EF4-FFF2-40B4-BE49-F238E27FC236}">
                <a16:creationId xmlns:a16="http://schemas.microsoft.com/office/drawing/2014/main" id="{8CAC5DF9-DE29-4756-8E36-B1CD30675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39">
            <a:extLst>
              <a:ext uri="{FF2B5EF4-FFF2-40B4-BE49-F238E27FC236}">
                <a16:creationId xmlns:a16="http://schemas.microsoft.com/office/drawing/2014/main" id="{667BCA59-2ED0-41B9-A21F-4DB3839F23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88" name="Rectangle 41">
            <a:extLst>
              <a:ext uri="{FF2B5EF4-FFF2-40B4-BE49-F238E27FC236}">
                <a16:creationId xmlns:a16="http://schemas.microsoft.com/office/drawing/2014/main" id="{FC4B8128-C9B6-4FED-A55E-5F4B297F1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1BC857-E5C9-366B-7187-CCD30965AF22}"/>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3800" cap="all"/>
              <a:t>FLOW DIAGRAM</a:t>
            </a:r>
            <a:endParaRPr lang="en-US" sz="3800"/>
          </a:p>
        </p:txBody>
      </p:sp>
      <p:sp>
        <p:nvSpPr>
          <p:cNvPr id="89" name="Rectangle 43">
            <a:extLst>
              <a:ext uri="{FF2B5EF4-FFF2-40B4-BE49-F238E27FC236}">
                <a16:creationId xmlns:a16="http://schemas.microsoft.com/office/drawing/2014/main" id="{FD02AE71-3465-4908-8218-ABC30A2A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3F730F47-7307-1855-7581-36EFBFEF2A63}"/>
              </a:ext>
            </a:extLst>
          </p:cNvPr>
          <p:cNvPicPr>
            <a:picLocks noChangeAspect="1"/>
          </p:cNvPicPr>
          <p:nvPr/>
        </p:nvPicPr>
        <p:blipFill>
          <a:blip r:embed="rId6"/>
          <a:stretch>
            <a:fillRect/>
          </a:stretch>
        </p:blipFill>
        <p:spPr>
          <a:xfrm>
            <a:off x="5593085" y="1356847"/>
            <a:ext cx="5629268" cy="4137511"/>
          </a:xfrm>
          <a:prstGeom prst="rect">
            <a:avLst/>
          </a:prstGeom>
          <a:ln>
            <a:noFill/>
          </a:ln>
          <a:effectLst/>
        </p:spPr>
      </p:pic>
    </p:spTree>
    <p:extLst>
      <p:ext uri="{BB962C8B-B14F-4D97-AF65-F5344CB8AC3E}">
        <p14:creationId xmlns:p14="http://schemas.microsoft.com/office/powerpoint/2010/main" val="260584708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6299E5-A394-EC4E-0F09-BAEABDE9CE7A}"/>
              </a:ext>
            </a:extLst>
          </p:cNvPr>
          <p:cNvSpPr>
            <a:spLocks noGrp="1"/>
          </p:cNvSpPr>
          <p:nvPr>
            <p:ph type="title"/>
          </p:nvPr>
        </p:nvSpPr>
        <p:spPr>
          <a:xfrm>
            <a:off x="680321" y="2063262"/>
            <a:ext cx="3739279" cy="2661052"/>
          </a:xfrm>
        </p:spPr>
        <p:txBody>
          <a:bodyPr>
            <a:normAutofit/>
          </a:bodyPr>
          <a:lstStyle/>
          <a:p>
            <a:pPr algn="r"/>
            <a:r>
              <a:rPr lang="en-US" sz="3700" cap="all">
                <a:solidFill>
                  <a:srgbClr val="FFFFFF"/>
                </a:solidFill>
                <a:latin typeface="Impact"/>
              </a:rPr>
              <a:t>SYSTEM OVERVIEW</a:t>
            </a:r>
            <a:endParaRPr lang="en-US" sz="3700">
              <a:solidFill>
                <a:srgbClr val="FFFFFF"/>
              </a:solidFill>
              <a:ea typeface="+mj-lt"/>
              <a:cs typeface="+mj-lt"/>
            </a:endParaRPr>
          </a:p>
        </p:txBody>
      </p:sp>
      <p:sp>
        <p:nvSpPr>
          <p:cNvPr id="28" name="Content Placeholder 2">
            <a:extLst>
              <a:ext uri="{FF2B5EF4-FFF2-40B4-BE49-F238E27FC236}">
                <a16:creationId xmlns:a16="http://schemas.microsoft.com/office/drawing/2014/main" id="{233C07C9-26B1-680D-4988-EE85D4105958}"/>
              </a:ext>
            </a:extLst>
          </p:cNvPr>
          <p:cNvSpPr>
            <a:spLocks noGrp="1"/>
          </p:cNvSpPr>
          <p:nvPr>
            <p:ph idx="1"/>
          </p:nvPr>
        </p:nvSpPr>
        <p:spPr>
          <a:xfrm>
            <a:off x="5287995" y="661106"/>
            <a:ext cx="6257362" cy="5503101"/>
          </a:xfrm>
        </p:spPr>
        <p:txBody>
          <a:bodyPr vert="horz" lIns="91440" tIns="45720" rIns="91440" bIns="45720" rtlCol="0" anchor="ctr">
            <a:normAutofit/>
          </a:bodyPr>
          <a:lstStyle/>
          <a:p>
            <a:pPr marL="0" indent="0">
              <a:buNone/>
            </a:pPr>
            <a:r>
              <a:rPr lang="en-US" sz="2000" cap="all">
                <a:solidFill>
                  <a:srgbClr val="FFFFFF"/>
                </a:solidFill>
                <a:latin typeface="Impact"/>
              </a:rPr>
              <a:t>THE “COMPLAINT REDRESSAL SYSTEM” SHOULD SUPPORT BASIC FUNCTIONALITIES FOR ALL BELOW LISTED USERS. </a:t>
            </a:r>
            <a:endParaRPr lang="en-US" sz="2000">
              <a:solidFill>
                <a:srgbClr val="FFFFFF"/>
              </a:solidFill>
              <a:ea typeface="+mn-lt"/>
              <a:cs typeface="+mn-lt"/>
            </a:endParaRPr>
          </a:p>
          <a:p>
            <a:r>
              <a:rPr lang="en-US" sz="2000" cap="all">
                <a:solidFill>
                  <a:srgbClr val="FFFFFF"/>
                </a:solidFill>
                <a:latin typeface="Calibri"/>
                <a:cs typeface="Calibri"/>
              </a:rPr>
              <a:t>ADMIN</a:t>
            </a:r>
            <a:endParaRPr lang="en-US" sz="2000">
              <a:solidFill>
                <a:srgbClr val="FFFFFF"/>
              </a:solidFill>
              <a:latin typeface="Calibri"/>
              <a:ea typeface="+mn-lt"/>
              <a:cs typeface="Calibri"/>
            </a:endParaRPr>
          </a:p>
          <a:p>
            <a:r>
              <a:rPr lang="en-US" sz="2000" cap="all">
                <a:solidFill>
                  <a:srgbClr val="FFFFFF"/>
                </a:solidFill>
                <a:latin typeface="Calibri"/>
                <a:ea typeface="+mn-lt"/>
                <a:cs typeface="+mn-lt"/>
              </a:rPr>
              <a:t>CUSTOMER</a:t>
            </a:r>
            <a:endParaRPr lang="en-US" sz="2000">
              <a:solidFill>
                <a:srgbClr val="FFFFFF"/>
              </a:solidFill>
              <a:latin typeface="Calibri"/>
              <a:ea typeface="+mn-lt"/>
              <a:cs typeface="+mn-lt"/>
            </a:endParaRPr>
          </a:p>
          <a:p>
            <a:r>
              <a:rPr lang="en-US" sz="2000" cap="all">
                <a:solidFill>
                  <a:srgbClr val="FFFFFF"/>
                </a:solidFill>
                <a:latin typeface="Calibri"/>
                <a:cs typeface="Calibri"/>
              </a:rPr>
              <a:t>MANAGER</a:t>
            </a:r>
            <a:endParaRPr lang="en-US" sz="2000">
              <a:solidFill>
                <a:srgbClr val="FFFFFF"/>
              </a:solidFill>
              <a:latin typeface="Calibri"/>
              <a:ea typeface="+mn-lt"/>
              <a:cs typeface="Calibri"/>
            </a:endParaRPr>
          </a:p>
          <a:p>
            <a:r>
              <a:rPr lang="en-US" sz="2000" cap="all">
                <a:solidFill>
                  <a:srgbClr val="FFFFFF"/>
                </a:solidFill>
                <a:latin typeface="Calibri"/>
                <a:cs typeface="Calibri"/>
              </a:rPr>
              <a:t>ENGINEER</a:t>
            </a:r>
            <a:endParaRPr lang="en-US" sz="2000">
              <a:solidFill>
                <a:srgbClr val="FFFFFF"/>
              </a:solidFill>
              <a:latin typeface="Calibri"/>
              <a:ea typeface="+mn-lt"/>
              <a:cs typeface="Calibri"/>
            </a:endParaRPr>
          </a:p>
          <a:p>
            <a:endParaRPr lang="en-US" sz="2000">
              <a:solidFill>
                <a:srgbClr val="FFFFFF"/>
              </a:solidFill>
              <a:ea typeface="+mn-lt"/>
              <a:cs typeface="+mn-lt"/>
            </a:endParaRPr>
          </a:p>
          <a:p>
            <a:pPr marL="0" indent="0">
              <a:buNone/>
            </a:pPr>
            <a:r>
              <a:rPr lang="en-US" sz="2000" cap="all">
                <a:solidFill>
                  <a:srgbClr val="FFFFFF"/>
                </a:solidFill>
                <a:latin typeface="Impact"/>
              </a:rPr>
              <a:t> </a:t>
            </a:r>
            <a:r>
              <a:rPr lang="en-US" sz="2000" u="sng" cap="all">
                <a:solidFill>
                  <a:srgbClr val="FFFFFF"/>
                </a:solidFill>
                <a:latin typeface="Impact"/>
              </a:rPr>
              <a:t>AUTHENTICATION &amp; AUTHORIZATION:- </a:t>
            </a:r>
            <a:endParaRPr lang="en-US" sz="2000">
              <a:solidFill>
                <a:srgbClr val="FFFFFF"/>
              </a:solidFill>
              <a:ea typeface="+mn-lt"/>
              <a:cs typeface="+mn-lt"/>
            </a:endParaRPr>
          </a:p>
          <a:p>
            <a:r>
              <a:rPr lang="en-US" sz="2000" cap="all">
                <a:solidFill>
                  <a:srgbClr val="FFFFFF"/>
                </a:solidFill>
                <a:latin typeface="Calibri"/>
                <a:cs typeface="Calibri"/>
              </a:rPr>
              <a:t>AUTHENTICATION: ANY END-USER SHOULD BE AUTHENTICATED USING A UNIQUE USER-ID AND PASSWORD.</a:t>
            </a:r>
            <a:endParaRPr lang="en-US" sz="2000">
              <a:solidFill>
                <a:srgbClr val="FFFFFF"/>
              </a:solidFill>
              <a:latin typeface="Calibri"/>
              <a:ea typeface="+mn-lt"/>
              <a:cs typeface="Calibri"/>
            </a:endParaRPr>
          </a:p>
          <a:p>
            <a:r>
              <a:rPr lang="en-US" sz="2000" cap="all">
                <a:solidFill>
                  <a:srgbClr val="FFFFFF"/>
                </a:solidFill>
                <a:latin typeface="Calibri"/>
                <a:cs typeface="Calibri"/>
              </a:rPr>
              <a:t>AUTHORIZATION: THE OPERATIONS SUPPORTED AND ALLOWED WOULD BE BASED ON THE USER TYPE.</a:t>
            </a:r>
            <a:endParaRPr lang="en-US" sz="2000">
              <a:solidFill>
                <a:srgbClr val="FFFFFF"/>
              </a:solidFill>
              <a:latin typeface="Calibri"/>
              <a:ea typeface="+mn-lt"/>
              <a:cs typeface="Calibri"/>
            </a:endParaRPr>
          </a:p>
          <a:p>
            <a:endParaRPr lang="en-US" sz="2000">
              <a:solidFill>
                <a:srgbClr val="FFFFFF"/>
              </a:solidFill>
            </a:endParaRPr>
          </a:p>
        </p:txBody>
      </p:sp>
    </p:spTree>
    <p:extLst>
      <p:ext uri="{BB962C8B-B14F-4D97-AF65-F5344CB8AC3E}">
        <p14:creationId xmlns:p14="http://schemas.microsoft.com/office/powerpoint/2010/main" val="264265469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67" name="Picture 25">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8" name="Picture 27">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69" name="Picture 29">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70" name="Rectangle 31">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33">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2" name="Rectangle 35">
            <a:extLst>
              <a:ext uri="{FF2B5EF4-FFF2-40B4-BE49-F238E27FC236}">
                <a16:creationId xmlns:a16="http://schemas.microsoft.com/office/drawing/2014/main" id="{5DC30DBF-CADE-4469-BFC6-0C56117D2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37">
            <a:extLst>
              <a:ext uri="{FF2B5EF4-FFF2-40B4-BE49-F238E27FC236}">
                <a16:creationId xmlns:a16="http://schemas.microsoft.com/office/drawing/2014/main" id="{A68D7806-579E-4A9A-A014-58C3295B23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74" name="Rectangle 39">
            <a:extLst>
              <a:ext uri="{FF2B5EF4-FFF2-40B4-BE49-F238E27FC236}">
                <a16:creationId xmlns:a16="http://schemas.microsoft.com/office/drawing/2014/main" id="{8CAC5DF9-DE29-4756-8E36-B1CD30675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41">
            <a:extLst>
              <a:ext uri="{FF2B5EF4-FFF2-40B4-BE49-F238E27FC236}">
                <a16:creationId xmlns:a16="http://schemas.microsoft.com/office/drawing/2014/main" id="{667BCA59-2ED0-41B9-A21F-4DB3839F23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76" name="Rectangle 43">
            <a:extLst>
              <a:ext uri="{FF2B5EF4-FFF2-40B4-BE49-F238E27FC236}">
                <a16:creationId xmlns:a16="http://schemas.microsoft.com/office/drawing/2014/main" id="{FC4B8128-C9B6-4FED-A55E-5F4B297F1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779FC7-9981-FAC8-5ACE-BDB993537498}"/>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3000" cap="all"/>
              <a:t>FUNCTIONAL FLOW</a:t>
            </a:r>
            <a:endParaRPr lang="en-US" sz="3000"/>
          </a:p>
        </p:txBody>
      </p:sp>
      <p:sp>
        <p:nvSpPr>
          <p:cNvPr id="77" name="Rectangle 45">
            <a:extLst>
              <a:ext uri="{FF2B5EF4-FFF2-40B4-BE49-F238E27FC236}">
                <a16:creationId xmlns:a16="http://schemas.microsoft.com/office/drawing/2014/main" id="{FD02AE71-3465-4908-8218-ABC30A2A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880AD753-7573-1261-4406-7D216F124675}"/>
              </a:ext>
            </a:extLst>
          </p:cNvPr>
          <p:cNvPicPr>
            <a:picLocks noChangeAspect="1"/>
          </p:cNvPicPr>
          <p:nvPr/>
        </p:nvPicPr>
        <p:blipFill>
          <a:blip r:embed="rId6"/>
          <a:stretch>
            <a:fillRect/>
          </a:stretch>
        </p:blipFill>
        <p:spPr>
          <a:xfrm>
            <a:off x="5593085" y="1356847"/>
            <a:ext cx="5629268" cy="4137511"/>
          </a:xfrm>
          <a:prstGeom prst="rect">
            <a:avLst/>
          </a:prstGeom>
          <a:ln>
            <a:noFill/>
          </a:ln>
          <a:effectLst/>
        </p:spPr>
      </p:pic>
    </p:spTree>
    <p:extLst>
      <p:ext uri="{BB962C8B-B14F-4D97-AF65-F5344CB8AC3E}">
        <p14:creationId xmlns:p14="http://schemas.microsoft.com/office/powerpoint/2010/main" val="305179037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0BF1-3CE7-5557-82FF-C717FFA552E7}"/>
              </a:ext>
            </a:extLst>
          </p:cNvPr>
          <p:cNvSpPr>
            <a:spLocks noGrp="1"/>
          </p:cNvSpPr>
          <p:nvPr>
            <p:ph type="title"/>
          </p:nvPr>
        </p:nvSpPr>
        <p:spPr>
          <a:xfrm>
            <a:off x="680321" y="753228"/>
            <a:ext cx="9613861" cy="1080938"/>
          </a:xfrm>
        </p:spPr>
        <p:txBody>
          <a:bodyPr>
            <a:normAutofit/>
          </a:bodyPr>
          <a:lstStyle/>
          <a:p>
            <a:r>
              <a:rPr lang="en-US" cap="all" dirty="0">
                <a:latin typeface="Impact"/>
              </a:rPr>
              <a:t>ANNOTATIONS</a:t>
            </a:r>
            <a:endParaRPr lang="en-US" dirty="0"/>
          </a:p>
        </p:txBody>
      </p:sp>
      <p:graphicFrame>
        <p:nvGraphicFramePr>
          <p:cNvPr id="35" name="Content Placeholder 2">
            <a:extLst>
              <a:ext uri="{FF2B5EF4-FFF2-40B4-BE49-F238E27FC236}">
                <a16:creationId xmlns:a16="http://schemas.microsoft.com/office/drawing/2014/main" id="{F1E2F9D4-23A8-05A7-62CB-A91EB4696E21}"/>
              </a:ext>
            </a:extLst>
          </p:cNvPr>
          <p:cNvGraphicFramePr>
            <a:graphicFrameLocks noGrp="1"/>
          </p:cNvGraphicFramePr>
          <p:nvPr>
            <p:ph idx="1"/>
            <p:extLst>
              <p:ext uri="{D42A27DB-BD31-4B8C-83A1-F6EECF244321}">
                <p14:modId xmlns:p14="http://schemas.microsoft.com/office/powerpoint/2010/main" val="65330685"/>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26148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0" name="Picture 29">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2" name="Picture 31">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4" name="Rectangle 33">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8" name="Rectangle 37">
            <a:extLst>
              <a:ext uri="{FF2B5EF4-FFF2-40B4-BE49-F238E27FC236}">
                <a16:creationId xmlns:a16="http://schemas.microsoft.com/office/drawing/2014/main" id="{5DC30DBF-CADE-4469-BFC6-0C56117D2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A68D7806-579E-4A9A-A014-58C3295B23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42" name="Rectangle 41">
            <a:extLst>
              <a:ext uri="{FF2B5EF4-FFF2-40B4-BE49-F238E27FC236}">
                <a16:creationId xmlns:a16="http://schemas.microsoft.com/office/drawing/2014/main" id="{8CAC5DF9-DE29-4756-8E36-B1CD30675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667BCA59-2ED0-41B9-A21F-4DB3839F23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46" name="Rectangle 45">
            <a:extLst>
              <a:ext uri="{FF2B5EF4-FFF2-40B4-BE49-F238E27FC236}">
                <a16:creationId xmlns:a16="http://schemas.microsoft.com/office/drawing/2014/main" id="{FC4B8128-C9B6-4FED-A55E-5F4B297F1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18F128-85E4-0658-2D41-FAA78882F3E3}"/>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3800" cap="all"/>
              <a:t>TEAM MEMBERS</a:t>
            </a:r>
            <a:endParaRPr lang="en-US" sz="3800"/>
          </a:p>
        </p:txBody>
      </p:sp>
      <p:sp>
        <p:nvSpPr>
          <p:cNvPr id="48" name="Rectangle 47">
            <a:extLst>
              <a:ext uri="{FF2B5EF4-FFF2-40B4-BE49-F238E27FC236}">
                <a16:creationId xmlns:a16="http://schemas.microsoft.com/office/drawing/2014/main" id="{FD02AE71-3465-4908-8218-ABC30A2A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4">
            <a:extLst>
              <a:ext uri="{FF2B5EF4-FFF2-40B4-BE49-F238E27FC236}">
                <a16:creationId xmlns:a16="http://schemas.microsoft.com/office/drawing/2014/main" id="{42E1FC3F-CBDA-651E-E845-B73FC294644D}"/>
              </a:ext>
            </a:extLst>
          </p:cNvPr>
          <p:cNvGraphicFramePr>
            <a:graphicFrameLocks/>
          </p:cNvGraphicFramePr>
          <p:nvPr/>
        </p:nvGraphicFramePr>
        <p:xfrm>
          <a:off x="5593085" y="1023167"/>
          <a:ext cx="5629269" cy="4804877"/>
        </p:xfrm>
        <a:graphic>
          <a:graphicData uri="http://schemas.openxmlformats.org/drawingml/2006/table">
            <a:tbl>
              <a:tblPr firstRow="1" bandRow="1">
                <a:tableStyleId>{8EC20E35-A176-4012-BC5E-935CFFF8708E}</a:tableStyleId>
              </a:tblPr>
              <a:tblGrid>
                <a:gridCol w="1318885">
                  <a:extLst>
                    <a:ext uri="{9D8B030D-6E8A-4147-A177-3AD203B41FA5}">
                      <a16:colId xmlns:a16="http://schemas.microsoft.com/office/drawing/2014/main" val="3873579437"/>
                    </a:ext>
                  </a:extLst>
                </a:gridCol>
                <a:gridCol w="4310384">
                  <a:extLst>
                    <a:ext uri="{9D8B030D-6E8A-4147-A177-3AD203B41FA5}">
                      <a16:colId xmlns:a16="http://schemas.microsoft.com/office/drawing/2014/main" val="3847190629"/>
                    </a:ext>
                  </a:extLst>
                </a:gridCol>
              </a:tblGrid>
              <a:tr h="436807">
                <a:tc>
                  <a:txBody>
                    <a:bodyPr/>
                    <a:lstStyle/>
                    <a:p>
                      <a:pPr algn="ctr" fontAlgn="base"/>
                      <a:r>
                        <a:rPr lang="en-US" sz="1800">
                          <a:effectLst/>
                        </a:rPr>
                        <a:t>ID​​</a:t>
                      </a:r>
                      <a:endParaRPr lang="en-US" sz="2400" b="1" i="0">
                        <a:solidFill>
                          <a:srgbClr val="FFFFFF"/>
                        </a:solidFill>
                        <a:effectLst/>
                      </a:endParaRPr>
                    </a:p>
                  </a:txBody>
                  <a:tcPr marL="121860" marR="121860" marT="60930" marB="60930"/>
                </a:tc>
                <a:tc>
                  <a:txBody>
                    <a:bodyPr/>
                    <a:lstStyle/>
                    <a:p>
                      <a:pPr algn="ctr" fontAlgn="base"/>
                      <a:r>
                        <a:rPr lang="en-US" sz="1800">
                          <a:effectLst/>
                        </a:rPr>
                        <a:t>Name​​</a:t>
                      </a:r>
                      <a:endParaRPr lang="en-US" sz="2400" b="1" i="0">
                        <a:solidFill>
                          <a:srgbClr val="FFFFFF"/>
                        </a:solidFill>
                        <a:effectLst/>
                      </a:endParaRPr>
                    </a:p>
                  </a:txBody>
                  <a:tcPr marL="121860" marR="121860" marT="60930" marB="60930"/>
                </a:tc>
                <a:extLst>
                  <a:ext uri="{0D108BD9-81ED-4DB2-BD59-A6C34878D82A}">
                    <a16:rowId xmlns:a16="http://schemas.microsoft.com/office/drawing/2014/main" val="984378692"/>
                  </a:ext>
                </a:extLst>
              </a:tr>
              <a:tr h="436807">
                <a:tc>
                  <a:txBody>
                    <a:bodyPr/>
                    <a:lstStyle/>
                    <a:p>
                      <a:pPr algn="l" fontAlgn="base"/>
                      <a:r>
                        <a:rPr lang="en-US" sz="1800" u="none" strike="noStrike">
                          <a:effectLst/>
                        </a:rPr>
                        <a:t>2498897</a:t>
                      </a:r>
                      <a:r>
                        <a:rPr lang="en-US" sz="1800">
                          <a:effectLst/>
                        </a:rPr>
                        <a:t>​​</a:t>
                      </a:r>
                      <a:endParaRPr lang="en-US" sz="2400" b="0" i="0">
                        <a:solidFill>
                          <a:srgbClr val="000000"/>
                        </a:solidFill>
                        <a:effectLst/>
                      </a:endParaRPr>
                    </a:p>
                  </a:txBody>
                  <a:tcPr marL="121860" marR="121860" marT="60930" marB="60930"/>
                </a:tc>
                <a:tc>
                  <a:txBody>
                    <a:bodyPr/>
                    <a:lstStyle/>
                    <a:p>
                      <a:pPr algn="l" fontAlgn="base"/>
                      <a:r>
                        <a:rPr lang="en-US" sz="1800" u="none" strike="noStrike">
                          <a:effectLst/>
                        </a:rPr>
                        <a:t>Parth Satish Palkar (Team Lead)</a:t>
                      </a:r>
                      <a:r>
                        <a:rPr lang="en-US" sz="1800">
                          <a:effectLst/>
                        </a:rPr>
                        <a:t>​​</a:t>
                      </a:r>
                      <a:endParaRPr lang="en-US" sz="2400" b="0" i="0">
                        <a:solidFill>
                          <a:srgbClr val="000000"/>
                        </a:solidFill>
                        <a:effectLst/>
                      </a:endParaRPr>
                    </a:p>
                  </a:txBody>
                  <a:tcPr marL="121860" marR="121860" marT="60930" marB="60930"/>
                </a:tc>
                <a:extLst>
                  <a:ext uri="{0D108BD9-81ED-4DB2-BD59-A6C34878D82A}">
                    <a16:rowId xmlns:a16="http://schemas.microsoft.com/office/drawing/2014/main" val="3607601161"/>
                  </a:ext>
                </a:extLst>
              </a:tr>
              <a:tr h="436807">
                <a:tc>
                  <a:txBody>
                    <a:bodyPr/>
                    <a:lstStyle/>
                    <a:p>
                      <a:pPr algn="l" fontAlgn="base"/>
                      <a:r>
                        <a:rPr lang="en-US" sz="1800" u="none" strike="noStrike">
                          <a:effectLst/>
                        </a:rPr>
                        <a:t>2498365</a:t>
                      </a:r>
                      <a:r>
                        <a:rPr lang="en-US" sz="1800">
                          <a:effectLst/>
                        </a:rPr>
                        <a:t>​​</a:t>
                      </a:r>
                      <a:endParaRPr lang="en-US" sz="2400" b="0" i="0">
                        <a:solidFill>
                          <a:srgbClr val="000000"/>
                        </a:solidFill>
                        <a:effectLst/>
                      </a:endParaRPr>
                    </a:p>
                  </a:txBody>
                  <a:tcPr marL="121860" marR="121860" marT="60930" marB="60930"/>
                </a:tc>
                <a:tc>
                  <a:txBody>
                    <a:bodyPr/>
                    <a:lstStyle/>
                    <a:p>
                      <a:pPr algn="l" fontAlgn="base"/>
                      <a:r>
                        <a:rPr lang="en-US" sz="1800" u="none" strike="noStrike">
                          <a:effectLst/>
                        </a:rPr>
                        <a:t>Puppala Amal Sai (Backend Lead)</a:t>
                      </a:r>
                      <a:r>
                        <a:rPr lang="en-US" sz="1800">
                          <a:effectLst/>
                        </a:rPr>
                        <a:t>​​</a:t>
                      </a:r>
                      <a:endParaRPr lang="en-US" sz="2400" b="0" i="0">
                        <a:solidFill>
                          <a:srgbClr val="000000"/>
                        </a:solidFill>
                        <a:effectLst/>
                      </a:endParaRPr>
                    </a:p>
                  </a:txBody>
                  <a:tcPr marL="121860" marR="121860" marT="60930" marB="60930"/>
                </a:tc>
                <a:extLst>
                  <a:ext uri="{0D108BD9-81ED-4DB2-BD59-A6C34878D82A}">
                    <a16:rowId xmlns:a16="http://schemas.microsoft.com/office/drawing/2014/main" val="372437740"/>
                  </a:ext>
                </a:extLst>
              </a:tr>
              <a:tr h="436807">
                <a:tc>
                  <a:txBody>
                    <a:bodyPr/>
                    <a:lstStyle/>
                    <a:p>
                      <a:pPr algn="l" fontAlgn="base"/>
                      <a:r>
                        <a:rPr lang="en-US" sz="1800" u="none" strike="noStrike">
                          <a:effectLst/>
                        </a:rPr>
                        <a:t>2498305</a:t>
                      </a:r>
                      <a:r>
                        <a:rPr lang="en-US" sz="1800">
                          <a:effectLst/>
                        </a:rPr>
                        <a:t>​​</a:t>
                      </a:r>
                      <a:endParaRPr lang="en-US" sz="2400" b="0" i="0">
                        <a:solidFill>
                          <a:srgbClr val="000000"/>
                        </a:solidFill>
                        <a:effectLst/>
                      </a:endParaRPr>
                    </a:p>
                  </a:txBody>
                  <a:tcPr marL="121860" marR="121860" marT="60930" marB="60930"/>
                </a:tc>
                <a:tc>
                  <a:txBody>
                    <a:bodyPr/>
                    <a:lstStyle/>
                    <a:p>
                      <a:pPr algn="l" fontAlgn="base"/>
                      <a:r>
                        <a:rPr lang="en-US" sz="1800" u="none" strike="noStrike">
                          <a:effectLst/>
                        </a:rPr>
                        <a:t>Dasari Sravankumar (Frontend Lead)</a:t>
                      </a:r>
                      <a:r>
                        <a:rPr lang="en-US" sz="1800">
                          <a:effectLst/>
                        </a:rPr>
                        <a:t>​​</a:t>
                      </a:r>
                      <a:endParaRPr lang="en-US" sz="2400" b="0" i="0">
                        <a:solidFill>
                          <a:srgbClr val="000000"/>
                        </a:solidFill>
                        <a:effectLst/>
                      </a:endParaRPr>
                    </a:p>
                  </a:txBody>
                  <a:tcPr marL="121860" marR="121860" marT="60930" marB="60930"/>
                </a:tc>
                <a:extLst>
                  <a:ext uri="{0D108BD9-81ED-4DB2-BD59-A6C34878D82A}">
                    <a16:rowId xmlns:a16="http://schemas.microsoft.com/office/drawing/2014/main" val="1224287468"/>
                  </a:ext>
                </a:extLst>
              </a:tr>
              <a:tr h="436807">
                <a:tc>
                  <a:txBody>
                    <a:bodyPr/>
                    <a:lstStyle/>
                    <a:p>
                      <a:pPr algn="l" fontAlgn="base"/>
                      <a:r>
                        <a:rPr lang="en-US" sz="1800" u="none" strike="noStrike">
                          <a:effectLst/>
                        </a:rPr>
                        <a:t>2498690</a:t>
                      </a:r>
                      <a:r>
                        <a:rPr lang="en-US" sz="1800">
                          <a:effectLst/>
                        </a:rPr>
                        <a:t>​​</a:t>
                      </a:r>
                      <a:endParaRPr lang="en-US" sz="2400" b="0" i="0">
                        <a:solidFill>
                          <a:srgbClr val="000000"/>
                        </a:solidFill>
                        <a:effectLst/>
                      </a:endParaRPr>
                    </a:p>
                  </a:txBody>
                  <a:tcPr marL="121860" marR="121860" marT="60930" marB="60930"/>
                </a:tc>
                <a:tc>
                  <a:txBody>
                    <a:bodyPr/>
                    <a:lstStyle/>
                    <a:p>
                      <a:pPr algn="l" fontAlgn="base"/>
                      <a:r>
                        <a:rPr lang="en-US" sz="1800" u="none" strike="noStrike">
                          <a:effectLst/>
                        </a:rPr>
                        <a:t>MOTHKURY VISHNU VARDHAN</a:t>
                      </a:r>
                      <a:r>
                        <a:rPr lang="en-US" sz="1800">
                          <a:effectLst/>
                        </a:rPr>
                        <a:t>​​</a:t>
                      </a:r>
                      <a:endParaRPr lang="en-US" sz="2400" b="0" i="0">
                        <a:solidFill>
                          <a:srgbClr val="000000"/>
                        </a:solidFill>
                        <a:effectLst/>
                      </a:endParaRPr>
                    </a:p>
                  </a:txBody>
                  <a:tcPr marL="121860" marR="121860" marT="60930" marB="60930"/>
                </a:tc>
                <a:extLst>
                  <a:ext uri="{0D108BD9-81ED-4DB2-BD59-A6C34878D82A}">
                    <a16:rowId xmlns:a16="http://schemas.microsoft.com/office/drawing/2014/main" val="324786823"/>
                  </a:ext>
                </a:extLst>
              </a:tr>
              <a:tr h="436807">
                <a:tc>
                  <a:txBody>
                    <a:bodyPr/>
                    <a:lstStyle/>
                    <a:p>
                      <a:pPr algn="l" fontAlgn="base"/>
                      <a:r>
                        <a:rPr lang="en-US" sz="1800" u="none" strike="noStrike">
                          <a:effectLst/>
                        </a:rPr>
                        <a:t>2499295</a:t>
                      </a:r>
                      <a:r>
                        <a:rPr lang="en-US" sz="1800">
                          <a:effectLst/>
                        </a:rPr>
                        <a:t>​​</a:t>
                      </a:r>
                      <a:endParaRPr lang="en-US" sz="2400" b="0" i="0">
                        <a:solidFill>
                          <a:srgbClr val="000000"/>
                        </a:solidFill>
                        <a:effectLst/>
                      </a:endParaRPr>
                    </a:p>
                  </a:txBody>
                  <a:tcPr marL="121860" marR="121860" marT="60930" marB="60930"/>
                </a:tc>
                <a:tc>
                  <a:txBody>
                    <a:bodyPr/>
                    <a:lstStyle/>
                    <a:p>
                      <a:pPr algn="l" fontAlgn="base"/>
                      <a:r>
                        <a:rPr lang="en-US" sz="1800" u="none" strike="noStrike">
                          <a:effectLst/>
                        </a:rPr>
                        <a:t>SAGARLA NAVALA</a:t>
                      </a:r>
                      <a:r>
                        <a:rPr lang="en-US" sz="1800">
                          <a:effectLst/>
                        </a:rPr>
                        <a:t>​​</a:t>
                      </a:r>
                      <a:endParaRPr lang="en-US" sz="2400" b="0" i="0">
                        <a:solidFill>
                          <a:srgbClr val="000000"/>
                        </a:solidFill>
                        <a:effectLst/>
                      </a:endParaRPr>
                    </a:p>
                  </a:txBody>
                  <a:tcPr marL="121860" marR="121860" marT="60930" marB="60930"/>
                </a:tc>
                <a:extLst>
                  <a:ext uri="{0D108BD9-81ED-4DB2-BD59-A6C34878D82A}">
                    <a16:rowId xmlns:a16="http://schemas.microsoft.com/office/drawing/2014/main" val="1537160787"/>
                  </a:ext>
                </a:extLst>
              </a:tr>
              <a:tr h="436807">
                <a:tc>
                  <a:txBody>
                    <a:bodyPr/>
                    <a:lstStyle/>
                    <a:p>
                      <a:pPr algn="l" fontAlgn="base"/>
                      <a:r>
                        <a:rPr lang="en-US" sz="1800" u="none" strike="noStrike">
                          <a:effectLst/>
                        </a:rPr>
                        <a:t>2498561</a:t>
                      </a:r>
                      <a:r>
                        <a:rPr lang="en-US" sz="1800">
                          <a:effectLst/>
                        </a:rPr>
                        <a:t>​​</a:t>
                      </a:r>
                      <a:endParaRPr lang="en-US" sz="2400" b="0" i="0">
                        <a:solidFill>
                          <a:srgbClr val="000000"/>
                        </a:solidFill>
                        <a:effectLst/>
                      </a:endParaRPr>
                    </a:p>
                  </a:txBody>
                  <a:tcPr marL="121860" marR="121860" marT="60930" marB="60930"/>
                </a:tc>
                <a:tc>
                  <a:txBody>
                    <a:bodyPr/>
                    <a:lstStyle/>
                    <a:p>
                      <a:pPr algn="l" fontAlgn="base"/>
                      <a:r>
                        <a:rPr lang="en-US" sz="1800" u="none" strike="noStrike">
                          <a:effectLst/>
                        </a:rPr>
                        <a:t>Chithram Vennela</a:t>
                      </a:r>
                      <a:r>
                        <a:rPr lang="en-US" sz="1800">
                          <a:effectLst/>
                        </a:rPr>
                        <a:t>​​</a:t>
                      </a:r>
                      <a:endParaRPr lang="en-US" sz="2400" b="0" i="0">
                        <a:solidFill>
                          <a:srgbClr val="000000"/>
                        </a:solidFill>
                        <a:effectLst/>
                      </a:endParaRPr>
                    </a:p>
                  </a:txBody>
                  <a:tcPr marL="121860" marR="121860" marT="60930" marB="60930"/>
                </a:tc>
                <a:extLst>
                  <a:ext uri="{0D108BD9-81ED-4DB2-BD59-A6C34878D82A}">
                    <a16:rowId xmlns:a16="http://schemas.microsoft.com/office/drawing/2014/main" val="2773169289"/>
                  </a:ext>
                </a:extLst>
              </a:tr>
              <a:tr h="436807">
                <a:tc>
                  <a:txBody>
                    <a:bodyPr/>
                    <a:lstStyle/>
                    <a:p>
                      <a:pPr algn="l" fontAlgn="base"/>
                      <a:r>
                        <a:rPr lang="en-US" sz="1800" u="none" strike="noStrike">
                          <a:effectLst/>
                        </a:rPr>
                        <a:t>2498656</a:t>
                      </a:r>
                      <a:r>
                        <a:rPr lang="en-US" sz="1800">
                          <a:effectLst/>
                        </a:rPr>
                        <a:t>​​</a:t>
                      </a:r>
                      <a:endParaRPr lang="en-US" sz="2400" b="0" i="0">
                        <a:solidFill>
                          <a:srgbClr val="000000"/>
                        </a:solidFill>
                        <a:effectLst/>
                      </a:endParaRPr>
                    </a:p>
                  </a:txBody>
                  <a:tcPr marL="121860" marR="121860" marT="60930" marB="60930"/>
                </a:tc>
                <a:tc>
                  <a:txBody>
                    <a:bodyPr/>
                    <a:lstStyle/>
                    <a:p>
                      <a:pPr algn="l" fontAlgn="base"/>
                      <a:r>
                        <a:rPr lang="en-US" sz="1800" u="none" strike="noStrike">
                          <a:effectLst/>
                        </a:rPr>
                        <a:t>Guggulothu Karthik</a:t>
                      </a:r>
                      <a:r>
                        <a:rPr lang="en-US" sz="1800">
                          <a:effectLst/>
                        </a:rPr>
                        <a:t>​​</a:t>
                      </a:r>
                      <a:endParaRPr lang="en-US" sz="2400" b="0" i="0">
                        <a:solidFill>
                          <a:srgbClr val="000000"/>
                        </a:solidFill>
                        <a:effectLst/>
                      </a:endParaRPr>
                    </a:p>
                  </a:txBody>
                  <a:tcPr marL="121860" marR="121860" marT="60930" marB="60930"/>
                </a:tc>
                <a:extLst>
                  <a:ext uri="{0D108BD9-81ED-4DB2-BD59-A6C34878D82A}">
                    <a16:rowId xmlns:a16="http://schemas.microsoft.com/office/drawing/2014/main" val="680084934"/>
                  </a:ext>
                </a:extLst>
              </a:tr>
              <a:tr h="436807">
                <a:tc>
                  <a:txBody>
                    <a:bodyPr/>
                    <a:lstStyle/>
                    <a:p>
                      <a:pPr algn="l" fontAlgn="base"/>
                      <a:r>
                        <a:rPr lang="en-US" sz="1800" u="none" strike="noStrike">
                          <a:effectLst/>
                        </a:rPr>
                        <a:t>2498956</a:t>
                      </a:r>
                      <a:r>
                        <a:rPr lang="en-US" sz="1800">
                          <a:effectLst/>
                        </a:rPr>
                        <a:t>​​</a:t>
                      </a:r>
                      <a:endParaRPr lang="en-US" sz="2400" b="0" i="0">
                        <a:solidFill>
                          <a:srgbClr val="000000"/>
                        </a:solidFill>
                        <a:effectLst/>
                      </a:endParaRPr>
                    </a:p>
                  </a:txBody>
                  <a:tcPr marL="121860" marR="121860" marT="60930" marB="60930"/>
                </a:tc>
                <a:tc>
                  <a:txBody>
                    <a:bodyPr/>
                    <a:lstStyle/>
                    <a:p>
                      <a:pPr algn="l" fontAlgn="base"/>
                      <a:r>
                        <a:rPr lang="en-US" sz="1800" u="none" strike="noStrike">
                          <a:effectLst/>
                        </a:rPr>
                        <a:t>Konduru Charishma</a:t>
                      </a:r>
                      <a:r>
                        <a:rPr lang="en-US" sz="1800">
                          <a:effectLst/>
                        </a:rPr>
                        <a:t>​​</a:t>
                      </a:r>
                      <a:endParaRPr lang="en-US" sz="2400" b="0" i="0">
                        <a:solidFill>
                          <a:srgbClr val="000000"/>
                        </a:solidFill>
                        <a:effectLst/>
                      </a:endParaRPr>
                    </a:p>
                  </a:txBody>
                  <a:tcPr marL="121860" marR="121860" marT="60930" marB="60930"/>
                </a:tc>
                <a:extLst>
                  <a:ext uri="{0D108BD9-81ED-4DB2-BD59-A6C34878D82A}">
                    <a16:rowId xmlns:a16="http://schemas.microsoft.com/office/drawing/2014/main" val="1568144372"/>
                  </a:ext>
                </a:extLst>
              </a:tr>
              <a:tr h="436807">
                <a:tc>
                  <a:txBody>
                    <a:bodyPr/>
                    <a:lstStyle/>
                    <a:p>
                      <a:pPr algn="l" fontAlgn="base"/>
                      <a:r>
                        <a:rPr lang="en-US" sz="1800" u="none" strike="noStrike">
                          <a:effectLst/>
                        </a:rPr>
                        <a:t>2498069</a:t>
                      </a:r>
                      <a:r>
                        <a:rPr lang="en-US" sz="1800">
                          <a:effectLst/>
                        </a:rPr>
                        <a:t>​​</a:t>
                      </a:r>
                      <a:endParaRPr lang="en-US" sz="2400" b="0" i="0">
                        <a:solidFill>
                          <a:srgbClr val="000000"/>
                        </a:solidFill>
                        <a:effectLst/>
                      </a:endParaRPr>
                    </a:p>
                  </a:txBody>
                  <a:tcPr marL="121860" marR="121860" marT="60930" marB="60930"/>
                </a:tc>
                <a:tc>
                  <a:txBody>
                    <a:bodyPr/>
                    <a:lstStyle/>
                    <a:p>
                      <a:pPr algn="l" fontAlgn="base"/>
                      <a:r>
                        <a:rPr lang="en-US" sz="1800" u="none" strike="noStrike">
                          <a:effectLst/>
                        </a:rPr>
                        <a:t>Sampangai Kalyan</a:t>
                      </a:r>
                      <a:r>
                        <a:rPr lang="en-US" sz="1800">
                          <a:effectLst/>
                        </a:rPr>
                        <a:t>​​</a:t>
                      </a:r>
                      <a:endParaRPr lang="en-US" sz="2400" b="0" i="0">
                        <a:solidFill>
                          <a:srgbClr val="000000"/>
                        </a:solidFill>
                        <a:effectLst/>
                      </a:endParaRPr>
                    </a:p>
                  </a:txBody>
                  <a:tcPr marL="121860" marR="121860" marT="60930" marB="60930"/>
                </a:tc>
                <a:extLst>
                  <a:ext uri="{0D108BD9-81ED-4DB2-BD59-A6C34878D82A}">
                    <a16:rowId xmlns:a16="http://schemas.microsoft.com/office/drawing/2014/main" val="3846827207"/>
                  </a:ext>
                </a:extLst>
              </a:tr>
              <a:tr h="436807">
                <a:tc>
                  <a:txBody>
                    <a:bodyPr/>
                    <a:lstStyle/>
                    <a:p>
                      <a:pPr algn="l" fontAlgn="base"/>
                      <a:r>
                        <a:rPr lang="en-US" sz="1800" u="none" strike="noStrike">
                          <a:effectLst/>
                        </a:rPr>
                        <a:t>2498070</a:t>
                      </a:r>
                      <a:r>
                        <a:rPr lang="en-US" sz="1800">
                          <a:effectLst/>
                        </a:rPr>
                        <a:t>​​</a:t>
                      </a:r>
                      <a:endParaRPr lang="en-US" sz="2400" b="0" i="0">
                        <a:solidFill>
                          <a:srgbClr val="000000"/>
                        </a:solidFill>
                        <a:effectLst/>
                      </a:endParaRPr>
                    </a:p>
                  </a:txBody>
                  <a:tcPr marL="121860" marR="121860" marT="60930" marB="60930"/>
                </a:tc>
                <a:tc>
                  <a:txBody>
                    <a:bodyPr/>
                    <a:lstStyle/>
                    <a:p>
                      <a:pPr algn="l" fontAlgn="base"/>
                      <a:r>
                        <a:rPr lang="en-US" sz="1800" u="none" strike="noStrike">
                          <a:effectLst/>
                        </a:rPr>
                        <a:t>Chintada Sai Praveen</a:t>
                      </a:r>
                      <a:r>
                        <a:rPr lang="en-US" sz="1800">
                          <a:effectLst/>
                        </a:rPr>
                        <a:t>​​</a:t>
                      </a:r>
                      <a:endParaRPr lang="en-US" sz="2400" b="0" i="0">
                        <a:solidFill>
                          <a:srgbClr val="000000"/>
                        </a:solidFill>
                        <a:effectLst/>
                      </a:endParaRPr>
                    </a:p>
                  </a:txBody>
                  <a:tcPr marL="121860" marR="121860" marT="60930" marB="60930"/>
                </a:tc>
                <a:extLst>
                  <a:ext uri="{0D108BD9-81ED-4DB2-BD59-A6C34878D82A}">
                    <a16:rowId xmlns:a16="http://schemas.microsoft.com/office/drawing/2014/main" val="2388325524"/>
                  </a:ext>
                </a:extLst>
              </a:tr>
            </a:tbl>
          </a:graphicData>
        </a:graphic>
      </p:graphicFrame>
    </p:spTree>
    <p:extLst>
      <p:ext uri="{BB962C8B-B14F-4D97-AF65-F5344CB8AC3E}">
        <p14:creationId xmlns:p14="http://schemas.microsoft.com/office/powerpoint/2010/main" val="1553292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09B677-E3DE-E837-0C60-CBBCAB93A3AB}"/>
              </a:ext>
            </a:extLst>
          </p:cNvPr>
          <p:cNvSpPr>
            <a:spLocks noGrp="1"/>
          </p:cNvSpPr>
          <p:nvPr>
            <p:ph type="title"/>
          </p:nvPr>
        </p:nvSpPr>
        <p:spPr>
          <a:xfrm>
            <a:off x="680321" y="321733"/>
            <a:ext cx="9900593" cy="1080938"/>
          </a:xfrm>
        </p:spPr>
        <p:txBody>
          <a:bodyPr>
            <a:normAutofit/>
          </a:bodyPr>
          <a:lstStyle/>
          <a:p>
            <a:r>
              <a:rPr lang="en-US" cap="all">
                <a:solidFill>
                  <a:srgbClr val="FFFFFF"/>
                </a:solidFill>
                <a:latin typeface="Impact"/>
              </a:rPr>
              <a:t>FUNCTIONAL  SPECIFICATIONS</a:t>
            </a:r>
            <a:endParaRPr lang="en-US">
              <a:solidFill>
                <a:srgbClr val="FFFFFF"/>
              </a:solidFill>
              <a:ea typeface="+mj-lt"/>
              <a:cs typeface="+mj-lt"/>
            </a:endParaRPr>
          </a:p>
        </p:txBody>
      </p:sp>
      <p:sp>
        <p:nvSpPr>
          <p:cNvPr id="20"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394CE4-EC3A-0E66-EF15-F5AEA0D50917}"/>
              </a:ext>
            </a:extLst>
          </p:cNvPr>
          <p:cNvSpPr>
            <a:spLocks noGrp="1"/>
          </p:cNvSpPr>
          <p:nvPr>
            <p:ph idx="1"/>
          </p:nvPr>
        </p:nvSpPr>
        <p:spPr>
          <a:xfrm>
            <a:off x="680321" y="2336873"/>
            <a:ext cx="8092427" cy="3139799"/>
          </a:xfrm>
        </p:spPr>
        <p:txBody>
          <a:bodyPr vert="horz" lIns="91440" tIns="45720" rIns="91440" bIns="45720" rtlCol="0" anchor="t">
            <a:normAutofit/>
          </a:bodyPr>
          <a:lstStyle/>
          <a:p>
            <a:pPr marL="0" indent="0">
              <a:buNone/>
            </a:pPr>
            <a:r>
              <a:rPr lang="en-US" sz="1800" cap="all">
                <a:latin typeface="Impact"/>
              </a:rPr>
              <a:t>LOGIN SCREEN:-</a:t>
            </a:r>
            <a:endParaRPr lang="en-US" sz="1800">
              <a:ea typeface="+mn-lt"/>
              <a:cs typeface="+mn-lt"/>
            </a:endParaRPr>
          </a:p>
          <a:p>
            <a:r>
              <a:rPr lang="en-US" sz="1800" cap="all">
                <a:latin typeface="Impact"/>
              </a:rPr>
              <a:t>THE LOGIN SCREEN WILL HAVE THE USERNAME AND PASSWORD FIELDS.</a:t>
            </a:r>
            <a:endParaRPr lang="en-US" sz="1800">
              <a:ea typeface="+mn-lt"/>
              <a:cs typeface="+mn-lt"/>
            </a:endParaRPr>
          </a:p>
          <a:p>
            <a:r>
              <a:rPr lang="en-US" sz="1800" cap="all">
                <a:latin typeface="Impact"/>
              </a:rPr>
              <a:t>REDIRECT BACK TO SAME LOGIN SCREEN IF USERNAME &amp; PASSWORD ARE NOT MATCHING. </a:t>
            </a:r>
            <a:endParaRPr lang="en-US" sz="1800">
              <a:ea typeface="+mn-lt"/>
              <a:cs typeface="+mn-lt"/>
            </a:endParaRPr>
          </a:p>
          <a:p>
            <a:r>
              <a:rPr lang="en-US" sz="1800" cap="all">
                <a:latin typeface="Impact"/>
              </a:rPr>
              <a:t> THE USERNAMES AND PASSWORDS AND ROLES ARE STORED IN THE USER TABLE.</a:t>
            </a:r>
            <a:endParaRPr lang="en-US" sz="1800">
              <a:ea typeface="+mn-lt"/>
              <a:cs typeface="+mn-lt"/>
            </a:endParaRPr>
          </a:p>
          <a:p>
            <a:r>
              <a:rPr lang="en-US" sz="1800" cap="all">
                <a:latin typeface="Impact"/>
              </a:rPr>
              <a:t> THE SYSTEM SHOULD SHOW THOSE SCREENS THAT ARE ALLOWED FOR EACH CATEGORY OF USERS.</a:t>
            </a:r>
            <a:endParaRPr lang="en-US" sz="1800">
              <a:ea typeface="+mn-lt"/>
              <a:cs typeface="+mn-lt"/>
            </a:endParaRPr>
          </a:p>
          <a:p>
            <a:endParaRPr lang="en-US" sz="1800"/>
          </a:p>
        </p:txBody>
      </p:sp>
    </p:spTree>
    <p:extLst>
      <p:ext uri="{BB962C8B-B14F-4D97-AF65-F5344CB8AC3E}">
        <p14:creationId xmlns:p14="http://schemas.microsoft.com/office/powerpoint/2010/main" val="174696013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29" name="Picture 9">
            <a:extLst>
              <a:ext uri="{FF2B5EF4-FFF2-40B4-BE49-F238E27FC236}">
                <a16:creationId xmlns:a16="http://schemas.microsoft.com/office/drawing/2014/main" id="{DBD87452-FC4F-4BDC-ADC8-4CB118A2A6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Picture 11">
            <a:extLst>
              <a:ext uri="{FF2B5EF4-FFF2-40B4-BE49-F238E27FC236}">
                <a16:creationId xmlns:a16="http://schemas.microsoft.com/office/drawing/2014/main" id="{04BF5510-F7D5-4319-BB4C-0AE630F6D8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2" name="Picture 13">
            <a:extLst>
              <a:ext uri="{FF2B5EF4-FFF2-40B4-BE49-F238E27FC236}">
                <a16:creationId xmlns:a16="http://schemas.microsoft.com/office/drawing/2014/main" id="{48A4D1F0-9B28-473F-91C9-F6B4A1A40D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3" name="Rectangle 15">
            <a:extLst>
              <a:ext uri="{FF2B5EF4-FFF2-40B4-BE49-F238E27FC236}">
                <a16:creationId xmlns:a16="http://schemas.microsoft.com/office/drawing/2014/main" id="{019A71C9-AAD8-428A-8652-55BF6871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7">
            <a:extLst>
              <a:ext uri="{FF2B5EF4-FFF2-40B4-BE49-F238E27FC236}">
                <a16:creationId xmlns:a16="http://schemas.microsoft.com/office/drawing/2014/main" id="{6501DDCC-A2F8-4180-A0A2-DD6376810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5" name="Group 19">
            <a:extLst>
              <a:ext uri="{FF2B5EF4-FFF2-40B4-BE49-F238E27FC236}">
                <a16:creationId xmlns:a16="http://schemas.microsoft.com/office/drawing/2014/main" id="{D9C6DDFC-DB8D-4BB7-9F22-70F15806C7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1" name="Rectangle 20">
              <a:extLst>
                <a:ext uri="{FF2B5EF4-FFF2-40B4-BE49-F238E27FC236}">
                  <a16:creationId xmlns:a16="http://schemas.microsoft.com/office/drawing/2014/main" id="{0B1F4BEC-A5DB-4E98-BFF7-29DEDA5DB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1">
              <a:extLst>
                <a:ext uri="{FF2B5EF4-FFF2-40B4-BE49-F238E27FC236}">
                  <a16:creationId xmlns:a16="http://schemas.microsoft.com/office/drawing/2014/main" id="{AC86BC8E-ACA4-4283-8F36-9F0FB139ACC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7" name="Rectangle 23">
            <a:extLst>
              <a:ext uri="{FF2B5EF4-FFF2-40B4-BE49-F238E27FC236}">
                <a16:creationId xmlns:a16="http://schemas.microsoft.com/office/drawing/2014/main" id="{DF86D0BF-2EBB-4A07-99BB-FCAE4A4D3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449A59-66A9-3667-A60E-1C1C60C65B66}"/>
              </a:ext>
            </a:extLst>
          </p:cNvPr>
          <p:cNvSpPr>
            <a:spLocks noGrp="1"/>
          </p:cNvSpPr>
          <p:nvPr>
            <p:ph type="title"/>
          </p:nvPr>
        </p:nvSpPr>
        <p:spPr>
          <a:xfrm>
            <a:off x="680322" y="4494107"/>
            <a:ext cx="8133478" cy="940240"/>
          </a:xfrm>
        </p:spPr>
        <p:txBody>
          <a:bodyPr vert="horz" lIns="91440" tIns="45720" rIns="91440" bIns="45720" rtlCol="0" anchor="b">
            <a:normAutofit/>
          </a:bodyPr>
          <a:lstStyle/>
          <a:p>
            <a:pPr algn="r"/>
            <a:r>
              <a:rPr lang="en-US" sz="4800" cap="all"/>
              <a:t>WELCOME PAGE</a:t>
            </a:r>
            <a:endParaRPr lang="en-US" sz="4800"/>
          </a:p>
        </p:txBody>
      </p:sp>
      <p:pic>
        <p:nvPicPr>
          <p:cNvPr id="5" name="Picture 5" descr="Graphical user interface, website&#10;&#10;Description automatically generated">
            <a:extLst>
              <a:ext uri="{FF2B5EF4-FFF2-40B4-BE49-F238E27FC236}">
                <a16:creationId xmlns:a16="http://schemas.microsoft.com/office/drawing/2014/main" id="{DB675A0A-05CB-9592-11B6-5D18134DE5AF}"/>
              </a:ext>
            </a:extLst>
          </p:cNvPr>
          <p:cNvPicPr>
            <a:picLocks noGrp="1" noChangeAspect="1"/>
          </p:cNvPicPr>
          <p:nvPr>
            <p:ph type="pic" idx="1"/>
          </p:nvPr>
        </p:nvPicPr>
        <p:blipFill rotWithShape="1">
          <a:blip r:embed="rId5"/>
          <a:srcRect t="9671" r="-2" b="7073"/>
          <a:stretch/>
        </p:blipFill>
        <p:spPr>
          <a:xfrm>
            <a:off x="20" y="10"/>
            <a:ext cx="8966180" cy="4198928"/>
          </a:xfrm>
          <a:prstGeom prst="rect">
            <a:avLst/>
          </a:prstGeom>
          <a:ln>
            <a:noFill/>
          </a:ln>
          <a:effectLst>
            <a:outerShdw blurRad="76200" dist="63500" dir="5040000" algn="tl" rotWithShape="0">
              <a:srgbClr val="000000">
                <a:alpha val="41000"/>
              </a:srgbClr>
            </a:outerShdw>
          </a:effectLst>
        </p:spPr>
      </p:pic>
      <p:sp>
        <p:nvSpPr>
          <p:cNvPr id="38" name="Rectangle 25">
            <a:extLst>
              <a:ext uri="{FF2B5EF4-FFF2-40B4-BE49-F238E27FC236}">
                <a16:creationId xmlns:a16="http://schemas.microsoft.com/office/drawing/2014/main" id="{07095A18-14F2-4994-9DDD-938B85A7D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6CBD8EDD-1294-4EA8-8701-394DE1A5A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8965D9-2B10-464D-8B9A-33E064972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36786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F4B5AAB9-9C0B-4191-9D8C-E92806CC26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07B0D32C-9323-4E07-8AE3-7AFF933481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CE97D32F-1315-4522-AF1E-BCA3A653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E5DADF0-4577-4642-B07A-3E27915F3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a:extLst>
              <a:ext uri="{FF2B5EF4-FFF2-40B4-BE49-F238E27FC236}">
                <a16:creationId xmlns:a16="http://schemas.microsoft.com/office/drawing/2014/main" id="{ABCE6121-0D3B-D0DE-C5DD-510F81F1A397}"/>
              </a:ext>
            </a:extLst>
          </p:cNvPr>
          <p:cNvPicPr>
            <a:picLocks noGrp="1" noChangeAspect="1"/>
          </p:cNvPicPr>
          <p:nvPr>
            <p:ph type="pic" idx="1"/>
          </p:nvPr>
        </p:nvPicPr>
        <p:blipFill rotWithShape="1">
          <a:blip r:embed="rId5"/>
          <a:srcRect t="9091" r="9091"/>
          <a:stretch/>
        </p:blipFill>
        <p:spPr>
          <a:xfrm>
            <a:off x="-3176" y="10"/>
            <a:ext cx="12192000" cy="6857991"/>
          </a:xfrm>
          <a:prstGeom prst="rect">
            <a:avLst/>
          </a:prstGeom>
        </p:spPr>
      </p:pic>
      <p:sp>
        <p:nvSpPr>
          <p:cNvPr id="20" name="Rectangle 19">
            <a:extLst>
              <a:ext uri="{FF2B5EF4-FFF2-40B4-BE49-F238E27FC236}">
                <a16:creationId xmlns:a16="http://schemas.microsoft.com/office/drawing/2014/main" id="{8C8D824E-2FE2-436D-BA86-C0386D8FA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ECF544-39EF-7ED1-322C-E549F7173C51}"/>
              </a:ext>
            </a:extLst>
          </p:cNvPr>
          <p:cNvSpPr>
            <a:spLocks noGrp="1"/>
          </p:cNvSpPr>
          <p:nvPr>
            <p:ph type="title"/>
          </p:nvPr>
        </p:nvSpPr>
        <p:spPr>
          <a:xfrm>
            <a:off x="680322" y="4402667"/>
            <a:ext cx="8133478" cy="940240"/>
          </a:xfrm>
        </p:spPr>
        <p:txBody>
          <a:bodyPr vert="horz" lIns="91440" tIns="45720" rIns="91440" bIns="45720" rtlCol="0" anchor="b">
            <a:normAutofit/>
          </a:bodyPr>
          <a:lstStyle/>
          <a:p>
            <a:pPr algn="r"/>
            <a:r>
              <a:rPr lang="en-US" sz="4800" cap="all"/>
              <a:t>CUSTOMER PAGE</a:t>
            </a:r>
            <a:endParaRPr lang="en-US" sz="4800"/>
          </a:p>
        </p:txBody>
      </p:sp>
      <p:sp>
        <p:nvSpPr>
          <p:cNvPr id="22" name="Rectangle 21">
            <a:extLst>
              <a:ext uri="{FF2B5EF4-FFF2-40B4-BE49-F238E27FC236}">
                <a16:creationId xmlns:a16="http://schemas.microsoft.com/office/drawing/2014/main" id="{D4E62E99-E55A-4404-B79D-9C8CC8523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6F2B71E6-6516-4BB6-B895-35E8F2892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BB39608-D59B-4A40-BD24-A3B510F02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6173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9">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4" name="Picture 11">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5" name="Picture 13">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6" name="Rectangle 15">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7">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8" name="Rectangle 19">
            <a:extLst>
              <a:ext uri="{FF2B5EF4-FFF2-40B4-BE49-F238E27FC236}">
                <a16:creationId xmlns:a16="http://schemas.microsoft.com/office/drawing/2014/main" id="{1CE9D4C7-0FAC-453A-8787-1DC73454D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D31B4D5C-F279-4A9D-AA74-5720666C38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39" name="Rectangle 23">
            <a:extLst>
              <a:ext uri="{FF2B5EF4-FFF2-40B4-BE49-F238E27FC236}">
                <a16:creationId xmlns:a16="http://schemas.microsoft.com/office/drawing/2014/main" id="{AC7E49E3-1EBB-4F20-8760-6650B2EB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5">
            <a:extLst>
              <a:ext uri="{FF2B5EF4-FFF2-40B4-BE49-F238E27FC236}">
                <a16:creationId xmlns:a16="http://schemas.microsoft.com/office/drawing/2014/main" id="{B1ECC30B-933B-4FFB-AA69-48B6FF346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5D5E97-93C6-04A4-EF64-E821E58AF1EC}"/>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cap="all"/>
              <a:t>MANAGER PAGE</a:t>
            </a:r>
            <a:endParaRPr lang="en-US" sz="4800"/>
          </a:p>
        </p:txBody>
      </p:sp>
      <p:pic>
        <p:nvPicPr>
          <p:cNvPr id="5" name="Picture 5">
            <a:extLst>
              <a:ext uri="{FF2B5EF4-FFF2-40B4-BE49-F238E27FC236}">
                <a16:creationId xmlns:a16="http://schemas.microsoft.com/office/drawing/2014/main" id="{CD95A2CE-B9BD-860D-99C0-956365C3DDDA}"/>
              </a:ext>
            </a:extLst>
          </p:cNvPr>
          <p:cNvPicPr>
            <a:picLocks noGrp="1" noChangeAspect="1"/>
          </p:cNvPicPr>
          <p:nvPr>
            <p:ph type="pic" idx="1"/>
          </p:nvPr>
        </p:nvPicPr>
        <p:blipFill rotWithShape="1">
          <a:blip r:embed="rId5"/>
          <a:srcRect t="16797" b="16797"/>
          <a:stretch/>
        </p:blipFill>
        <p:spPr>
          <a:xfrm>
            <a:off x="1262023" y="640078"/>
            <a:ext cx="9662152" cy="3609141"/>
          </a:xfrm>
          <a:prstGeom prst="rect">
            <a:avLst/>
          </a:prstGeom>
          <a:ln>
            <a:noFill/>
          </a:ln>
          <a:effectLst>
            <a:outerShdw blurRad="76200" dist="63500" dir="5040000" algn="tl" rotWithShape="0">
              <a:srgbClr val="000000">
                <a:alpha val="41000"/>
              </a:srgbClr>
            </a:outerShdw>
          </a:effectLst>
        </p:spPr>
      </p:pic>
      <p:sp>
        <p:nvSpPr>
          <p:cNvPr id="41" name="Rectangle 27">
            <a:extLst>
              <a:ext uri="{FF2B5EF4-FFF2-40B4-BE49-F238E27FC236}">
                <a16:creationId xmlns:a16="http://schemas.microsoft.com/office/drawing/2014/main" id="{94EE1FBF-BF4C-4C24-9503-B03480434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29">
            <a:extLst>
              <a:ext uri="{FF2B5EF4-FFF2-40B4-BE49-F238E27FC236}">
                <a16:creationId xmlns:a16="http://schemas.microsoft.com/office/drawing/2014/main" id="{B48EBCC9-757F-4322-823D-BFA6AB1CD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CF18AE8-EFDF-4D20-99D6-ABD6AF0BA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269921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29" name="Picture 9">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Picture 11">
            <a:extLst>
              <a:ext uri="{FF2B5EF4-FFF2-40B4-BE49-F238E27FC236}">
                <a16:creationId xmlns:a16="http://schemas.microsoft.com/office/drawing/2014/main" id="{F4B5AAB9-9C0B-4191-9D8C-E92806CC26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2" name="Picture 13">
            <a:extLst>
              <a:ext uri="{FF2B5EF4-FFF2-40B4-BE49-F238E27FC236}">
                <a16:creationId xmlns:a16="http://schemas.microsoft.com/office/drawing/2014/main" id="{07B0D32C-9323-4E07-8AE3-7AFF933481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3" name="Rectangle 15">
            <a:extLst>
              <a:ext uri="{FF2B5EF4-FFF2-40B4-BE49-F238E27FC236}">
                <a16:creationId xmlns:a16="http://schemas.microsoft.com/office/drawing/2014/main" id="{CE97D32F-1315-4522-AF1E-BCA3A653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7">
            <a:extLst>
              <a:ext uri="{FF2B5EF4-FFF2-40B4-BE49-F238E27FC236}">
                <a16:creationId xmlns:a16="http://schemas.microsoft.com/office/drawing/2014/main" id="{DE5DADF0-4577-4642-B07A-3E27915F3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5" name="Group 19">
            <a:extLst>
              <a:ext uri="{FF2B5EF4-FFF2-40B4-BE49-F238E27FC236}">
                <a16:creationId xmlns:a16="http://schemas.microsoft.com/office/drawing/2014/main" id="{5708C51C-BE49-40F0-B3C6-33B579B5A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1" name="Rectangle 20">
              <a:extLst>
                <a:ext uri="{FF2B5EF4-FFF2-40B4-BE49-F238E27FC236}">
                  <a16:creationId xmlns:a16="http://schemas.microsoft.com/office/drawing/2014/main" id="{0F552B4D-E73B-404F-95E2-07E89F33A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1">
              <a:extLst>
                <a:ext uri="{FF2B5EF4-FFF2-40B4-BE49-F238E27FC236}">
                  <a16:creationId xmlns:a16="http://schemas.microsoft.com/office/drawing/2014/main" id="{2C40CF95-BD88-4E85-AE5C-BA1A79D205F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7" name="Rectangle 23">
            <a:extLst>
              <a:ext uri="{FF2B5EF4-FFF2-40B4-BE49-F238E27FC236}">
                <a16:creationId xmlns:a16="http://schemas.microsoft.com/office/drawing/2014/main" id="{19CF8566-1992-4E2F-AD73-356181214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DF29EDD-74CC-3A4F-2D13-8828A3642C14}"/>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cap="all"/>
              <a:t>ENGINEER PAGE</a:t>
            </a:r>
            <a:endParaRPr lang="en-US" sz="4800"/>
          </a:p>
        </p:txBody>
      </p:sp>
      <p:pic>
        <p:nvPicPr>
          <p:cNvPr id="5" name="Picture 5">
            <a:extLst>
              <a:ext uri="{FF2B5EF4-FFF2-40B4-BE49-F238E27FC236}">
                <a16:creationId xmlns:a16="http://schemas.microsoft.com/office/drawing/2014/main" id="{C0406808-11F7-8C78-1E52-BDA03F7B36DC}"/>
              </a:ext>
            </a:extLst>
          </p:cNvPr>
          <p:cNvPicPr>
            <a:picLocks noGrp="1" noChangeAspect="1"/>
          </p:cNvPicPr>
          <p:nvPr>
            <p:ph type="pic" idx="1"/>
          </p:nvPr>
        </p:nvPicPr>
        <p:blipFill rotWithShape="1">
          <a:blip r:embed="rId5"/>
          <a:srcRect t="8264" b="32966"/>
          <a:stretch/>
        </p:blipFill>
        <p:spPr>
          <a:xfrm>
            <a:off x="634277" y="640078"/>
            <a:ext cx="10917644" cy="3609141"/>
          </a:xfrm>
          <a:prstGeom prst="rect">
            <a:avLst/>
          </a:prstGeom>
          <a:ln>
            <a:noFill/>
          </a:ln>
          <a:effectLst>
            <a:outerShdw blurRad="76200" dist="63500" dir="5040000" algn="tl" rotWithShape="0">
              <a:srgbClr val="000000">
                <a:alpha val="41000"/>
              </a:srgbClr>
            </a:outerShdw>
          </a:effectLst>
        </p:spPr>
      </p:pic>
      <p:sp>
        <p:nvSpPr>
          <p:cNvPr id="38" name="Rectangle 25">
            <a:extLst>
              <a:ext uri="{FF2B5EF4-FFF2-40B4-BE49-F238E27FC236}">
                <a16:creationId xmlns:a16="http://schemas.microsoft.com/office/drawing/2014/main" id="{89CC8083-ABEB-41E0-B4DD-138CDA9C3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B474C815-630A-48EC-AEF2-64E56D96F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12CA8B2-30BF-4774-9C0D-611F4F8D6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06933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9F8C-12ED-5C7C-020E-A3C206764D8B}"/>
              </a:ext>
            </a:extLst>
          </p:cNvPr>
          <p:cNvSpPr>
            <a:spLocks noGrp="1"/>
          </p:cNvSpPr>
          <p:nvPr>
            <p:ph type="title"/>
          </p:nvPr>
        </p:nvSpPr>
        <p:spPr/>
        <p:txBody>
          <a:bodyPr/>
          <a:lstStyle/>
          <a:p>
            <a:r>
              <a:rPr lang="en-US" cap="all" dirty="0">
                <a:latin typeface="Impact"/>
              </a:rPr>
              <a:t>CONCLUSION</a:t>
            </a:r>
            <a:endParaRPr lang="en-US" dirty="0">
              <a:ea typeface="+mj-lt"/>
              <a:cs typeface="+mj-lt"/>
            </a:endParaRPr>
          </a:p>
        </p:txBody>
      </p:sp>
      <p:graphicFrame>
        <p:nvGraphicFramePr>
          <p:cNvPr id="27" name="Content Placeholder 2">
            <a:extLst>
              <a:ext uri="{FF2B5EF4-FFF2-40B4-BE49-F238E27FC236}">
                <a16:creationId xmlns:a16="http://schemas.microsoft.com/office/drawing/2014/main" id="{EDD60ADD-9AFB-B1B4-89C9-3D0834A42D27}"/>
              </a:ext>
            </a:extLst>
          </p:cNvPr>
          <p:cNvGraphicFramePr>
            <a:graphicFrameLocks noGrp="1"/>
          </p:cNvGraphicFramePr>
          <p:nvPr>
            <p:ph idx="1"/>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681864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9" name="Rectangle 6">
            <a:extLst>
              <a:ext uri="{FF2B5EF4-FFF2-40B4-BE49-F238E27FC236}">
                <a16:creationId xmlns:a16="http://schemas.microsoft.com/office/drawing/2014/main" id="{B5C18694-F55B-41C0-ABF3-C1D971F99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8">
            <a:extLst>
              <a:ext uri="{FF2B5EF4-FFF2-40B4-BE49-F238E27FC236}">
                <a16:creationId xmlns:a16="http://schemas.microsoft.com/office/drawing/2014/main" id="{E3E46CA8-7278-4BA3-AACE-235B5B3B53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0E63537-7BF0-0844-8976-3BCB63DAF7BE}"/>
              </a:ext>
            </a:extLst>
          </p:cNvPr>
          <p:cNvSpPr>
            <a:spLocks noGrp="1"/>
          </p:cNvSpPr>
          <p:nvPr>
            <p:ph type="ctrTitle"/>
          </p:nvPr>
        </p:nvSpPr>
        <p:spPr>
          <a:xfrm>
            <a:off x="643467" y="643467"/>
            <a:ext cx="10905066" cy="3251878"/>
          </a:xfrm>
          <a:effectLst>
            <a:outerShdw blurRad="88900" dist="38100" dir="2700000" algn="tl" rotWithShape="0">
              <a:prstClr val="black">
                <a:alpha val="30000"/>
              </a:prstClr>
            </a:outerShdw>
          </a:effectLst>
        </p:spPr>
        <p:txBody>
          <a:bodyPr>
            <a:normAutofit/>
          </a:bodyPr>
          <a:lstStyle/>
          <a:p>
            <a:pPr algn="ctr"/>
            <a:r>
              <a:rPr lang="en-US" sz="7200"/>
              <a:t>Thank You</a:t>
            </a:r>
          </a:p>
        </p:txBody>
      </p:sp>
    </p:spTree>
    <p:extLst>
      <p:ext uri="{BB962C8B-B14F-4D97-AF65-F5344CB8AC3E}">
        <p14:creationId xmlns:p14="http://schemas.microsoft.com/office/powerpoint/2010/main" val="38052847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EF80DE4C-0C31-4F4F-BA78-30C6E52FD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0">
            <a:extLst>
              <a:ext uri="{FF2B5EF4-FFF2-40B4-BE49-F238E27FC236}">
                <a16:creationId xmlns:a16="http://schemas.microsoft.com/office/drawing/2014/main" id="{3799E698-FF9B-4101-95EF-59189E5D01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Rectangle 12">
            <a:extLst>
              <a:ext uri="{FF2B5EF4-FFF2-40B4-BE49-F238E27FC236}">
                <a16:creationId xmlns:a16="http://schemas.microsoft.com/office/drawing/2014/main" id="{0663CEEF-E862-497E-8B58-D5FC7B598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4">
            <a:extLst>
              <a:ext uri="{FF2B5EF4-FFF2-40B4-BE49-F238E27FC236}">
                <a16:creationId xmlns:a16="http://schemas.microsoft.com/office/drawing/2014/main" id="{F62DE490-9B76-4FCB-B722-75055E30A0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0" name="Rectangle 16">
            <a:extLst>
              <a:ext uri="{FF2B5EF4-FFF2-40B4-BE49-F238E27FC236}">
                <a16:creationId xmlns:a16="http://schemas.microsoft.com/office/drawing/2014/main" id="{F238B29C-0945-4ED7-825C-2662C6957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CD76417-B75C-E7F1-E1AE-E04C486FEBD3}"/>
              </a:ext>
            </a:extLst>
          </p:cNvPr>
          <p:cNvSpPr>
            <a:spLocks noGrp="1"/>
          </p:cNvSpPr>
          <p:nvPr>
            <p:ph type="title"/>
          </p:nvPr>
        </p:nvSpPr>
        <p:spPr>
          <a:xfrm>
            <a:off x="680321" y="2063262"/>
            <a:ext cx="3739279" cy="2661052"/>
          </a:xfrm>
        </p:spPr>
        <p:txBody>
          <a:bodyPr>
            <a:normAutofit/>
          </a:bodyPr>
          <a:lstStyle/>
          <a:p>
            <a:pPr algn="r"/>
            <a:r>
              <a:rPr lang="en-US" sz="4400" cap="all">
                <a:latin typeface="Impact"/>
              </a:rPr>
              <a:t>INDEX</a:t>
            </a:r>
            <a:endParaRPr lang="en-US" sz="4400">
              <a:ea typeface="+mj-lt"/>
              <a:cs typeface="+mj-lt"/>
            </a:endParaRPr>
          </a:p>
        </p:txBody>
      </p:sp>
      <p:graphicFrame>
        <p:nvGraphicFramePr>
          <p:cNvPr id="31" name="Content Placeholder 2">
            <a:extLst>
              <a:ext uri="{FF2B5EF4-FFF2-40B4-BE49-F238E27FC236}">
                <a16:creationId xmlns:a16="http://schemas.microsoft.com/office/drawing/2014/main" id="{D66572F3-8728-2FA2-F420-61E0B1A1573A}"/>
              </a:ext>
            </a:extLst>
          </p:cNvPr>
          <p:cNvGraphicFramePr>
            <a:graphicFrameLocks noGrp="1"/>
          </p:cNvGraphicFramePr>
          <p:nvPr>
            <p:ph idx="1"/>
            <p:extLst>
              <p:ext uri="{D42A27DB-BD31-4B8C-83A1-F6EECF244321}">
                <p14:modId xmlns:p14="http://schemas.microsoft.com/office/powerpoint/2010/main" val="693323080"/>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844976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89F2-61C5-47C8-85EF-B7FB4CAD9D67}"/>
              </a:ext>
            </a:extLst>
          </p:cNvPr>
          <p:cNvSpPr>
            <a:spLocks noGrp="1"/>
          </p:cNvSpPr>
          <p:nvPr>
            <p:ph type="title"/>
          </p:nvPr>
        </p:nvSpPr>
        <p:spPr>
          <a:xfrm>
            <a:off x="680321" y="753228"/>
            <a:ext cx="9613861" cy="1080938"/>
          </a:xfrm>
        </p:spPr>
        <p:txBody>
          <a:bodyPr>
            <a:normAutofit/>
          </a:bodyPr>
          <a:lstStyle/>
          <a:p>
            <a:r>
              <a:rPr lang="en-US" cap="all" dirty="0">
                <a:latin typeface="Impact"/>
              </a:rPr>
              <a:t>INTRODUCTION</a:t>
            </a:r>
            <a:endParaRPr lang="en-US">
              <a:ea typeface="+mj-lt"/>
              <a:cs typeface="+mj-lt"/>
            </a:endParaRPr>
          </a:p>
        </p:txBody>
      </p:sp>
      <p:graphicFrame>
        <p:nvGraphicFramePr>
          <p:cNvPr id="30" name="Content Placeholder 2">
            <a:extLst>
              <a:ext uri="{FF2B5EF4-FFF2-40B4-BE49-F238E27FC236}">
                <a16:creationId xmlns:a16="http://schemas.microsoft.com/office/drawing/2014/main" id="{E3CED2B8-8C7D-B1C2-07D5-90B30DC0DB2E}"/>
              </a:ext>
            </a:extLst>
          </p:cNvPr>
          <p:cNvGraphicFramePr>
            <a:graphicFrameLocks noGrp="1"/>
          </p:cNvGraphicFramePr>
          <p:nvPr>
            <p:ph idx="1"/>
            <p:extLst>
              <p:ext uri="{D42A27DB-BD31-4B8C-83A1-F6EECF244321}">
                <p14:modId xmlns:p14="http://schemas.microsoft.com/office/powerpoint/2010/main" val="1607019672"/>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49761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25E8-A1BC-017A-2694-B793BA679F94}"/>
              </a:ext>
            </a:extLst>
          </p:cNvPr>
          <p:cNvSpPr>
            <a:spLocks noGrp="1"/>
          </p:cNvSpPr>
          <p:nvPr>
            <p:ph type="title"/>
          </p:nvPr>
        </p:nvSpPr>
        <p:spPr>
          <a:xfrm>
            <a:off x="680321" y="753228"/>
            <a:ext cx="9613861" cy="1080938"/>
          </a:xfrm>
        </p:spPr>
        <p:txBody>
          <a:bodyPr>
            <a:normAutofit/>
          </a:bodyPr>
          <a:lstStyle/>
          <a:p>
            <a:r>
              <a:rPr lang="en-US" cap="all" dirty="0">
                <a:latin typeface="Impact"/>
              </a:rPr>
              <a:t>PROJECT SCOPE</a:t>
            </a:r>
            <a:endParaRPr lang="en-US" dirty="0">
              <a:ea typeface="+mj-lt"/>
              <a:cs typeface="+mj-lt"/>
            </a:endParaRPr>
          </a:p>
        </p:txBody>
      </p:sp>
      <p:graphicFrame>
        <p:nvGraphicFramePr>
          <p:cNvPr id="28" name="Content Placeholder 2">
            <a:extLst>
              <a:ext uri="{FF2B5EF4-FFF2-40B4-BE49-F238E27FC236}">
                <a16:creationId xmlns:a16="http://schemas.microsoft.com/office/drawing/2014/main" id="{24A230D6-2342-1D67-29E2-8728159E9701}"/>
              </a:ext>
            </a:extLst>
          </p:cNvPr>
          <p:cNvGraphicFramePr>
            <a:graphicFrameLocks noGrp="1"/>
          </p:cNvGraphicFramePr>
          <p:nvPr>
            <p:ph idx="1"/>
            <p:extLst>
              <p:ext uri="{D42A27DB-BD31-4B8C-83A1-F6EECF244321}">
                <p14:modId xmlns:p14="http://schemas.microsoft.com/office/powerpoint/2010/main" val="4114132646"/>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59780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E1DC-A848-9AA3-B4FB-509A38745B4C}"/>
              </a:ext>
            </a:extLst>
          </p:cNvPr>
          <p:cNvSpPr>
            <a:spLocks noGrp="1"/>
          </p:cNvSpPr>
          <p:nvPr>
            <p:ph type="title"/>
          </p:nvPr>
        </p:nvSpPr>
        <p:spPr>
          <a:xfrm>
            <a:off x="680321" y="753228"/>
            <a:ext cx="9613861" cy="1080938"/>
          </a:xfrm>
        </p:spPr>
        <p:txBody>
          <a:bodyPr>
            <a:normAutofit/>
          </a:bodyPr>
          <a:lstStyle/>
          <a:p>
            <a:r>
              <a:rPr lang="en-US" cap="all">
                <a:latin typeface="Impact"/>
              </a:rPr>
              <a:t>TECHNOLOGIES</a:t>
            </a:r>
            <a:endParaRPr lang="en-US">
              <a:ea typeface="+mj-lt"/>
              <a:cs typeface="+mj-lt"/>
            </a:endParaRPr>
          </a:p>
        </p:txBody>
      </p:sp>
      <p:graphicFrame>
        <p:nvGraphicFramePr>
          <p:cNvPr id="5" name="Content Placeholder 2">
            <a:extLst>
              <a:ext uri="{FF2B5EF4-FFF2-40B4-BE49-F238E27FC236}">
                <a16:creationId xmlns:a16="http://schemas.microsoft.com/office/drawing/2014/main" id="{15BA4D96-44C7-19C2-2D79-5BBC3F21588B}"/>
              </a:ext>
            </a:extLst>
          </p:cNvPr>
          <p:cNvGraphicFramePr>
            <a:graphicFrameLocks noGrp="1"/>
          </p:cNvGraphicFramePr>
          <p:nvPr>
            <p:ph idx="1"/>
            <p:extLst>
              <p:ext uri="{D42A27DB-BD31-4B8C-83A1-F6EECF244321}">
                <p14:modId xmlns:p14="http://schemas.microsoft.com/office/powerpoint/2010/main" val="2830814422"/>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30065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30" name="Picture 7">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Picture 9">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2" name="Picture 11">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3" name="Rectangle 13">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5">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5" name="Rectangle 17">
            <a:extLst>
              <a:ext uri="{FF2B5EF4-FFF2-40B4-BE49-F238E27FC236}">
                <a16:creationId xmlns:a16="http://schemas.microsoft.com/office/drawing/2014/main" id="{7DE3C6A6-B0B8-46F6-800D-6275567BF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241D5C8F-48FA-A07F-99EA-3F3367EF7A80}"/>
              </a:ext>
            </a:extLst>
          </p:cNvPr>
          <p:cNvPicPr>
            <a:picLocks noChangeAspect="1"/>
          </p:cNvPicPr>
          <p:nvPr/>
        </p:nvPicPr>
        <p:blipFill>
          <a:blip r:embed="rId5"/>
          <a:stretch>
            <a:fillRect/>
          </a:stretch>
        </p:blipFill>
        <p:spPr>
          <a:xfrm>
            <a:off x="4030187" y="640080"/>
            <a:ext cx="6409211" cy="3380859"/>
          </a:xfrm>
          <a:prstGeom prst="rect">
            <a:avLst/>
          </a:prstGeom>
          <a:ln>
            <a:noFill/>
          </a:ln>
          <a:effectLst>
            <a:outerShdw blurRad="76200" dist="63500" dir="5040000" algn="tl" rotWithShape="0">
              <a:srgbClr val="000000">
                <a:alpha val="41000"/>
              </a:srgbClr>
            </a:outerShdw>
          </a:effectLst>
        </p:spPr>
      </p:pic>
      <p:pic>
        <p:nvPicPr>
          <p:cNvPr id="36" name="Picture 19">
            <a:extLst>
              <a:ext uri="{FF2B5EF4-FFF2-40B4-BE49-F238E27FC236}">
                <a16:creationId xmlns:a16="http://schemas.microsoft.com/office/drawing/2014/main" id="{2875FDBA-2054-48B9-A736-C50C009601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bwMode="white">
          <a:xfrm>
            <a:off x="0" y="6020068"/>
            <a:ext cx="10439399" cy="275942"/>
          </a:xfrm>
          <a:prstGeom prst="rect">
            <a:avLst/>
          </a:prstGeom>
        </p:spPr>
      </p:pic>
      <p:sp>
        <p:nvSpPr>
          <p:cNvPr id="37" name="Rectangle 21">
            <a:extLst>
              <a:ext uri="{FF2B5EF4-FFF2-40B4-BE49-F238E27FC236}">
                <a16:creationId xmlns:a16="http://schemas.microsoft.com/office/drawing/2014/main" id="{20621270-1A38-4AA9-AD31-130528C6E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68017"/>
            <a:ext cx="10439400"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029E150-9ECB-80F1-8CAD-B777BB6D1AFC}"/>
              </a:ext>
            </a:extLst>
          </p:cNvPr>
          <p:cNvSpPr>
            <a:spLocks noGrp="1"/>
          </p:cNvSpPr>
          <p:nvPr>
            <p:ph type="title"/>
          </p:nvPr>
        </p:nvSpPr>
        <p:spPr>
          <a:xfrm>
            <a:off x="674158" y="4499572"/>
            <a:ext cx="9619488" cy="955245"/>
          </a:xfrm>
        </p:spPr>
        <p:txBody>
          <a:bodyPr vert="horz" lIns="91440" tIns="45720" rIns="91440" bIns="45720" rtlCol="0" anchor="b">
            <a:normAutofit/>
          </a:bodyPr>
          <a:lstStyle/>
          <a:p>
            <a:pPr algn="r"/>
            <a:r>
              <a:rPr lang="en-US" sz="3000" cap="all"/>
              <a:t>ER DIAGRAM:-</a:t>
            </a:r>
            <a:br>
              <a:rPr lang="en-US" sz="3000" cap="all"/>
            </a:br>
            <a:r>
              <a:rPr lang="en-US" sz="3000" cap="all"/>
              <a:t>USECASE OF CUSTOMER</a:t>
            </a:r>
            <a:endParaRPr lang="en-US" sz="3000"/>
          </a:p>
        </p:txBody>
      </p:sp>
      <p:pic>
        <p:nvPicPr>
          <p:cNvPr id="38" name="Picture 23">
            <a:extLst>
              <a:ext uri="{FF2B5EF4-FFF2-40B4-BE49-F238E27FC236}">
                <a16:creationId xmlns:a16="http://schemas.microsoft.com/office/drawing/2014/main" id="{A732454A-21C4-40D2-BA4F-C39C232F1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bwMode="white">
          <a:xfrm>
            <a:off x="10583333" y="6021062"/>
            <a:ext cx="1605490" cy="276940"/>
          </a:xfrm>
          <a:prstGeom prst="rect">
            <a:avLst/>
          </a:prstGeom>
        </p:spPr>
      </p:pic>
      <p:sp>
        <p:nvSpPr>
          <p:cNvPr id="39" name="Rectangle 25">
            <a:extLst>
              <a:ext uri="{FF2B5EF4-FFF2-40B4-BE49-F238E27FC236}">
                <a16:creationId xmlns:a16="http://schemas.microsoft.com/office/drawing/2014/main" id="{361ED8E6-EDD2-48C8-AC43-A37E0BA04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0591801" y="4367295"/>
            <a:ext cx="1597024" cy="1660332"/>
          </a:xfrm>
          <a:prstGeom prst="rect">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38738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52" name="Picture 7">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3" name="Picture 9">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54" name="Picture 11">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55" name="Rectangle 13">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15">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7" name="Rectangle 17">
            <a:extLst>
              <a:ext uri="{FF2B5EF4-FFF2-40B4-BE49-F238E27FC236}">
                <a16:creationId xmlns:a16="http://schemas.microsoft.com/office/drawing/2014/main" id="{5DC30DBF-CADE-4469-BFC6-0C56117D2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19">
            <a:extLst>
              <a:ext uri="{FF2B5EF4-FFF2-40B4-BE49-F238E27FC236}">
                <a16:creationId xmlns:a16="http://schemas.microsoft.com/office/drawing/2014/main" id="{A68D7806-579E-4A9A-A014-58C3295B23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59" name="Rectangle 21">
            <a:extLst>
              <a:ext uri="{FF2B5EF4-FFF2-40B4-BE49-F238E27FC236}">
                <a16:creationId xmlns:a16="http://schemas.microsoft.com/office/drawing/2014/main" id="{8CAC5DF9-DE29-4756-8E36-B1CD30675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23">
            <a:extLst>
              <a:ext uri="{FF2B5EF4-FFF2-40B4-BE49-F238E27FC236}">
                <a16:creationId xmlns:a16="http://schemas.microsoft.com/office/drawing/2014/main" id="{667BCA59-2ED0-41B9-A21F-4DB3839F23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1" name="Rectangle 25">
            <a:extLst>
              <a:ext uri="{FF2B5EF4-FFF2-40B4-BE49-F238E27FC236}">
                <a16:creationId xmlns:a16="http://schemas.microsoft.com/office/drawing/2014/main" id="{FC4B8128-C9B6-4FED-A55E-5F4B297F1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2B4672-1B05-2270-0065-B7D8A2176F42}"/>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5400" cap="all"/>
              <a:t>USECASE OF MANAGER</a:t>
            </a:r>
            <a:endParaRPr lang="en-US" sz="5400"/>
          </a:p>
        </p:txBody>
      </p:sp>
      <p:sp>
        <p:nvSpPr>
          <p:cNvPr id="62" name="Rectangle 27">
            <a:extLst>
              <a:ext uri="{FF2B5EF4-FFF2-40B4-BE49-F238E27FC236}">
                <a16:creationId xmlns:a16="http://schemas.microsoft.com/office/drawing/2014/main" id="{FD02AE71-3465-4908-8218-ABC30A2A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45E2C318-6AED-433F-190C-3733D671431F}"/>
              </a:ext>
            </a:extLst>
          </p:cNvPr>
          <p:cNvPicPr>
            <a:picLocks noChangeAspect="1"/>
          </p:cNvPicPr>
          <p:nvPr/>
        </p:nvPicPr>
        <p:blipFill>
          <a:blip r:embed="rId6"/>
          <a:stretch>
            <a:fillRect/>
          </a:stretch>
        </p:blipFill>
        <p:spPr>
          <a:xfrm>
            <a:off x="5593085" y="1940884"/>
            <a:ext cx="5629268" cy="2969438"/>
          </a:xfrm>
          <a:prstGeom prst="rect">
            <a:avLst/>
          </a:prstGeom>
          <a:ln>
            <a:noFill/>
          </a:ln>
          <a:effectLst/>
        </p:spPr>
      </p:pic>
    </p:spTree>
    <p:extLst>
      <p:ext uri="{BB962C8B-B14F-4D97-AF65-F5344CB8AC3E}">
        <p14:creationId xmlns:p14="http://schemas.microsoft.com/office/powerpoint/2010/main" val="20913267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30" name="Picture 7">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Picture 9">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2" name="Picture 11">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3" name="Rectangle 13">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5">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5" name="Rectangle 17">
            <a:extLst>
              <a:ext uri="{FF2B5EF4-FFF2-40B4-BE49-F238E27FC236}">
                <a16:creationId xmlns:a16="http://schemas.microsoft.com/office/drawing/2014/main" id="{69D8C2AC-CE7A-4AA0-8F7E-C0B23C8CD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19">
            <a:extLst>
              <a:ext uri="{FF2B5EF4-FFF2-40B4-BE49-F238E27FC236}">
                <a16:creationId xmlns:a16="http://schemas.microsoft.com/office/drawing/2014/main" id="{FA3206C0-BFE4-446D-BBD9-694D7DEE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37" name="Rectangle 21">
            <a:extLst>
              <a:ext uri="{FF2B5EF4-FFF2-40B4-BE49-F238E27FC236}">
                <a16:creationId xmlns:a16="http://schemas.microsoft.com/office/drawing/2014/main" id="{87B6C85A-966A-4C25-9375-F48338349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F2A4522-5267-7C0F-18B5-54A6EF6F8DE7}"/>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cap="all"/>
              <a:t>USECASE  OF ENGINEER</a:t>
            </a:r>
            <a:endParaRPr lang="en-US" sz="4800"/>
          </a:p>
        </p:txBody>
      </p:sp>
      <p:pic>
        <p:nvPicPr>
          <p:cNvPr id="3" name="Picture 3" descr="Diagram&#10;&#10;Description automatically generated">
            <a:extLst>
              <a:ext uri="{FF2B5EF4-FFF2-40B4-BE49-F238E27FC236}">
                <a16:creationId xmlns:a16="http://schemas.microsoft.com/office/drawing/2014/main" id="{A965110A-26CE-91E7-7225-663B7AACCCCA}"/>
              </a:ext>
            </a:extLst>
          </p:cNvPr>
          <p:cNvPicPr>
            <a:picLocks noChangeAspect="1"/>
          </p:cNvPicPr>
          <p:nvPr/>
        </p:nvPicPr>
        <p:blipFill>
          <a:blip r:embed="rId5"/>
          <a:stretch>
            <a:fillRect/>
          </a:stretch>
        </p:blipFill>
        <p:spPr>
          <a:xfrm>
            <a:off x="2672112" y="640078"/>
            <a:ext cx="6841973" cy="3609141"/>
          </a:xfrm>
          <a:prstGeom prst="rect">
            <a:avLst/>
          </a:prstGeom>
          <a:ln>
            <a:noFill/>
          </a:ln>
          <a:effectLst>
            <a:outerShdw blurRad="76200" dist="63500" dir="5040000" algn="tl" rotWithShape="0">
              <a:srgbClr val="000000">
                <a:alpha val="41000"/>
              </a:srgbClr>
            </a:outerShdw>
          </a:effectLst>
        </p:spPr>
      </p:pic>
      <p:sp>
        <p:nvSpPr>
          <p:cNvPr id="38" name="Rectangle 23">
            <a:extLst>
              <a:ext uri="{FF2B5EF4-FFF2-40B4-BE49-F238E27FC236}">
                <a16:creationId xmlns:a16="http://schemas.microsoft.com/office/drawing/2014/main" id="{7BB0A253-AB0C-4460-AC87-5FDA3D05B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25">
            <a:extLst>
              <a:ext uri="{FF2B5EF4-FFF2-40B4-BE49-F238E27FC236}">
                <a16:creationId xmlns:a16="http://schemas.microsoft.com/office/drawing/2014/main" id="{D5901C69-5B0B-46BE-B465-4CBB74177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3D886460-B81E-4DE0-976D-EEA630498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709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240</Words>
  <Application>Microsoft Office PowerPoint</Application>
  <PresentationFormat>Widescreen</PresentationFormat>
  <Paragraphs>129</Paragraphs>
  <Slides>26</Slides>
  <Notes>1</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Berlin</vt:lpstr>
      <vt:lpstr>1_Berlin</vt:lpstr>
      <vt:lpstr>2_Berlin</vt:lpstr>
      <vt:lpstr>3_Berlin</vt:lpstr>
      <vt:lpstr>COMPLAINT REDRESSAL SYSTEM</vt:lpstr>
      <vt:lpstr>TEAM MEMBERS</vt:lpstr>
      <vt:lpstr>INDEX</vt:lpstr>
      <vt:lpstr>INTRODUCTION</vt:lpstr>
      <vt:lpstr>PROJECT SCOPE</vt:lpstr>
      <vt:lpstr>TECHNOLOGIES</vt:lpstr>
      <vt:lpstr>ER DIAGRAM:- USECASE OF CUSTOMER</vt:lpstr>
      <vt:lpstr>USECASE OF MANAGER</vt:lpstr>
      <vt:lpstr>USECASE  OF ENGINEER</vt:lpstr>
      <vt:lpstr>SCHEMA</vt:lpstr>
      <vt:lpstr>MODULES</vt:lpstr>
      <vt:lpstr>ADMIN</vt:lpstr>
      <vt:lpstr>CUSTOMER</vt:lpstr>
      <vt:lpstr>MANAGER</vt:lpstr>
      <vt:lpstr>Engineer</vt:lpstr>
      <vt:lpstr>FLOW DIAGRAM</vt:lpstr>
      <vt:lpstr>SYSTEM OVERVIEW</vt:lpstr>
      <vt:lpstr>FUNCTIONAL FLOW</vt:lpstr>
      <vt:lpstr>ANNOTATIONS</vt:lpstr>
      <vt:lpstr>FUNCTIONAL  SPECIFICATIONS</vt:lpstr>
      <vt:lpstr>WELCOME PAGE</vt:lpstr>
      <vt:lpstr>CUSTOMER PAGE</vt:lpstr>
      <vt:lpstr>MANAGER PAGE</vt:lpstr>
      <vt:lpstr>ENGINEER PAGE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revision>219</cp:revision>
  <dcterms:created xsi:type="dcterms:W3CDTF">2022-05-14T07:49:21Z</dcterms:created>
  <dcterms:modified xsi:type="dcterms:W3CDTF">2022-05-14T08:32:38Z</dcterms:modified>
</cp:coreProperties>
</file>