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98" r:id="rId4"/>
    <p:sldId id="300" r:id="rId5"/>
    <p:sldId id="302" r:id="rId6"/>
    <p:sldId id="303" r:id="rId7"/>
    <p:sldId id="304" r:id="rId8"/>
    <p:sldId id="294" r:id="rId9"/>
  </p:sldIdLst>
  <p:sldSz cx="9144000" cy="6858000" type="screen4x3"/>
  <p:notesSz cx="6858000" cy="9144000"/>
  <p:embeddedFontLst>
    <p:embeddedFont>
      <p:font typeface="Agency FB" panose="020B0503020202020204" pitchFamily="34" charset="0"/>
      <p:regular r:id="rId11"/>
      <p:bold r:id="rId12"/>
    </p:embeddedFont>
    <p:embeddedFont>
      <p:font typeface="Berlin Sans FB Demi" panose="020E0802020502020306" pitchFamily="34" charset="0"/>
      <p:bold r:id="rId13"/>
    </p:embeddedFont>
    <p:embeddedFont>
      <p:font typeface="Bodoni MT Black" panose="02070A03080606020203" pitchFamily="18" charset="0"/>
      <p:bold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Gill Sans Ultra Bold" panose="020B0A02020104020203" pitchFamily="34" charset="0"/>
      <p:regular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B8"/>
    <a:srgbClr val="E189AF"/>
    <a:srgbClr val="E08AC1"/>
    <a:srgbClr val="FC9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89" d="100"/>
          <a:sy n="89" d="100"/>
        </p:scale>
        <p:origin x="13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21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mehak Kaur" userId="80feb43b72b236e2" providerId="LiveId" clId="{0A6C545B-AD5C-46AF-BBC2-2667BA222BD5}"/>
    <pc:docChg chg="modSld">
      <pc:chgData name="Gurmehak Kaur" userId="80feb43b72b236e2" providerId="LiveId" clId="{0A6C545B-AD5C-46AF-BBC2-2667BA222BD5}" dt="2024-04-28T14:21:48.302" v="4" actId="20577"/>
      <pc:docMkLst>
        <pc:docMk/>
      </pc:docMkLst>
      <pc:sldChg chg="modSp mod">
        <pc:chgData name="Gurmehak Kaur" userId="80feb43b72b236e2" providerId="LiveId" clId="{0A6C545B-AD5C-46AF-BBC2-2667BA222BD5}" dt="2024-04-28T14:21:48.302" v="4" actId="20577"/>
        <pc:sldMkLst>
          <pc:docMk/>
          <pc:sldMk cId="0" sldId="256"/>
        </pc:sldMkLst>
        <pc:spChg chg="mod">
          <ac:chgData name="Gurmehak Kaur" userId="80feb43b72b236e2" providerId="LiveId" clId="{0A6C545B-AD5C-46AF-BBC2-2667BA222BD5}" dt="2024-04-28T14:21:48.302" v="4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62842-FD3A-1E2F-8066-A2CF94EF8257}"/>
              </a:ext>
            </a:extLst>
          </p:cNvPr>
          <p:cNvSpPr txBox="1"/>
          <p:nvPr/>
        </p:nvSpPr>
        <p:spPr>
          <a:xfrm>
            <a:off x="646430" y="933529"/>
            <a:ext cx="7851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Catalog Nest</a:t>
            </a:r>
            <a:endParaRPr lang="en-US" sz="6600" b="1" i="0" u="none" strike="noStrike" cap="none" dirty="0">
              <a:solidFill>
                <a:srgbClr val="E189AF"/>
              </a:solidFill>
              <a:latin typeface="Gill Sans Ultra Bold" panose="020B0A02020104020203" pitchFamily="34" charset="0"/>
              <a:ea typeface="Candara"/>
              <a:cs typeface="Candara"/>
              <a:sym typeface="Candara"/>
            </a:endParaRPr>
          </a:p>
        </p:txBody>
      </p:sp>
      <p:sp>
        <p:nvSpPr>
          <p:cNvPr id="5" name="Google Shape;48;p1"/>
          <p:cNvSpPr txBox="1"/>
          <p:nvPr/>
        </p:nvSpPr>
        <p:spPr>
          <a:xfrm>
            <a:off x="966159" y="2294626"/>
            <a:ext cx="7211682" cy="309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Team no. 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Agency FB" panose="020B0503020202020204" pitchFamily="34" charset="0"/>
              </a:rPr>
              <a:t>CRS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Presented By: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Palkit Dhiman (2210990633)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Parth Gera </a:t>
            </a:r>
            <a:r>
              <a:rPr lang="en-IN" sz="24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(2210990643)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Parv Kapoor (2210990646)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Raghav  Dua (2210990697)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579859"/>
            <a:ext cx="2133600" cy="14161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74B61-D11D-11FE-956D-D3E71A8B0F2D}"/>
              </a:ext>
            </a:extLst>
          </p:cNvPr>
          <p:cNvSpPr txBox="1"/>
          <p:nvPr/>
        </p:nvSpPr>
        <p:spPr>
          <a:xfrm>
            <a:off x="1190445" y="812271"/>
            <a:ext cx="67631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Catalog Nest</a:t>
            </a:r>
            <a:endParaRPr lang="en-US" sz="6600" b="1" i="0" u="none" strike="noStrike" cap="none" dirty="0">
              <a:solidFill>
                <a:srgbClr val="E189AF"/>
              </a:solidFill>
              <a:latin typeface="Gill Sans Ultra Bold" panose="020B0A02020104020203" pitchFamily="34" charset="0"/>
              <a:ea typeface="Candara"/>
              <a:cs typeface="Candara"/>
              <a:sym typeface="Candar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A0196-4451-6843-10EB-55824942807C}"/>
              </a:ext>
            </a:extLst>
          </p:cNvPr>
          <p:cNvSpPr txBox="1"/>
          <p:nvPr/>
        </p:nvSpPr>
        <p:spPr>
          <a:xfrm>
            <a:off x="733915" y="2299829"/>
            <a:ext cx="7806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Revolutionizing E-commerce with Seamless Drop shipping and Multi-Platform Integration</a:t>
            </a:r>
            <a:endParaRPr lang="en-IN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56001-3B5A-8115-8D9F-77951340B8B6}"/>
              </a:ext>
            </a:extLst>
          </p:cNvPr>
          <p:cNvSpPr txBox="1"/>
          <p:nvPr/>
        </p:nvSpPr>
        <p:spPr>
          <a:xfrm>
            <a:off x="1108828" y="3913444"/>
            <a:ext cx="76602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Create, Manage &amp; Sell</a:t>
            </a:r>
            <a:endParaRPr lang="en-IN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CFD18-F9C9-AB70-86F6-0FB695278A28}"/>
              </a:ext>
            </a:extLst>
          </p:cNvPr>
          <p:cNvSpPr txBox="1"/>
          <p:nvPr/>
        </p:nvSpPr>
        <p:spPr>
          <a:xfrm>
            <a:off x="2639683" y="4942283"/>
            <a:ext cx="5313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Bulk Orders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0DE-6D66-5493-E70C-9F5CDA06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Unique Value Proposition</a:t>
            </a:r>
            <a:endParaRPr lang="en-IN" sz="40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B673-2CD4-1BE0-B50D-60D681C2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65" y="955141"/>
            <a:ext cx="8229600" cy="5662942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No Minimum Order Requirement</a:t>
            </a:r>
          </a:p>
          <a:p>
            <a:endParaRPr lang="en-US" sz="4000" dirty="0">
              <a:latin typeface="+mj-lt"/>
            </a:endParaRPr>
          </a:p>
          <a:p>
            <a:r>
              <a:rPr lang="en-IN" sz="4000" dirty="0">
                <a:latin typeface="+mj-lt"/>
              </a:rPr>
              <a:t>Seamless Drop shipping</a:t>
            </a:r>
          </a:p>
          <a:p>
            <a:endParaRPr lang="en-US" sz="4000" dirty="0">
              <a:latin typeface="+mj-lt"/>
            </a:endParaRPr>
          </a:p>
          <a:p>
            <a:r>
              <a:rPr lang="en-IN" sz="4000" dirty="0">
                <a:latin typeface="+mj-lt"/>
              </a:rPr>
              <a:t>Multi-Platform Integration</a:t>
            </a:r>
            <a:endParaRPr lang="en-US" sz="4000" dirty="0">
              <a:latin typeface="+mj-lt"/>
            </a:endParaRPr>
          </a:p>
          <a:p>
            <a:endParaRPr lang="en-US" sz="3200" dirty="0"/>
          </a:p>
          <a:p>
            <a:r>
              <a:rPr lang="en-IN" b="1" dirty="0">
                <a:latin typeface="+mj-lt"/>
              </a:rPr>
              <a:t>Target Audience: 🫵🏻 </a:t>
            </a:r>
          </a:p>
          <a:p>
            <a:pPr marL="114300" indent="0">
              <a:buNone/>
            </a:pPr>
            <a:r>
              <a:rPr lang="en-IN" dirty="0"/>
              <a:t>Small Businesses</a:t>
            </a:r>
            <a:r>
              <a:rPr lang="en-IN" b="1" dirty="0">
                <a:latin typeface="+mj-lt"/>
              </a:rPr>
              <a:t>,</a:t>
            </a:r>
            <a:r>
              <a:rPr lang="en-IN" dirty="0"/>
              <a:t> Suppliers</a:t>
            </a:r>
            <a:r>
              <a:rPr lang="en-IN" b="1" dirty="0">
                <a:latin typeface="+mj-lt"/>
              </a:rPr>
              <a:t>, </a:t>
            </a:r>
            <a:r>
              <a:rPr lang="en-IN" dirty="0" err="1"/>
              <a:t>Dropshippers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045D-56AB-F1ED-67E1-E5B1D5F6B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EA7-D638-ED43-DF3A-5DA4BF19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Tech Stack [MERN]</a:t>
            </a:r>
            <a:endParaRPr lang="en-IN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58F5-138F-716C-5E92-8FD04764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933731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aleway" pitchFamily="34" charset="-122"/>
                <a:cs typeface="Raleway" pitchFamily="34" charset="-120"/>
              </a:rPr>
              <a:t>MongoDB: MongoDB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oboto" pitchFamily="34" charset="-122"/>
                <a:cs typeface="Roboto" pitchFamily="34" charset="-120"/>
              </a:rPr>
              <a:t> is a NoSQL database used for storing and managing data.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2.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aleway" pitchFamily="34" charset="-122"/>
                <a:cs typeface="Raleway" pitchFamily="34" charset="-120"/>
              </a:rPr>
              <a:t>Express.js: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oboto" pitchFamily="34" charset="-122"/>
                <a:cs typeface="Roboto" pitchFamily="34" charset="-120"/>
              </a:rPr>
              <a:t>Express.js is a framework that provides a robust foundation for building web applications.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aleway" pitchFamily="34" charset="-122"/>
                <a:cs typeface="Raleway" pitchFamily="34" charset="-120"/>
              </a:rPr>
              <a:t>React.js: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oboto" pitchFamily="34" charset="-122"/>
                <a:cs typeface="Roboto" pitchFamily="34" charset="-120"/>
              </a:rPr>
              <a:t>React.js is a JavaScript library used for building user interfaces with a focus on component-based development.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4.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aleway" pitchFamily="34" charset="-122"/>
                <a:cs typeface="Raleway" pitchFamily="34" charset="-120"/>
              </a:rPr>
              <a:t>Node.js: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Roboto" pitchFamily="34" charset="-122"/>
                <a:cs typeface="Roboto" pitchFamily="34" charset="-120"/>
              </a:rPr>
              <a:t>Node.js is a JavaScript runtime environment that powers the server-side logic of the application</a:t>
            </a:r>
            <a:r>
              <a:rPr lang="en-US" sz="2400" dirty="0">
                <a:solidFill>
                  <a:schemeClr val="tx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F78BD-2F0C-9034-8DFC-987A6A817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AADD-675A-917A-BC6D-393DD20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Market Competitors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58258-089F-6D2C-F125-12D70FE5B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41D4FB-2571-5B49-FBCC-FBBAC3522B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5441" y="1034563"/>
            <a:ext cx="82813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Alibaba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reach, extensive supplier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Tackling it: Focus on no minimum order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dropshipping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-friendly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MART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presence in India with a large B2B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Tackling it: Highlight ease of use and multi-platform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with small businesses, extensive app ecosystem.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Tackling it: Emphasize centralized inventory management and broader platform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DA95C-719C-8535-928D-1928A51FE429}"/>
              </a:ext>
            </a:extLst>
          </p:cNvPr>
          <p:cNvSpPr txBox="1"/>
          <p:nvPr/>
        </p:nvSpPr>
        <p:spPr>
          <a:xfrm>
            <a:off x="527892" y="5365631"/>
            <a:ext cx="62231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+mj-lt"/>
                <a:ea typeface="Raleway" pitchFamily="34" charset="-122"/>
                <a:cs typeface="Raleway" pitchFamily="34" charset="-120"/>
              </a:rPr>
              <a:t>Catalog Nest – ALL IN ONE  </a:t>
            </a:r>
            <a:endParaRPr lang="en-US" sz="3500" b="1" i="0" u="none" strike="noStrike" cap="none" dirty="0">
              <a:solidFill>
                <a:schemeClr val="tx1"/>
              </a:solidFill>
              <a:latin typeface="+mj-lt"/>
              <a:ea typeface="Candara"/>
              <a:cs typeface="Candara"/>
              <a:sym typeface="Candara"/>
            </a:endParaRPr>
          </a:p>
        </p:txBody>
      </p:sp>
      <p:pic>
        <p:nvPicPr>
          <p:cNvPr id="1029" name="Picture 5" descr="emoji-timeline">
            <a:extLst>
              <a:ext uri="{FF2B5EF4-FFF2-40B4-BE49-F238E27FC236}">
                <a16:creationId xmlns:a16="http://schemas.microsoft.com/office/drawing/2014/main" id="{82D3A267-EA80-811D-71E3-433413A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70" y="48323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260-B1BB-5E2C-E5C3-CB7CDA6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Features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41E4-3707-5E39-E14C-821BE482B0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BCD6024-6F37-F169-CF7A-DB77D33E04F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199" y="2960787"/>
            <a:ext cx="80743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Dashboard: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dashboard for managing orders, inventory, and listings.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A8D-E74B-A941-A8BC-C2A10F9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Future Scope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8E63-C962-4FD7-ECF6-7382CC14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8229600" cy="5264150"/>
          </a:xfrm>
        </p:spPr>
        <p:txBody>
          <a:bodyPr/>
          <a:lstStyle/>
          <a:p>
            <a:pPr marL="114300" indent="0">
              <a:buNone/>
            </a:pPr>
            <a:endParaRPr lang="en-US" sz="3000" dirty="0"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000" b="1" dirty="0">
                <a:latin typeface="+mn-lt"/>
              </a:rPr>
              <a:t>Signup</a:t>
            </a:r>
            <a:r>
              <a:rPr kumimoji="0" lang="en-US" altLang="en-US" sz="3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3000" dirty="0">
                <a:latin typeface="+mn-lt"/>
              </a:rPr>
              <a:t>In future there will be login and signup page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0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Analytics and Reporting: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Sales tracking, performance reports, and inventory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Support and Services: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Services like logistics support, customer service, and training. </a:t>
            </a:r>
          </a:p>
          <a:p>
            <a:endParaRPr lang="en-IN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F634-D080-53C2-48B7-682603EC6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Beautiful Flowers Images - Free Download on Freepik">
            <a:extLst>
              <a:ext uri="{FF2B5EF4-FFF2-40B4-BE49-F238E27FC236}">
                <a16:creationId xmlns:a16="http://schemas.microsoft.com/office/drawing/2014/main" id="{9553C059-86CA-FB49-C593-3D353E1C2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" y="1579591"/>
            <a:ext cx="7772400" cy="43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38" y="543848"/>
            <a:ext cx="8620484" cy="3356709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 algn="ctr">
              <a:buNone/>
            </a:pPr>
            <a:r>
              <a:rPr lang="en-US" sz="9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The </a:t>
            </a:r>
            <a:r>
              <a:rPr lang="en-US" sz="9600" dirty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306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Gill Sans Ultra Bold</vt:lpstr>
      <vt:lpstr>Raleway</vt:lpstr>
      <vt:lpstr>Berlin Sans FB Demi</vt:lpstr>
      <vt:lpstr>Candara</vt:lpstr>
      <vt:lpstr>Roboto</vt:lpstr>
      <vt:lpstr>Cambria</vt:lpstr>
      <vt:lpstr>Arial</vt:lpstr>
      <vt:lpstr>Bodoni MT Black</vt:lpstr>
      <vt:lpstr>Agency FB</vt:lpstr>
      <vt:lpstr>Calibri</vt:lpstr>
      <vt:lpstr>Office Theme</vt:lpstr>
      <vt:lpstr>PowerPoint Presentation</vt:lpstr>
      <vt:lpstr>PowerPoint Presentation</vt:lpstr>
      <vt:lpstr>Unique Value Proposition</vt:lpstr>
      <vt:lpstr>Tech Stack [MERN]</vt:lpstr>
      <vt:lpstr>Market Competitors</vt:lpstr>
      <vt:lpstr>Features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Raghav dua</cp:lastModifiedBy>
  <cp:revision>71</cp:revision>
  <dcterms:created xsi:type="dcterms:W3CDTF">2010-04-09T07:36:15Z</dcterms:created>
  <dcterms:modified xsi:type="dcterms:W3CDTF">2024-09-03T15:01:51Z</dcterms:modified>
</cp:coreProperties>
</file>