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42" autoAdjust="0"/>
    <p:restoredTop sz="90929"/>
  </p:normalViewPr>
  <p:slideViewPr>
    <p:cSldViewPr>
      <p:cViewPr varScale="1">
        <p:scale>
          <a:sx n="71" d="100"/>
          <a:sy n="71" d="100"/>
        </p:scale>
        <p:origin x="-90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822E1-690B-415F-A42A-B8BF45C39EF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2AAED-9455-421A-AE15-7A322FA3369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3F0EC-EDF8-4888-9643-24F2914F161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C04AD-CCF9-45B5-968B-A26863B08CB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6064F-4310-4C15-8603-A72D1F3FBB6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81DF5-365A-4EFF-9E6D-76EA1089F56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5B5E1-078C-4E44-84C3-070C83F7104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A1048-B147-4B44-B7C4-E5946BAA70E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9D68F-8194-474F-9851-0B65B507860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EC8C4A-D0BC-4DB5-A8BC-08755E1B9E1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934F9-B8F1-4240-8A92-2D38F8E64B4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C47CAA3-772E-4369-9611-EBADAACB6CB1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533400" y="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4572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304800" y="6858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685800" y="4572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152400" y="10668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295400" y="96838"/>
            <a:ext cx="360363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1828800" y="1524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1143000" y="5334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20638" y="1600200"/>
            <a:ext cx="3603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533400" y="12192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228600" y="20574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0" y="27432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2438400" y="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>
            <a:off x="914400" y="7620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4800">
          <a:solidFill>
            <a:srgbClr val="FFFF00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800">
          <a:solidFill>
            <a:srgbClr val="FFFF00"/>
          </a:solidFill>
          <a:latin typeface="Times New Roman" pitchFamily="18" charset="0"/>
        </a:defRPr>
      </a:lvl2pPr>
      <a:lvl3pPr algn="r" rtl="0" fontAlgn="base">
        <a:spcBef>
          <a:spcPct val="0"/>
        </a:spcBef>
        <a:spcAft>
          <a:spcPct val="0"/>
        </a:spcAft>
        <a:defRPr sz="4800">
          <a:solidFill>
            <a:srgbClr val="FFFF00"/>
          </a:solidFill>
          <a:latin typeface="Times New Roman" pitchFamily="18" charset="0"/>
        </a:defRPr>
      </a:lvl3pPr>
      <a:lvl4pPr algn="r" rtl="0" fontAlgn="base">
        <a:spcBef>
          <a:spcPct val="0"/>
        </a:spcBef>
        <a:spcAft>
          <a:spcPct val="0"/>
        </a:spcAft>
        <a:defRPr sz="4800">
          <a:solidFill>
            <a:srgbClr val="FFFF00"/>
          </a:solidFill>
          <a:latin typeface="Times New Roman" pitchFamily="18" charset="0"/>
        </a:defRPr>
      </a:lvl4pPr>
      <a:lvl5pPr algn="r" rtl="0" fontAlgn="base">
        <a:spcBef>
          <a:spcPct val="0"/>
        </a:spcBef>
        <a:spcAft>
          <a:spcPct val="0"/>
        </a:spcAft>
        <a:defRPr sz="4800">
          <a:solidFill>
            <a:srgbClr val="FFFF00"/>
          </a:solidFill>
          <a:latin typeface="Times New Roman" pitchFamily="18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800">
          <a:solidFill>
            <a:srgbClr val="FFFF00"/>
          </a:solidFill>
          <a:latin typeface="Times New Roman" pitchFamily="18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800">
          <a:solidFill>
            <a:srgbClr val="FFFF00"/>
          </a:solidFill>
          <a:latin typeface="Times New Roman" pitchFamily="18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800">
          <a:solidFill>
            <a:srgbClr val="FFFF00"/>
          </a:solidFill>
          <a:latin typeface="Times New Roman" pitchFamily="18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800">
          <a:solidFill>
            <a:srgbClr val="FFFF00"/>
          </a:solidFill>
          <a:latin typeface="Times New Roman" pitchFamily="18" charset="0"/>
        </a:defRPr>
      </a:lvl9pPr>
    </p:titleStyle>
    <p:bodyStyle>
      <a:lvl1pPr marL="342900" indent="-342900" algn="l" rtl="0" fontAlgn="base">
        <a:lnSpc>
          <a:spcPct val="130000"/>
        </a:lnSpc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latin typeface="+mn-lt"/>
        </a:defRPr>
      </a:lvl2pPr>
      <a:lvl3pPr marL="1143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</a:defRPr>
      </a:lvl3pPr>
      <a:lvl4pPr marL="1600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</a:defRPr>
      </a:lvl4pPr>
      <a:lvl5pPr marL="20574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ECDL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European Computer Driving Licence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Az ECDL moduljai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hu-HU"/>
              <a:t>IKT alapismeretek</a:t>
            </a:r>
          </a:p>
          <a:p>
            <a:pPr>
              <a:lnSpc>
                <a:spcPct val="120000"/>
              </a:lnSpc>
            </a:pPr>
            <a:r>
              <a:rPr lang="hu-HU"/>
              <a:t>Operációs rendszerek</a:t>
            </a:r>
          </a:p>
          <a:p>
            <a:pPr>
              <a:lnSpc>
                <a:spcPct val="120000"/>
              </a:lnSpc>
            </a:pPr>
            <a:r>
              <a:rPr lang="hu-HU"/>
              <a:t>Szövegszerkesztés</a:t>
            </a:r>
          </a:p>
          <a:p>
            <a:pPr>
              <a:lnSpc>
                <a:spcPct val="120000"/>
              </a:lnSpc>
            </a:pPr>
            <a:r>
              <a:rPr lang="hu-HU"/>
              <a:t>Táblázatkezelés</a:t>
            </a:r>
          </a:p>
          <a:p>
            <a:pPr>
              <a:lnSpc>
                <a:spcPct val="120000"/>
              </a:lnSpc>
            </a:pPr>
            <a:r>
              <a:rPr lang="hu-HU"/>
              <a:t>Adatbázis-kezelés</a:t>
            </a:r>
          </a:p>
          <a:p>
            <a:pPr>
              <a:lnSpc>
                <a:spcPct val="120000"/>
              </a:lnSpc>
            </a:pPr>
            <a:r>
              <a:rPr lang="hu-HU"/>
              <a:t>Prezentáció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5486400" y="1981200"/>
            <a:ext cx="1828800" cy="6858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Szövegszerkesztés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Adatbázis-kezelés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Prezentáció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Operációs rendszerek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Internet és kommunikáció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IKT alapismeretek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Táblázatkezelés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Diavetítés a képernyőre (4:3 oldalarány)</PresentationFormat>
  <Paragraphs>16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1" baseType="lpstr">
      <vt:lpstr>Times New Roman</vt:lpstr>
      <vt:lpstr>Alapértelmezett terv</vt:lpstr>
      <vt:lpstr>ECDL</vt:lpstr>
      <vt:lpstr>Az ECDL moduljai</vt:lpstr>
      <vt:lpstr>Szövegszerkesztés</vt:lpstr>
      <vt:lpstr>Adatbázis-kezelés</vt:lpstr>
      <vt:lpstr>Prezentáció</vt:lpstr>
      <vt:lpstr>Operációs rendszerek</vt:lpstr>
      <vt:lpstr>Internet és kommunikáció</vt:lpstr>
      <vt:lpstr>IKT alapismeretek</vt:lpstr>
      <vt:lpstr>Táblázatkezelés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1.feladat</dc:title>
  <dc:subject>ECDL</dc:subject>
  <dc:creator/>
  <cp:lastModifiedBy/>
  <cp:revision>8</cp:revision>
  <dcterms:created xsi:type="dcterms:W3CDTF">2003-02-02T22:47:14Z</dcterms:created>
  <dcterms:modified xsi:type="dcterms:W3CDTF">2013-06-09T12:56:02Z</dcterms:modified>
</cp:coreProperties>
</file>